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6"/>
  </p:notesMasterIdLst>
  <p:sldIdLst>
    <p:sldId id="395" r:id="rId2"/>
    <p:sldId id="421" r:id="rId3"/>
    <p:sldId id="422" r:id="rId4"/>
    <p:sldId id="423" r:id="rId5"/>
    <p:sldId id="426" r:id="rId6"/>
    <p:sldId id="289" r:id="rId7"/>
    <p:sldId id="290" r:id="rId8"/>
    <p:sldId id="262" r:id="rId9"/>
    <p:sldId id="288" r:id="rId10"/>
    <p:sldId id="287" r:id="rId11"/>
    <p:sldId id="291" r:id="rId12"/>
    <p:sldId id="266" r:id="rId13"/>
    <p:sldId id="267" r:id="rId14"/>
    <p:sldId id="268" r:id="rId15"/>
    <p:sldId id="269" r:id="rId16"/>
    <p:sldId id="420" r:id="rId17"/>
    <p:sldId id="271" r:id="rId18"/>
    <p:sldId id="272" r:id="rId19"/>
    <p:sldId id="273" r:id="rId20"/>
    <p:sldId id="274" r:id="rId21"/>
    <p:sldId id="275" r:id="rId22"/>
    <p:sldId id="284" r:id="rId23"/>
    <p:sldId id="285" r:id="rId24"/>
    <p:sldId id="286" r:id="rId25"/>
    <p:sldId id="293" r:id="rId26"/>
    <p:sldId id="295" r:id="rId27"/>
    <p:sldId id="297" r:id="rId28"/>
    <p:sldId id="298" r:id="rId29"/>
    <p:sldId id="425" r:id="rId30"/>
    <p:sldId id="257" r:id="rId31"/>
    <p:sldId id="259" r:id="rId32"/>
    <p:sldId id="258" r:id="rId33"/>
    <p:sldId id="424" r:id="rId34"/>
    <p:sldId id="427" r:id="rId35"/>
    <p:sldId id="433" r:id="rId36"/>
    <p:sldId id="430" r:id="rId37"/>
    <p:sldId id="435" r:id="rId38"/>
    <p:sldId id="436" r:id="rId39"/>
    <p:sldId id="437" r:id="rId40"/>
    <p:sldId id="431" r:id="rId41"/>
    <p:sldId id="438" r:id="rId42"/>
    <p:sldId id="432" r:id="rId43"/>
    <p:sldId id="429" r:id="rId44"/>
    <p:sldId id="428" r:id="rId45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RCO SAVINO" initials="MS" lastIdx="1" clrIdx="0">
    <p:extLst>
      <p:ext uri="{19B8F6BF-5375-455C-9EA6-DF929625EA0E}">
        <p15:presenceInfo xmlns:p15="http://schemas.microsoft.com/office/powerpoint/2012/main" userId="MARCO SAVINO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57F32"/>
    <a:srgbClr val="0F9CA7"/>
    <a:srgbClr val="469DA8"/>
    <a:srgbClr val="2F5597"/>
    <a:srgbClr val="65676B"/>
    <a:srgbClr val="535960"/>
    <a:srgbClr val="E8F5F6"/>
    <a:srgbClr val="DCEBF6"/>
    <a:srgbClr val="305595"/>
    <a:srgbClr val="FBE7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55141CB-14D9-3C40-927A-6DDDA70F0391}" v="66" dt="2020-11-06T18:35:27.11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Stile medio 2 - Colore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105" autoAdjust="0"/>
    <p:restoredTop sz="95885" autoAdjust="0"/>
  </p:normalViewPr>
  <p:slideViewPr>
    <p:cSldViewPr snapToGrid="0">
      <p:cViewPr>
        <p:scale>
          <a:sx n="123" d="100"/>
          <a:sy n="123" d="100"/>
        </p:scale>
        <p:origin x="472" y="15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commentAuthors" Target="commentAuthors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microsoft.com/office/2015/10/relationships/revisionInfo" Target="revisionInfo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IOSA ROBERTO" userId="33bb8cf4-cd42-4bd5-a426-9568ac880866" providerId="ADAL" clId="{155141CB-14D9-3C40-927A-6DDDA70F0391}"/>
    <pc:docChg chg="undo custSel addSld delSld modSld addMainMaster delMainMaster modMainMaster">
      <pc:chgData name="CHIOSA ROBERTO" userId="33bb8cf4-cd42-4bd5-a426-9568ac880866" providerId="ADAL" clId="{155141CB-14D9-3C40-927A-6DDDA70F0391}" dt="2020-11-06T18:35:27.115" v="311"/>
      <pc:docMkLst>
        <pc:docMk/>
      </pc:docMkLst>
      <pc:sldChg chg="addSp delSp modSp del mod">
        <pc:chgData name="CHIOSA ROBERTO" userId="33bb8cf4-cd42-4bd5-a426-9568ac880866" providerId="ADAL" clId="{155141CB-14D9-3C40-927A-6DDDA70F0391}" dt="2020-11-06T18:11:14.830" v="158" actId="2696"/>
        <pc:sldMkLst>
          <pc:docMk/>
          <pc:sldMk cId="816606168" sldId="256"/>
        </pc:sldMkLst>
        <pc:spChg chg="del">
          <ac:chgData name="CHIOSA ROBERTO" userId="33bb8cf4-cd42-4bd5-a426-9568ac880866" providerId="ADAL" clId="{155141CB-14D9-3C40-927A-6DDDA70F0391}" dt="2020-11-06T18:06:52.937" v="114" actId="478"/>
          <ac:spMkLst>
            <pc:docMk/>
            <pc:sldMk cId="816606168" sldId="256"/>
            <ac:spMk id="3" creationId="{DB4F4404-8998-4423-9AB0-5E38C1A3E941}"/>
          </ac:spMkLst>
        </pc:spChg>
        <pc:spChg chg="del">
          <ac:chgData name="CHIOSA ROBERTO" userId="33bb8cf4-cd42-4bd5-a426-9568ac880866" providerId="ADAL" clId="{155141CB-14D9-3C40-927A-6DDDA70F0391}" dt="2020-11-06T18:06:55.107" v="115" actId="478"/>
          <ac:spMkLst>
            <pc:docMk/>
            <pc:sldMk cId="816606168" sldId="256"/>
            <ac:spMk id="4" creationId="{95641E13-B417-4AFA-9AC2-78B82317A3C3}"/>
          </ac:spMkLst>
        </pc:spChg>
        <pc:spChg chg="add del">
          <ac:chgData name="CHIOSA ROBERTO" userId="33bb8cf4-cd42-4bd5-a426-9568ac880866" providerId="ADAL" clId="{155141CB-14D9-3C40-927A-6DDDA70F0391}" dt="2020-11-06T17:56:03.101" v="83" actId="478"/>
          <ac:spMkLst>
            <pc:docMk/>
            <pc:sldMk cId="816606168" sldId="256"/>
            <ac:spMk id="5" creationId="{E0F5FFA0-829B-485B-838E-53BE8C8EF71E}"/>
          </ac:spMkLst>
        </pc:spChg>
        <pc:spChg chg="del">
          <ac:chgData name="CHIOSA ROBERTO" userId="33bb8cf4-cd42-4bd5-a426-9568ac880866" providerId="ADAL" clId="{155141CB-14D9-3C40-927A-6DDDA70F0391}" dt="2020-11-06T17:56:57.783" v="95" actId="478"/>
          <ac:spMkLst>
            <pc:docMk/>
            <pc:sldMk cId="816606168" sldId="256"/>
            <ac:spMk id="6" creationId="{8D2E251B-6CC6-4A28-B1D9-D102AA3F125B}"/>
          </ac:spMkLst>
        </pc:spChg>
        <pc:spChg chg="del">
          <ac:chgData name="CHIOSA ROBERTO" userId="33bb8cf4-cd42-4bd5-a426-9568ac880866" providerId="ADAL" clId="{155141CB-14D9-3C40-927A-6DDDA70F0391}" dt="2020-11-06T17:56:50.739" v="93" actId="478"/>
          <ac:spMkLst>
            <pc:docMk/>
            <pc:sldMk cId="816606168" sldId="256"/>
            <ac:spMk id="7" creationId="{129931CF-2FFD-4843-9E2B-ECE685D27FDA}"/>
          </ac:spMkLst>
        </pc:spChg>
        <pc:spChg chg="del">
          <ac:chgData name="CHIOSA ROBERTO" userId="33bb8cf4-cd42-4bd5-a426-9568ac880866" providerId="ADAL" clId="{155141CB-14D9-3C40-927A-6DDDA70F0391}" dt="2020-11-06T18:06:45.115" v="112" actId="478"/>
          <ac:spMkLst>
            <pc:docMk/>
            <pc:sldMk cId="816606168" sldId="256"/>
            <ac:spMk id="9" creationId="{3A48197E-D999-4AF0-8967-A4A2E77025DB}"/>
          </ac:spMkLst>
        </pc:spChg>
        <pc:spChg chg="del">
          <ac:chgData name="CHIOSA ROBERTO" userId="33bb8cf4-cd42-4bd5-a426-9568ac880866" providerId="ADAL" clId="{155141CB-14D9-3C40-927A-6DDDA70F0391}" dt="2020-11-06T17:56:25.659" v="88" actId="478"/>
          <ac:spMkLst>
            <pc:docMk/>
            <pc:sldMk cId="816606168" sldId="256"/>
            <ac:spMk id="21" creationId="{5EB23655-FB48-4C2D-BC16-2D7F8A72A213}"/>
          </ac:spMkLst>
        </pc:spChg>
        <pc:spChg chg="add mod">
          <ac:chgData name="CHIOSA ROBERTO" userId="33bb8cf4-cd42-4bd5-a426-9568ac880866" providerId="ADAL" clId="{155141CB-14D9-3C40-927A-6DDDA70F0391}" dt="2020-11-06T18:09:12.899" v="138" actId="2711"/>
          <ac:spMkLst>
            <pc:docMk/>
            <pc:sldMk cId="816606168" sldId="256"/>
            <ac:spMk id="22" creationId="{D5DE6EDA-638C-E549-977C-8B4E8AB1EE8D}"/>
          </ac:spMkLst>
        </pc:spChg>
        <pc:spChg chg="add mod">
          <ac:chgData name="CHIOSA ROBERTO" userId="33bb8cf4-cd42-4bd5-a426-9568ac880866" providerId="ADAL" clId="{155141CB-14D9-3C40-927A-6DDDA70F0391}" dt="2020-11-06T18:09:03.078" v="136" actId="404"/>
          <ac:spMkLst>
            <pc:docMk/>
            <pc:sldMk cId="816606168" sldId="256"/>
            <ac:spMk id="23" creationId="{EB568161-FE96-9942-ACFB-B86FED1A1FCB}"/>
          </ac:spMkLst>
        </pc:spChg>
        <pc:spChg chg="add mod">
          <ac:chgData name="CHIOSA ROBERTO" userId="33bb8cf4-cd42-4bd5-a426-9568ac880866" providerId="ADAL" clId="{155141CB-14D9-3C40-927A-6DDDA70F0391}" dt="2020-11-06T18:09:17.774" v="139" actId="2711"/>
          <ac:spMkLst>
            <pc:docMk/>
            <pc:sldMk cId="816606168" sldId="256"/>
            <ac:spMk id="24" creationId="{B1D60F1E-7B7C-CE47-B6AE-B11F0F63B1DC}"/>
          </ac:spMkLst>
        </pc:spChg>
        <pc:spChg chg="add mod">
          <ac:chgData name="CHIOSA ROBERTO" userId="33bb8cf4-cd42-4bd5-a426-9568ac880866" providerId="ADAL" clId="{155141CB-14D9-3C40-927A-6DDDA70F0391}" dt="2020-11-06T18:09:07.150" v="137" actId="2711"/>
          <ac:spMkLst>
            <pc:docMk/>
            <pc:sldMk cId="816606168" sldId="256"/>
            <ac:spMk id="25" creationId="{E346CCD9-8D34-C741-B0CF-BA0F89187387}"/>
          </ac:spMkLst>
        </pc:spChg>
        <pc:grpChg chg="del">
          <ac:chgData name="CHIOSA ROBERTO" userId="33bb8cf4-cd42-4bd5-a426-9568ac880866" providerId="ADAL" clId="{155141CB-14D9-3C40-927A-6DDDA70F0391}" dt="2020-11-06T17:14:24.931" v="8" actId="478"/>
          <ac:grpSpMkLst>
            <pc:docMk/>
            <pc:sldMk cId="816606168" sldId="256"/>
            <ac:grpSpMk id="2" creationId="{C3C2E86C-0DEC-4C79-AE36-5058119E261D}"/>
          </ac:grpSpMkLst>
        </pc:grpChg>
        <pc:grpChg chg="del">
          <ac:chgData name="CHIOSA ROBERTO" userId="33bb8cf4-cd42-4bd5-a426-9568ac880866" providerId="ADAL" clId="{155141CB-14D9-3C40-927A-6DDDA70F0391}" dt="2020-11-06T17:16:23.055" v="14" actId="478"/>
          <ac:grpSpMkLst>
            <pc:docMk/>
            <pc:sldMk cId="816606168" sldId="256"/>
            <ac:grpSpMk id="12" creationId="{83D5B97A-5605-49CB-AC18-D5366F471DFC}"/>
          </ac:grpSpMkLst>
        </pc:grpChg>
        <pc:picChg chg="del">
          <ac:chgData name="CHIOSA ROBERTO" userId="33bb8cf4-cd42-4bd5-a426-9568ac880866" providerId="ADAL" clId="{155141CB-14D9-3C40-927A-6DDDA70F0391}" dt="2020-11-06T17:56:05.100" v="84" actId="478"/>
          <ac:picMkLst>
            <pc:docMk/>
            <pc:sldMk cId="816606168" sldId="256"/>
            <ac:picMk id="15" creationId="{6363408F-66A6-4779-B531-C7143F119BEB}"/>
          </ac:picMkLst>
        </pc:picChg>
        <pc:picChg chg="del">
          <ac:chgData name="CHIOSA ROBERTO" userId="33bb8cf4-cd42-4bd5-a426-9568ac880866" providerId="ADAL" clId="{155141CB-14D9-3C40-927A-6DDDA70F0391}" dt="2020-11-06T17:14:24.931" v="8" actId="478"/>
          <ac:picMkLst>
            <pc:docMk/>
            <pc:sldMk cId="816606168" sldId="256"/>
            <ac:picMk id="20" creationId="{00000000-0000-0000-0000-000000000000}"/>
          </ac:picMkLst>
        </pc:picChg>
      </pc:sldChg>
      <pc:sldChg chg="del">
        <pc:chgData name="CHIOSA ROBERTO" userId="33bb8cf4-cd42-4bd5-a426-9568ac880866" providerId="ADAL" clId="{155141CB-14D9-3C40-927A-6DDDA70F0391}" dt="2020-11-06T17:11:31.666" v="0" actId="2696"/>
        <pc:sldMkLst>
          <pc:docMk/>
          <pc:sldMk cId="464063496" sldId="265"/>
        </pc:sldMkLst>
      </pc:sldChg>
      <pc:sldChg chg="del">
        <pc:chgData name="CHIOSA ROBERTO" userId="33bb8cf4-cd42-4bd5-a426-9568ac880866" providerId="ADAL" clId="{155141CB-14D9-3C40-927A-6DDDA70F0391}" dt="2020-11-06T17:11:31.666" v="0" actId="2696"/>
        <pc:sldMkLst>
          <pc:docMk/>
          <pc:sldMk cId="1908817705" sldId="266"/>
        </pc:sldMkLst>
      </pc:sldChg>
      <pc:sldChg chg="delSp modSp del mod delAnim">
        <pc:chgData name="CHIOSA ROBERTO" userId="33bb8cf4-cd42-4bd5-a426-9568ac880866" providerId="ADAL" clId="{155141CB-14D9-3C40-927A-6DDDA70F0391}" dt="2020-11-06T18:18:47.890" v="212" actId="2696"/>
        <pc:sldMkLst>
          <pc:docMk/>
          <pc:sldMk cId="1662288030" sldId="280"/>
        </pc:sldMkLst>
        <pc:spChg chg="del">
          <ac:chgData name="CHIOSA ROBERTO" userId="33bb8cf4-cd42-4bd5-a426-9568ac880866" providerId="ADAL" clId="{155141CB-14D9-3C40-927A-6DDDA70F0391}" dt="2020-11-06T18:07:06.920" v="117" actId="478"/>
          <ac:spMkLst>
            <pc:docMk/>
            <pc:sldMk cId="1662288030" sldId="280"/>
            <ac:spMk id="2" creationId="{30E5D48F-2A08-4FDB-9F2B-0E9DFC14AC5D}"/>
          </ac:spMkLst>
        </pc:spChg>
        <pc:spChg chg="del">
          <ac:chgData name="CHIOSA ROBERTO" userId="33bb8cf4-cd42-4bd5-a426-9568ac880866" providerId="ADAL" clId="{155141CB-14D9-3C40-927A-6DDDA70F0391}" dt="2020-11-06T18:07:06.920" v="117" actId="478"/>
          <ac:spMkLst>
            <pc:docMk/>
            <pc:sldMk cId="1662288030" sldId="280"/>
            <ac:spMk id="8" creationId="{139CC664-FBFA-460D-AA85-423A55676D3A}"/>
          </ac:spMkLst>
        </pc:spChg>
        <pc:spChg chg="del">
          <ac:chgData name="CHIOSA ROBERTO" userId="33bb8cf4-cd42-4bd5-a426-9568ac880866" providerId="ADAL" clId="{155141CB-14D9-3C40-927A-6DDDA70F0391}" dt="2020-11-06T18:07:06.920" v="117" actId="478"/>
          <ac:spMkLst>
            <pc:docMk/>
            <pc:sldMk cId="1662288030" sldId="280"/>
            <ac:spMk id="33" creationId="{C20D6C7D-F882-4C89-8311-03E828EDC8B6}"/>
          </ac:spMkLst>
        </pc:spChg>
        <pc:spChg chg="del">
          <ac:chgData name="CHIOSA ROBERTO" userId="33bb8cf4-cd42-4bd5-a426-9568ac880866" providerId="ADAL" clId="{155141CB-14D9-3C40-927A-6DDDA70F0391}" dt="2020-11-06T18:07:06.920" v="117" actId="478"/>
          <ac:spMkLst>
            <pc:docMk/>
            <pc:sldMk cId="1662288030" sldId="280"/>
            <ac:spMk id="34" creationId="{CD766676-E522-4FFD-8360-58D71E1A82B3}"/>
          </ac:spMkLst>
        </pc:spChg>
        <pc:spChg chg="del">
          <ac:chgData name="CHIOSA ROBERTO" userId="33bb8cf4-cd42-4bd5-a426-9568ac880866" providerId="ADAL" clId="{155141CB-14D9-3C40-927A-6DDDA70F0391}" dt="2020-11-06T18:07:06.920" v="117" actId="478"/>
          <ac:spMkLst>
            <pc:docMk/>
            <pc:sldMk cId="1662288030" sldId="280"/>
            <ac:spMk id="35" creationId="{50CF851D-880B-4E16-802E-A929CAF9BBCA}"/>
          </ac:spMkLst>
        </pc:spChg>
        <pc:spChg chg="del">
          <ac:chgData name="CHIOSA ROBERTO" userId="33bb8cf4-cd42-4bd5-a426-9568ac880866" providerId="ADAL" clId="{155141CB-14D9-3C40-927A-6DDDA70F0391}" dt="2020-11-06T18:07:06.920" v="117" actId="478"/>
          <ac:spMkLst>
            <pc:docMk/>
            <pc:sldMk cId="1662288030" sldId="280"/>
            <ac:spMk id="38" creationId="{403F8AC2-F85C-4A6B-BF46-BCDF5481C128}"/>
          </ac:spMkLst>
        </pc:spChg>
        <pc:spChg chg="del">
          <ac:chgData name="CHIOSA ROBERTO" userId="33bb8cf4-cd42-4bd5-a426-9568ac880866" providerId="ADAL" clId="{155141CB-14D9-3C40-927A-6DDDA70F0391}" dt="2020-11-06T18:07:13.122" v="120" actId="478"/>
          <ac:spMkLst>
            <pc:docMk/>
            <pc:sldMk cId="1662288030" sldId="280"/>
            <ac:spMk id="39" creationId="{F67EB285-9B82-41D5-BA91-377FDC49FDD4}"/>
          </ac:spMkLst>
        </pc:spChg>
        <pc:spChg chg="del">
          <ac:chgData name="CHIOSA ROBERTO" userId="33bb8cf4-cd42-4bd5-a426-9568ac880866" providerId="ADAL" clId="{155141CB-14D9-3C40-927A-6DDDA70F0391}" dt="2020-11-06T18:07:06.920" v="117" actId="478"/>
          <ac:spMkLst>
            <pc:docMk/>
            <pc:sldMk cId="1662288030" sldId="280"/>
            <ac:spMk id="41" creationId="{18C0223B-43F7-45C7-BB1D-C51DE8DF5D62}"/>
          </ac:spMkLst>
        </pc:spChg>
        <pc:spChg chg="del">
          <ac:chgData name="CHIOSA ROBERTO" userId="33bb8cf4-cd42-4bd5-a426-9568ac880866" providerId="ADAL" clId="{155141CB-14D9-3C40-927A-6DDDA70F0391}" dt="2020-11-06T18:07:06.920" v="117" actId="478"/>
          <ac:spMkLst>
            <pc:docMk/>
            <pc:sldMk cId="1662288030" sldId="280"/>
            <ac:spMk id="42" creationId="{4FDCE6FF-E9CF-4649-8823-64E1880D7C1B}"/>
          </ac:spMkLst>
        </pc:spChg>
        <pc:spChg chg="del">
          <ac:chgData name="CHIOSA ROBERTO" userId="33bb8cf4-cd42-4bd5-a426-9568ac880866" providerId="ADAL" clId="{155141CB-14D9-3C40-927A-6DDDA70F0391}" dt="2020-11-06T18:07:06.920" v="117" actId="478"/>
          <ac:spMkLst>
            <pc:docMk/>
            <pc:sldMk cId="1662288030" sldId="280"/>
            <ac:spMk id="77" creationId="{F2492834-E08E-49C5-A1F7-62EF33841B57}"/>
          </ac:spMkLst>
        </pc:spChg>
        <pc:spChg chg="del">
          <ac:chgData name="CHIOSA ROBERTO" userId="33bb8cf4-cd42-4bd5-a426-9568ac880866" providerId="ADAL" clId="{155141CB-14D9-3C40-927A-6DDDA70F0391}" dt="2020-11-06T18:07:06.920" v="117" actId="478"/>
          <ac:spMkLst>
            <pc:docMk/>
            <pc:sldMk cId="1662288030" sldId="280"/>
            <ac:spMk id="78" creationId="{E6BC47BA-70B8-4355-937A-E7383945CEFA}"/>
          </ac:spMkLst>
        </pc:spChg>
        <pc:spChg chg="del">
          <ac:chgData name="CHIOSA ROBERTO" userId="33bb8cf4-cd42-4bd5-a426-9568ac880866" providerId="ADAL" clId="{155141CB-14D9-3C40-927A-6DDDA70F0391}" dt="2020-11-06T18:07:10.992" v="119" actId="478"/>
          <ac:spMkLst>
            <pc:docMk/>
            <pc:sldMk cId="1662288030" sldId="280"/>
            <ac:spMk id="81" creationId="{43A24348-C22A-4982-AE56-62E8ECF58DC4}"/>
          </ac:spMkLst>
        </pc:spChg>
        <pc:spChg chg="del">
          <ac:chgData name="CHIOSA ROBERTO" userId="33bb8cf4-cd42-4bd5-a426-9568ac880866" providerId="ADAL" clId="{155141CB-14D9-3C40-927A-6DDDA70F0391}" dt="2020-11-06T18:07:06.920" v="117" actId="478"/>
          <ac:spMkLst>
            <pc:docMk/>
            <pc:sldMk cId="1662288030" sldId="280"/>
            <ac:spMk id="84" creationId="{39E819F0-C3E2-45EF-B81F-CF30E6F1AB81}"/>
          </ac:spMkLst>
        </pc:spChg>
        <pc:grpChg chg="del">
          <ac:chgData name="CHIOSA ROBERTO" userId="33bb8cf4-cd42-4bd5-a426-9568ac880866" providerId="ADAL" clId="{155141CB-14D9-3C40-927A-6DDDA70F0391}" dt="2020-11-06T18:07:08.764" v="118" actId="478"/>
          <ac:grpSpMkLst>
            <pc:docMk/>
            <pc:sldMk cId="1662288030" sldId="280"/>
            <ac:grpSpMk id="31" creationId="{167223E2-F37E-4AFF-8B2F-FEB22FC6DE70}"/>
          </ac:grpSpMkLst>
        </pc:grpChg>
        <pc:picChg chg="del">
          <ac:chgData name="CHIOSA ROBERTO" userId="33bb8cf4-cd42-4bd5-a426-9568ac880866" providerId="ADAL" clId="{155141CB-14D9-3C40-927A-6DDDA70F0391}" dt="2020-11-06T18:07:02.974" v="116" actId="478"/>
          <ac:picMkLst>
            <pc:docMk/>
            <pc:sldMk cId="1662288030" sldId="280"/>
            <ac:picMk id="20" creationId="{A0FD093D-8259-4B6A-A470-98D3CF349CED}"/>
          </ac:picMkLst>
        </pc:picChg>
        <pc:picChg chg="del">
          <ac:chgData name="CHIOSA ROBERTO" userId="33bb8cf4-cd42-4bd5-a426-9568ac880866" providerId="ADAL" clId="{155141CB-14D9-3C40-927A-6DDDA70F0391}" dt="2020-11-06T18:07:06.920" v="117" actId="478"/>
          <ac:picMkLst>
            <pc:docMk/>
            <pc:sldMk cId="1662288030" sldId="280"/>
            <ac:picMk id="93" creationId="{5DBDADA3-CA00-4F4B-8820-08BE15032F44}"/>
          </ac:picMkLst>
        </pc:picChg>
        <pc:cxnChg chg="del mod">
          <ac:chgData name="CHIOSA ROBERTO" userId="33bb8cf4-cd42-4bd5-a426-9568ac880866" providerId="ADAL" clId="{155141CB-14D9-3C40-927A-6DDDA70F0391}" dt="2020-11-06T18:07:06.920" v="117" actId="478"/>
          <ac:cxnSpMkLst>
            <pc:docMk/>
            <pc:sldMk cId="1662288030" sldId="280"/>
            <ac:cxnSpMk id="14" creationId="{E1936720-A5C4-45FC-A2CD-11E1ABE351D6}"/>
          </ac:cxnSpMkLst>
        </pc:cxnChg>
        <pc:cxnChg chg="del">
          <ac:chgData name="CHIOSA ROBERTO" userId="33bb8cf4-cd42-4bd5-a426-9568ac880866" providerId="ADAL" clId="{155141CB-14D9-3C40-927A-6DDDA70F0391}" dt="2020-11-06T18:07:06.920" v="117" actId="478"/>
          <ac:cxnSpMkLst>
            <pc:docMk/>
            <pc:sldMk cId="1662288030" sldId="280"/>
            <ac:cxnSpMk id="32" creationId="{2DB0B207-BA13-4F9D-9C2A-EFC5E0987BD9}"/>
          </ac:cxnSpMkLst>
        </pc:cxnChg>
        <pc:cxnChg chg="del">
          <ac:chgData name="CHIOSA ROBERTO" userId="33bb8cf4-cd42-4bd5-a426-9568ac880866" providerId="ADAL" clId="{155141CB-14D9-3C40-927A-6DDDA70F0391}" dt="2020-11-06T18:07:06.920" v="117" actId="478"/>
          <ac:cxnSpMkLst>
            <pc:docMk/>
            <pc:sldMk cId="1662288030" sldId="280"/>
            <ac:cxnSpMk id="69" creationId="{85E3B585-FA2C-4F97-9B23-B1D8B954C267}"/>
          </ac:cxnSpMkLst>
        </pc:cxnChg>
        <pc:cxnChg chg="del">
          <ac:chgData name="CHIOSA ROBERTO" userId="33bb8cf4-cd42-4bd5-a426-9568ac880866" providerId="ADAL" clId="{155141CB-14D9-3C40-927A-6DDDA70F0391}" dt="2020-11-06T18:07:06.920" v="117" actId="478"/>
          <ac:cxnSpMkLst>
            <pc:docMk/>
            <pc:sldMk cId="1662288030" sldId="280"/>
            <ac:cxnSpMk id="70" creationId="{CEDF586E-9BDB-40C8-B5DD-BBA455B1F534}"/>
          </ac:cxnSpMkLst>
        </pc:cxnChg>
      </pc:sldChg>
      <pc:sldChg chg="del">
        <pc:chgData name="CHIOSA ROBERTO" userId="33bb8cf4-cd42-4bd5-a426-9568ac880866" providerId="ADAL" clId="{155141CB-14D9-3C40-927A-6DDDA70F0391}" dt="2020-11-06T17:11:31.666" v="0" actId="2696"/>
        <pc:sldMkLst>
          <pc:docMk/>
          <pc:sldMk cId="2331319839" sldId="337"/>
        </pc:sldMkLst>
      </pc:sldChg>
      <pc:sldChg chg="del">
        <pc:chgData name="CHIOSA ROBERTO" userId="33bb8cf4-cd42-4bd5-a426-9568ac880866" providerId="ADAL" clId="{155141CB-14D9-3C40-927A-6DDDA70F0391}" dt="2020-11-06T17:11:31.666" v="0" actId="2696"/>
        <pc:sldMkLst>
          <pc:docMk/>
          <pc:sldMk cId="699714582" sldId="346"/>
        </pc:sldMkLst>
      </pc:sldChg>
      <pc:sldChg chg="del">
        <pc:chgData name="CHIOSA ROBERTO" userId="33bb8cf4-cd42-4bd5-a426-9568ac880866" providerId="ADAL" clId="{155141CB-14D9-3C40-927A-6DDDA70F0391}" dt="2020-11-06T17:11:31.666" v="0" actId="2696"/>
        <pc:sldMkLst>
          <pc:docMk/>
          <pc:sldMk cId="3885025986" sldId="347"/>
        </pc:sldMkLst>
      </pc:sldChg>
      <pc:sldChg chg="del">
        <pc:chgData name="CHIOSA ROBERTO" userId="33bb8cf4-cd42-4bd5-a426-9568ac880866" providerId="ADAL" clId="{155141CB-14D9-3C40-927A-6DDDA70F0391}" dt="2020-11-06T17:11:31.666" v="0" actId="2696"/>
        <pc:sldMkLst>
          <pc:docMk/>
          <pc:sldMk cId="738417455" sldId="348"/>
        </pc:sldMkLst>
      </pc:sldChg>
      <pc:sldChg chg="del">
        <pc:chgData name="CHIOSA ROBERTO" userId="33bb8cf4-cd42-4bd5-a426-9568ac880866" providerId="ADAL" clId="{155141CB-14D9-3C40-927A-6DDDA70F0391}" dt="2020-11-06T17:11:31.666" v="0" actId="2696"/>
        <pc:sldMkLst>
          <pc:docMk/>
          <pc:sldMk cId="3505217144" sldId="349"/>
        </pc:sldMkLst>
      </pc:sldChg>
      <pc:sldChg chg="del">
        <pc:chgData name="CHIOSA ROBERTO" userId="33bb8cf4-cd42-4bd5-a426-9568ac880866" providerId="ADAL" clId="{155141CB-14D9-3C40-927A-6DDDA70F0391}" dt="2020-11-06T17:11:31.666" v="0" actId="2696"/>
        <pc:sldMkLst>
          <pc:docMk/>
          <pc:sldMk cId="4282622358" sldId="350"/>
        </pc:sldMkLst>
      </pc:sldChg>
      <pc:sldChg chg="del">
        <pc:chgData name="CHIOSA ROBERTO" userId="33bb8cf4-cd42-4bd5-a426-9568ac880866" providerId="ADAL" clId="{155141CB-14D9-3C40-927A-6DDDA70F0391}" dt="2020-11-06T17:11:50.328" v="1" actId="2696"/>
        <pc:sldMkLst>
          <pc:docMk/>
          <pc:sldMk cId="387416257" sldId="351"/>
        </pc:sldMkLst>
      </pc:sldChg>
      <pc:sldChg chg="del">
        <pc:chgData name="CHIOSA ROBERTO" userId="33bb8cf4-cd42-4bd5-a426-9568ac880866" providerId="ADAL" clId="{155141CB-14D9-3C40-927A-6DDDA70F0391}" dt="2020-11-06T17:11:31.666" v="0" actId="2696"/>
        <pc:sldMkLst>
          <pc:docMk/>
          <pc:sldMk cId="2208579099" sldId="352"/>
        </pc:sldMkLst>
      </pc:sldChg>
      <pc:sldChg chg="del">
        <pc:chgData name="CHIOSA ROBERTO" userId="33bb8cf4-cd42-4bd5-a426-9568ac880866" providerId="ADAL" clId="{155141CB-14D9-3C40-927A-6DDDA70F0391}" dt="2020-11-06T17:11:31.666" v="0" actId="2696"/>
        <pc:sldMkLst>
          <pc:docMk/>
          <pc:sldMk cId="3524416545" sldId="353"/>
        </pc:sldMkLst>
      </pc:sldChg>
      <pc:sldChg chg="del">
        <pc:chgData name="CHIOSA ROBERTO" userId="33bb8cf4-cd42-4bd5-a426-9568ac880866" providerId="ADAL" clId="{155141CB-14D9-3C40-927A-6DDDA70F0391}" dt="2020-11-06T17:11:31.666" v="0" actId="2696"/>
        <pc:sldMkLst>
          <pc:docMk/>
          <pc:sldMk cId="1081683042" sldId="354"/>
        </pc:sldMkLst>
      </pc:sldChg>
      <pc:sldChg chg="del">
        <pc:chgData name="CHIOSA ROBERTO" userId="33bb8cf4-cd42-4bd5-a426-9568ac880866" providerId="ADAL" clId="{155141CB-14D9-3C40-927A-6DDDA70F0391}" dt="2020-11-06T17:11:31.666" v="0" actId="2696"/>
        <pc:sldMkLst>
          <pc:docMk/>
          <pc:sldMk cId="3157493713" sldId="355"/>
        </pc:sldMkLst>
      </pc:sldChg>
      <pc:sldChg chg="del">
        <pc:chgData name="CHIOSA ROBERTO" userId="33bb8cf4-cd42-4bd5-a426-9568ac880866" providerId="ADAL" clId="{155141CB-14D9-3C40-927A-6DDDA70F0391}" dt="2020-11-06T17:11:31.666" v="0" actId="2696"/>
        <pc:sldMkLst>
          <pc:docMk/>
          <pc:sldMk cId="3627778947" sldId="356"/>
        </pc:sldMkLst>
      </pc:sldChg>
      <pc:sldChg chg="del">
        <pc:chgData name="CHIOSA ROBERTO" userId="33bb8cf4-cd42-4bd5-a426-9568ac880866" providerId="ADAL" clId="{155141CB-14D9-3C40-927A-6DDDA70F0391}" dt="2020-11-06T17:11:31.666" v="0" actId="2696"/>
        <pc:sldMkLst>
          <pc:docMk/>
          <pc:sldMk cId="694609248" sldId="357"/>
        </pc:sldMkLst>
      </pc:sldChg>
      <pc:sldChg chg="del">
        <pc:chgData name="CHIOSA ROBERTO" userId="33bb8cf4-cd42-4bd5-a426-9568ac880866" providerId="ADAL" clId="{155141CB-14D9-3C40-927A-6DDDA70F0391}" dt="2020-11-06T17:11:31.666" v="0" actId="2696"/>
        <pc:sldMkLst>
          <pc:docMk/>
          <pc:sldMk cId="611429172" sldId="358"/>
        </pc:sldMkLst>
      </pc:sldChg>
      <pc:sldChg chg="del">
        <pc:chgData name="CHIOSA ROBERTO" userId="33bb8cf4-cd42-4bd5-a426-9568ac880866" providerId="ADAL" clId="{155141CB-14D9-3C40-927A-6DDDA70F0391}" dt="2020-11-06T17:11:31.666" v="0" actId="2696"/>
        <pc:sldMkLst>
          <pc:docMk/>
          <pc:sldMk cId="95649184" sldId="359"/>
        </pc:sldMkLst>
      </pc:sldChg>
      <pc:sldChg chg="del">
        <pc:chgData name="CHIOSA ROBERTO" userId="33bb8cf4-cd42-4bd5-a426-9568ac880866" providerId="ADAL" clId="{155141CB-14D9-3C40-927A-6DDDA70F0391}" dt="2020-11-06T17:11:31.666" v="0" actId="2696"/>
        <pc:sldMkLst>
          <pc:docMk/>
          <pc:sldMk cId="3006607965" sldId="360"/>
        </pc:sldMkLst>
      </pc:sldChg>
      <pc:sldChg chg="del">
        <pc:chgData name="CHIOSA ROBERTO" userId="33bb8cf4-cd42-4bd5-a426-9568ac880866" providerId="ADAL" clId="{155141CB-14D9-3C40-927A-6DDDA70F0391}" dt="2020-11-06T17:11:31.666" v="0" actId="2696"/>
        <pc:sldMkLst>
          <pc:docMk/>
          <pc:sldMk cId="1707869739" sldId="361"/>
        </pc:sldMkLst>
      </pc:sldChg>
      <pc:sldChg chg="del">
        <pc:chgData name="CHIOSA ROBERTO" userId="33bb8cf4-cd42-4bd5-a426-9568ac880866" providerId="ADAL" clId="{155141CB-14D9-3C40-927A-6DDDA70F0391}" dt="2020-11-06T17:11:31.666" v="0" actId="2696"/>
        <pc:sldMkLst>
          <pc:docMk/>
          <pc:sldMk cId="4144580729" sldId="362"/>
        </pc:sldMkLst>
      </pc:sldChg>
      <pc:sldChg chg="del">
        <pc:chgData name="CHIOSA ROBERTO" userId="33bb8cf4-cd42-4bd5-a426-9568ac880866" providerId="ADAL" clId="{155141CB-14D9-3C40-927A-6DDDA70F0391}" dt="2020-11-06T17:11:31.666" v="0" actId="2696"/>
        <pc:sldMkLst>
          <pc:docMk/>
          <pc:sldMk cId="3224993265" sldId="364"/>
        </pc:sldMkLst>
      </pc:sldChg>
      <pc:sldChg chg="del">
        <pc:chgData name="CHIOSA ROBERTO" userId="33bb8cf4-cd42-4bd5-a426-9568ac880866" providerId="ADAL" clId="{155141CB-14D9-3C40-927A-6DDDA70F0391}" dt="2020-11-06T17:11:31.666" v="0" actId="2696"/>
        <pc:sldMkLst>
          <pc:docMk/>
          <pc:sldMk cId="2919848476" sldId="365"/>
        </pc:sldMkLst>
      </pc:sldChg>
      <pc:sldChg chg="del">
        <pc:chgData name="CHIOSA ROBERTO" userId="33bb8cf4-cd42-4bd5-a426-9568ac880866" providerId="ADAL" clId="{155141CB-14D9-3C40-927A-6DDDA70F0391}" dt="2020-11-06T17:11:31.666" v="0" actId="2696"/>
        <pc:sldMkLst>
          <pc:docMk/>
          <pc:sldMk cId="1598633230" sldId="366"/>
        </pc:sldMkLst>
      </pc:sldChg>
      <pc:sldChg chg="del">
        <pc:chgData name="CHIOSA ROBERTO" userId="33bb8cf4-cd42-4bd5-a426-9568ac880866" providerId="ADAL" clId="{155141CB-14D9-3C40-927A-6DDDA70F0391}" dt="2020-11-06T17:11:31.666" v="0" actId="2696"/>
        <pc:sldMkLst>
          <pc:docMk/>
          <pc:sldMk cId="843904345" sldId="367"/>
        </pc:sldMkLst>
      </pc:sldChg>
      <pc:sldChg chg="del">
        <pc:chgData name="CHIOSA ROBERTO" userId="33bb8cf4-cd42-4bd5-a426-9568ac880866" providerId="ADAL" clId="{155141CB-14D9-3C40-927A-6DDDA70F0391}" dt="2020-11-06T17:11:31.666" v="0" actId="2696"/>
        <pc:sldMkLst>
          <pc:docMk/>
          <pc:sldMk cId="351500251" sldId="368"/>
        </pc:sldMkLst>
      </pc:sldChg>
      <pc:sldChg chg="del">
        <pc:chgData name="CHIOSA ROBERTO" userId="33bb8cf4-cd42-4bd5-a426-9568ac880866" providerId="ADAL" clId="{155141CB-14D9-3C40-927A-6DDDA70F0391}" dt="2020-11-06T17:11:50.328" v="1" actId="2696"/>
        <pc:sldMkLst>
          <pc:docMk/>
          <pc:sldMk cId="787392518" sldId="369"/>
        </pc:sldMkLst>
      </pc:sldChg>
      <pc:sldChg chg="del">
        <pc:chgData name="CHIOSA ROBERTO" userId="33bb8cf4-cd42-4bd5-a426-9568ac880866" providerId="ADAL" clId="{155141CB-14D9-3C40-927A-6DDDA70F0391}" dt="2020-11-06T17:11:50.328" v="1" actId="2696"/>
        <pc:sldMkLst>
          <pc:docMk/>
          <pc:sldMk cId="999732018" sldId="370"/>
        </pc:sldMkLst>
      </pc:sldChg>
      <pc:sldChg chg="del">
        <pc:chgData name="CHIOSA ROBERTO" userId="33bb8cf4-cd42-4bd5-a426-9568ac880866" providerId="ADAL" clId="{155141CB-14D9-3C40-927A-6DDDA70F0391}" dt="2020-11-06T17:11:31.666" v="0" actId="2696"/>
        <pc:sldMkLst>
          <pc:docMk/>
          <pc:sldMk cId="1319992811" sldId="372"/>
        </pc:sldMkLst>
      </pc:sldChg>
      <pc:sldChg chg="del">
        <pc:chgData name="CHIOSA ROBERTO" userId="33bb8cf4-cd42-4bd5-a426-9568ac880866" providerId="ADAL" clId="{155141CB-14D9-3C40-927A-6DDDA70F0391}" dt="2020-11-06T17:11:31.666" v="0" actId="2696"/>
        <pc:sldMkLst>
          <pc:docMk/>
          <pc:sldMk cId="717767603" sldId="373"/>
        </pc:sldMkLst>
      </pc:sldChg>
      <pc:sldChg chg="del">
        <pc:chgData name="CHIOSA ROBERTO" userId="33bb8cf4-cd42-4bd5-a426-9568ac880866" providerId="ADAL" clId="{155141CB-14D9-3C40-927A-6DDDA70F0391}" dt="2020-11-06T17:11:31.666" v="0" actId="2696"/>
        <pc:sldMkLst>
          <pc:docMk/>
          <pc:sldMk cId="3400295465" sldId="374"/>
        </pc:sldMkLst>
      </pc:sldChg>
      <pc:sldChg chg="del">
        <pc:chgData name="CHIOSA ROBERTO" userId="33bb8cf4-cd42-4bd5-a426-9568ac880866" providerId="ADAL" clId="{155141CB-14D9-3C40-927A-6DDDA70F0391}" dt="2020-11-06T17:11:31.666" v="0" actId="2696"/>
        <pc:sldMkLst>
          <pc:docMk/>
          <pc:sldMk cId="2865218501" sldId="375"/>
        </pc:sldMkLst>
      </pc:sldChg>
      <pc:sldChg chg="del">
        <pc:chgData name="CHIOSA ROBERTO" userId="33bb8cf4-cd42-4bd5-a426-9568ac880866" providerId="ADAL" clId="{155141CB-14D9-3C40-927A-6DDDA70F0391}" dt="2020-11-06T17:11:31.666" v="0" actId="2696"/>
        <pc:sldMkLst>
          <pc:docMk/>
          <pc:sldMk cId="1339123538" sldId="376"/>
        </pc:sldMkLst>
      </pc:sldChg>
      <pc:sldChg chg="del">
        <pc:chgData name="CHIOSA ROBERTO" userId="33bb8cf4-cd42-4bd5-a426-9568ac880866" providerId="ADAL" clId="{155141CB-14D9-3C40-927A-6DDDA70F0391}" dt="2020-11-06T17:11:31.666" v="0" actId="2696"/>
        <pc:sldMkLst>
          <pc:docMk/>
          <pc:sldMk cId="2120153022" sldId="378"/>
        </pc:sldMkLst>
      </pc:sldChg>
      <pc:sldChg chg="del">
        <pc:chgData name="CHIOSA ROBERTO" userId="33bb8cf4-cd42-4bd5-a426-9568ac880866" providerId="ADAL" clId="{155141CB-14D9-3C40-927A-6DDDA70F0391}" dt="2020-11-06T17:11:31.666" v="0" actId="2696"/>
        <pc:sldMkLst>
          <pc:docMk/>
          <pc:sldMk cId="202694632" sldId="379"/>
        </pc:sldMkLst>
      </pc:sldChg>
      <pc:sldChg chg="del">
        <pc:chgData name="CHIOSA ROBERTO" userId="33bb8cf4-cd42-4bd5-a426-9568ac880866" providerId="ADAL" clId="{155141CB-14D9-3C40-927A-6DDDA70F0391}" dt="2020-11-06T17:11:31.666" v="0" actId="2696"/>
        <pc:sldMkLst>
          <pc:docMk/>
          <pc:sldMk cId="2428451984" sldId="380"/>
        </pc:sldMkLst>
      </pc:sldChg>
      <pc:sldChg chg="del">
        <pc:chgData name="CHIOSA ROBERTO" userId="33bb8cf4-cd42-4bd5-a426-9568ac880866" providerId="ADAL" clId="{155141CB-14D9-3C40-927A-6DDDA70F0391}" dt="2020-11-06T17:11:31.666" v="0" actId="2696"/>
        <pc:sldMkLst>
          <pc:docMk/>
          <pc:sldMk cId="2925751691" sldId="381"/>
        </pc:sldMkLst>
      </pc:sldChg>
      <pc:sldChg chg="del">
        <pc:chgData name="CHIOSA ROBERTO" userId="33bb8cf4-cd42-4bd5-a426-9568ac880866" providerId="ADAL" clId="{155141CB-14D9-3C40-927A-6DDDA70F0391}" dt="2020-11-06T17:11:31.666" v="0" actId="2696"/>
        <pc:sldMkLst>
          <pc:docMk/>
          <pc:sldMk cId="3913710466" sldId="382"/>
        </pc:sldMkLst>
      </pc:sldChg>
      <pc:sldChg chg="del">
        <pc:chgData name="CHIOSA ROBERTO" userId="33bb8cf4-cd42-4bd5-a426-9568ac880866" providerId="ADAL" clId="{155141CB-14D9-3C40-927A-6DDDA70F0391}" dt="2020-11-06T17:11:31.666" v="0" actId="2696"/>
        <pc:sldMkLst>
          <pc:docMk/>
          <pc:sldMk cId="3455879966" sldId="386"/>
        </pc:sldMkLst>
      </pc:sldChg>
      <pc:sldChg chg="del">
        <pc:chgData name="CHIOSA ROBERTO" userId="33bb8cf4-cd42-4bd5-a426-9568ac880866" providerId="ADAL" clId="{155141CB-14D9-3C40-927A-6DDDA70F0391}" dt="2020-11-06T17:11:31.666" v="0" actId="2696"/>
        <pc:sldMkLst>
          <pc:docMk/>
          <pc:sldMk cId="2550135243" sldId="387"/>
        </pc:sldMkLst>
      </pc:sldChg>
      <pc:sldChg chg="del">
        <pc:chgData name="CHIOSA ROBERTO" userId="33bb8cf4-cd42-4bd5-a426-9568ac880866" providerId="ADAL" clId="{155141CB-14D9-3C40-927A-6DDDA70F0391}" dt="2020-11-06T17:11:31.666" v="0" actId="2696"/>
        <pc:sldMkLst>
          <pc:docMk/>
          <pc:sldMk cId="2910526355" sldId="388"/>
        </pc:sldMkLst>
      </pc:sldChg>
      <pc:sldChg chg="del">
        <pc:chgData name="CHIOSA ROBERTO" userId="33bb8cf4-cd42-4bd5-a426-9568ac880866" providerId="ADAL" clId="{155141CB-14D9-3C40-927A-6DDDA70F0391}" dt="2020-11-06T17:11:31.666" v="0" actId="2696"/>
        <pc:sldMkLst>
          <pc:docMk/>
          <pc:sldMk cId="3796938197" sldId="389"/>
        </pc:sldMkLst>
      </pc:sldChg>
      <pc:sldChg chg="del">
        <pc:chgData name="CHIOSA ROBERTO" userId="33bb8cf4-cd42-4bd5-a426-9568ac880866" providerId="ADAL" clId="{155141CB-14D9-3C40-927A-6DDDA70F0391}" dt="2020-11-06T17:11:31.666" v="0" actId="2696"/>
        <pc:sldMkLst>
          <pc:docMk/>
          <pc:sldMk cId="371487102" sldId="390"/>
        </pc:sldMkLst>
      </pc:sldChg>
      <pc:sldChg chg="del">
        <pc:chgData name="CHIOSA ROBERTO" userId="33bb8cf4-cd42-4bd5-a426-9568ac880866" providerId="ADAL" clId="{155141CB-14D9-3C40-927A-6DDDA70F0391}" dt="2020-11-06T17:11:31.666" v="0" actId="2696"/>
        <pc:sldMkLst>
          <pc:docMk/>
          <pc:sldMk cId="1995767364" sldId="391"/>
        </pc:sldMkLst>
      </pc:sldChg>
      <pc:sldChg chg="delSp del">
        <pc:chgData name="CHIOSA ROBERTO" userId="33bb8cf4-cd42-4bd5-a426-9568ac880866" providerId="ADAL" clId="{155141CB-14D9-3C40-927A-6DDDA70F0391}" dt="2020-11-06T18:26:46.875" v="260" actId="2696"/>
        <pc:sldMkLst>
          <pc:docMk/>
          <pc:sldMk cId="2047096437" sldId="392"/>
        </pc:sldMkLst>
        <pc:grpChg chg="del">
          <ac:chgData name="CHIOSA ROBERTO" userId="33bb8cf4-cd42-4bd5-a426-9568ac880866" providerId="ADAL" clId="{155141CB-14D9-3C40-927A-6DDDA70F0391}" dt="2020-11-06T17:14:30.955" v="9" actId="478"/>
          <ac:grpSpMkLst>
            <pc:docMk/>
            <pc:sldMk cId="2047096437" sldId="392"/>
            <ac:grpSpMk id="2" creationId="{C3C2E86C-0DEC-4C79-AE36-5058119E261D}"/>
          </ac:grpSpMkLst>
        </pc:grpChg>
        <pc:picChg chg="del">
          <ac:chgData name="CHIOSA ROBERTO" userId="33bb8cf4-cd42-4bd5-a426-9568ac880866" providerId="ADAL" clId="{155141CB-14D9-3C40-927A-6DDDA70F0391}" dt="2020-11-06T17:14:30.955" v="9" actId="478"/>
          <ac:picMkLst>
            <pc:docMk/>
            <pc:sldMk cId="2047096437" sldId="392"/>
            <ac:picMk id="20" creationId="{00000000-0000-0000-0000-000000000000}"/>
          </ac:picMkLst>
        </pc:picChg>
      </pc:sldChg>
      <pc:sldChg chg="del">
        <pc:chgData name="CHIOSA ROBERTO" userId="33bb8cf4-cd42-4bd5-a426-9568ac880866" providerId="ADAL" clId="{155141CB-14D9-3C40-927A-6DDDA70F0391}" dt="2020-11-06T17:11:31.666" v="0" actId="2696"/>
        <pc:sldMkLst>
          <pc:docMk/>
          <pc:sldMk cId="1133041263" sldId="393"/>
        </pc:sldMkLst>
      </pc:sldChg>
      <pc:sldChg chg="del">
        <pc:chgData name="CHIOSA ROBERTO" userId="33bb8cf4-cd42-4bd5-a426-9568ac880866" providerId="ADAL" clId="{155141CB-14D9-3C40-927A-6DDDA70F0391}" dt="2020-11-06T18:26:43.222" v="259" actId="2696"/>
        <pc:sldMkLst>
          <pc:docMk/>
          <pc:sldMk cId="2917580801" sldId="394"/>
        </pc:sldMkLst>
      </pc:sldChg>
      <pc:sldChg chg="del">
        <pc:chgData name="CHIOSA ROBERTO" userId="33bb8cf4-cd42-4bd5-a426-9568ac880866" providerId="ADAL" clId="{155141CB-14D9-3C40-927A-6DDDA70F0391}" dt="2020-11-06T17:11:50.328" v="1" actId="2696"/>
        <pc:sldMkLst>
          <pc:docMk/>
          <pc:sldMk cId="15990265" sldId="395"/>
        </pc:sldMkLst>
      </pc:sldChg>
      <pc:sldChg chg="addSp modSp new">
        <pc:chgData name="CHIOSA ROBERTO" userId="33bb8cf4-cd42-4bd5-a426-9568ac880866" providerId="ADAL" clId="{155141CB-14D9-3C40-927A-6DDDA70F0391}" dt="2020-11-06T18:35:27.115" v="311"/>
        <pc:sldMkLst>
          <pc:docMk/>
          <pc:sldMk cId="1443524744" sldId="395"/>
        </pc:sldMkLst>
        <pc:spChg chg="add mod">
          <ac:chgData name="CHIOSA ROBERTO" userId="33bb8cf4-cd42-4bd5-a426-9568ac880866" providerId="ADAL" clId="{155141CB-14D9-3C40-927A-6DDDA70F0391}" dt="2020-11-06T18:35:27.115" v="311"/>
          <ac:spMkLst>
            <pc:docMk/>
            <pc:sldMk cId="1443524744" sldId="395"/>
            <ac:spMk id="4" creationId="{1ED608D9-F535-4F41-ACA1-EB9C1D970E6E}"/>
          </ac:spMkLst>
        </pc:spChg>
      </pc:sldChg>
      <pc:sldChg chg="new del">
        <pc:chgData name="CHIOSA ROBERTO" userId="33bb8cf4-cd42-4bd5-a426-9568ac880866" providerId="ADAL" clId="{155141CB-14D9-3C40-927A-6DDDA70F0391}" dt="2020-11-06T18:18:47.441" v="211" actId="2696"/>
        <pc:sldMkLst>
          <pc:docMk/>
          <pc:sldMk cId="3613707844" sldId="395"/>
        </pc:sldMkLst>
      </pc:sldChg>
      <pc:sldChg chg="new del">
        <pc:chgData name="CHIOSA ROBERTO" userId="33bb8cf4-cd42-4bd5-a426-9568ac880866" providerId="ADAL" clId="{155141CB-14D9-3C40-927A-6DDDA70F0391}" dt="2020-11-06T18:07:26.539" v="122" actId="2696"/>
        <pc:sldMkLst>
          <pc:docMk/>
          <pc:sldMk cId="3783716630" sldId="395"/>
        </pc:sldMkLst>
      </pc:sldChg>
      <pc:sldChg chg="new">
        <pc:chgData name="CHIOSA ROBERTO" userId="33bb8cf4-cd42-4bd5-a426-9568ac880866" providerId="ADAL" clId="{155141CB-14D9-3C40-927A-6DDDA70F0391}" dt="2020-11-06T18:27:02.633" v="262" actId="680"/>
        <pc:sldMkLst>
          <pc:docMk/>
          <pc:sldMk cId="498757857" sldId="396"/>
        </pc:sldMkLst>
      </pc:sldChg>
      <pc:sldChg chg="new del">
        <pc:chgData name="CHIOSA ROBERTO" userId="33bb8cf4-cd42-4bd5-a426-9568ac880866" providerId="ADAL" clId="{155141CB-14D9-3C40-927A-6DDDA70F0391}" dt="2020-11-06T18:26:58.534" v="261" actId="2696"/>
        <pc:sldMkLst>
          <pc:docMk/>
          <pc:sldMk cId="3987932415" sldId="396"/>
        </pc:sldMkLst>
      </pc:sldChg>
      <pc:sldMasterChg chg="delSp mod addSldLayout delSldLayout modSldLayout">
        <pc:chgData name="CHIOSA ROBERTO" userId="33bb8cf4-cd42-4bd5-a426-9568ac880866" providerId="ADAL" clId="{155141CB-14D9-3C40-927A-6DDDA70F0391}" dt="2020-11-06T18:35:16.627" v="310" actId="478"/>
        <pc:sldMasterMkLst>
          <pc:docMk/>
          <pc:sldMasterMk cId="176355895" sldId="2147483648"/>
        </pc:sldMasterMkLst>
        <pc:spChg chg="del">
          <ac:chgData name="CHIOSA ROBERTO" userId="33bb8cf4-cd42-4bd5-a426-9568ac880866" providerId="ADAL" clId="{155141CB-14D9-3C40-927A-6DDDA70F0391}" dt="2020-11-06T17:14:04.032" v="5" actId="478"/>
          <ac:spMkLst>
            <pc:docMk/>
            <pc:sldMasterMk cId="176355895" sldId="2147483648"/>
            <ac:spMk id="11" creationId="{88990D94-4296-4722-A5F6-B1BE5B53759D}"/>
          </ac:spMkLst>
        </pc:spChg>
        <pc:spChg chg="del">
          <ac:chgData name="CHIOSA ROBERTO" userId="33bb8cf4-cd42-4bd5-a426-9568ac880866" providerId="ADAL" clId="{155141CB-14D9-3C40-927A-6DDDA70F0391}" dt="2020-11-06T17:16:12.310" v="11" actId="478"/>
          <ac:spMkLst>
            <pc:docMk/>
            <pc:sldMasterMk cId="176355895" sldId="2147483648"/>
            <ac:spMk id="12" creationId="{88990D94-4296-4722-A5F6-B1BE5B53759D}"/>
          </ac:spMkLst>
        </pc:spChg>
        <pc:spChg chg="del">
          <ac:chgData name="CHIOSA ROBERTO" userId="33bb8cf4-cd42-4bd5-a426-9568ac880866" providerId="ADAL" clId="{155141CB-14D9-3C40-927A-6DDDA70F0391}" dt="2020-11-06T17:16:14.387" v="12" actId="478"/>
          <ac:spMkLst>
            <pc:docMk/>
            <pc:sldMasterMk cId="176355895" sldId="2147483648"/>
            <ac:spMk id="13" creationId="{C1576FA5-65A4-4668-841D-91EBE8004EDC}"/>
          </ac:spMkLst>
        </pc:spChg>
        <pc:spChg chg="del">
          <ac:chgData name="CHIOSA ROBERTO" userId="33bb8cf4-cd42-4bd5-a426-9568ac880866" providerId="ADAL" clId="{155141CB-14D9-3C40-927A-6DDDA70F0391}" dt="2020-11-06T18:26:25.100" v="258" actId="478"/>
          <ac:spMkLst>
            <pc:docMk/>
            <pc:sldMasterMk cId="176355895" sldId="2147483648"/>
            <ac:spMk id="15" creationId="{8CAABE71-2DE4-489E-9D84-DE62C783EFAF}"/>
          </ac:spMkLst>
        </pc:spChg>
        <pc:sldLayoutChg chg="addSp delSp modSp mod">
          <pc:chgData name="CHIOSA ROBERTO" userId="33bb8cf4-cd42-4bd5-a426-9568ac880866" providerId="ADAL" clId="{155141CB-14D9-3C40-927A-6DDDA70F0391}" dt="2020-11-06T18:35:16.627" v="310" actId="478"/>
          <pc:sldLayoutMkLst>
            <pc:docMk/>
            <pc:sldMasterMk cId="176355895" sldId="2147483648"/>
            <pc:sldLayoutMk cId="4260564999" sldId="2147483649"/>
          </pc:sldLayoutMkLst>
          <pc:spChg chg="mod">
            <ac:chgData name="CHIOSA ROBERTO" userId="33bb8cf4-cd42-4bd5-a426-9568ac880866" providerId="ADAL" clId="{155141CB-14D9-3C40-927A-6DDDA70F0391}" dt="2020-11-06T18:10:39.343" v="151" actId="12788"/>
            <ac:spMkLst>
              <pc:docMk/>
              <pc:sldMasterMk cId="176355895" sldId="2147483648"/>
              <pc:sldLayoutMk cId="4260564999" sldId="2147483649"/>
              <ac:spMk id="2" creationId="{9E7A973B-926A-485F-9491-CFC73832E357}"/>
            </ac:spMkLst>
          </pc:spChg>
          <pc:spChg chg="mod">
            <ac:chgData name="CHIOSA ROBERTO" userId="33bb8cf4-cd42-4bd5-a426-9568ac880866" providerId="ADAL" clId="{155141CB-14D9-3C40-927A-6DDDA70F0391}" dt="2020-11-06T18:28:50.255" v="306" actId="20577"/>
            <ac:spMkLst>
              <pc:docMk/>
              <pc:sldMasterMk cId="176355895" sldId="2147483648"/>
              <pc:sldLayoutMk cId="4260564999" sldId="2147483649"/>
              <ac:spMk id="3" creationId="{EE90A0E4-C2B1-4BB7-9466-8513CF458419}"/>
            </ac:spMkLst>
          </pc:spChg>
          <pc:spChg chg="del">
            <ac:chgData name="CHIOSA ROBERTO" userId="33bb8cf4-cd42-4bd5-a426-9568ac880866" providerId="ADAL" clId="{155141CB-14D9-3C40-927A-6DDDA70F0391}" dt="2020-11-06T17:16:07.936" v="10" actId="478"/>
            <ac:spMkLst>
              <pc:docMk/>
              <pc:sldMasterMk cId="176355895" sldId="2147483648"/>
              <pc:sldLayoutMk cId="4260564999" sldId="2147483649"/>
              <ac:spMk id="4" creationId="{954F2922-DC67-4AEB-A72F-3B38EEB49C95}"/>
            </ac:spMkLst>
          </pc:spChg>
          <pc:spChg chg="del">
            <ac:chgData name="CHIOSA ROBERTO" userId="33bb8cf4-cd42-4bd5-a426-9568ac880866" providerId="ADAL" clId="{155141CB-14D9-3C40-927A-6DDDA70F0391}" dt="2020-11-06T17:16:07.936" v="10" actId="478"/>
            <ac:spMkLst>
              <pc:docMk/>
              <pc:sldMasterMk cId="176355895" sldId="2147483648"/>
              <pc:sldLayoutMk cId="4260564999" sldId="2147483649"/>
              <ac:spMk id="5" creationId="{9068F658-6066-4B77-9629-83C395ABF103}"/>
            </ac:spMkLst>
          </pc:spChg>
          <pc:spChg chg="del">
            <ac:chgData name="CHIOSA ROBERTO" userId="33bb8cf4-cd42-4bd5-a426-9568ac880866" providerId="ADAL" clId="{155141CB-14D9-3C40-927A-6DDDA70F0391}" dt="2020-11-06T17:16:07.936" v="10" actId="478"/>
            <ac:spMkLst>
              <pc:docMk/>
              <pc:sldMasterMk cId="176355895" sldId="2147483648"/>
              <pc:sldLayoutMk cId="4260564999" sldId="2147483649"/>
              <ac:spMk id="6" creationId="{8A14E672-8716-45A1-9541-7845BE275BAD}"/>
            </ac:spMkLst>
          </pc:spChg>
          <pc:spChg chg="add del mod">
            <ac:chgData name="CHIOSA ROBERTO" userId="33bb8cf4-cd42-4bd5-a426-9568ac880866" providerId="ADAL" clId="{155141CB-14D9-3C40-927A-6DDDA70F0391}" dt="2020-11-06T17:14:02.627" v="4"/>
            <ac:spMkLst>
              <pc:docMk/>
              <pc:sldMasterMk cId="176355895" sldId="2147483648"/>
              <pc:sldLayoutMk cId="4260564999" sldId="2147483649"/>
              <ac:spMk id="7" creationId="{495B2AD0-6D35-C748-898D-623E332A33E6}"/>
            </ac:spMkLst>
          </pc:spChg>
          <pc:spChg chg="mod">
            <ac:chgData name="CHIOSA ROBERTO" userId="33bb8cf4-cd42-4bd5-a426-9568ac880866" providerId="ADAL" clId="{155141CB-14D9-3C40-927A-6DDDA70F0391}" dt="2020-11-06T17:54:21.529" v="76" actId="207"/>
            <ac:spMkLst>
              <pc:docMk/>
              <pc:sldMasterMk cId="176355895" sldId="2147483648"/>
              <pc:sldLayoutMk cId="4260564999" sldId="2147483649"/>
              <ac:spMk id="12" creationId="{B325B3AB-7DC6-794E-B989-F46ACB19A3F2}"/>
            </ac:spMkLst>
          </pc:spChg>
          <pc:spChg chg="mod">
            <ac:chgData name="CHIOSA ROBERTO" userId="33bb8cf4-cd42-4bd5-a426-9568ac880866" providerId="ADAL" clId="{155141CB-14D9-3C40-927A-6DDDA70F0391}" dt="2020-11-06T17:54:25.142" v="77" actId="207"/>
            <ac:spMkLst>
              <pc:docMk/>
              <pc:sldMasterMk cId="176355895" sldId="2147483648"/>
              <pc:sldLayoutMk cId="4260564999" sldId="2147483649"/>
              <ac:spMk id="13" creationId="{F659A034-F014-3B49-B80B-84B8286FFBAF}"/>
            </ac:spMkLst>
          </pc:spChg>
          <pc:spChg chg="add del mod">
            <ac:chgData name="CHIOSA ROBERTO" userId="33bb8cf4-cd42-4bd5-a426-9568ac880866" providerId="ADAL" clId="{155141CB-14D9-3C40-927A-6DDDA70F0391}" dt="2020-11-06T17:56:42.971" v="92" actId="478"/>
            <ac:spMkLst>
              <pc:docMk/>
              <pc:sldMasterMk cId="176355895" sldId="2147483648"/>
              <pc:sldLayoutMk cId="4260564999" sldId="2147483649"/>
              <ac:spMk id="14" creationId="{E2644D9E-F2A2-E14C-AA68-AF749592AB5B}"/>
            </ac:spMkLst>
          </pc:spChg>
          <pc:spChg chg="add del mod">
            <ac:chgData name="CHIOSA ROBERTO" userId="33bb8cf4-cd42-4bd5-a426-9568ac880866" providerId="ADAL" clId="{155141CB-14D9-3C40-927A-6DDDA70F0391}" dt="2020-11-06T17:53:29.933" v="19"/>
            <ac:spMkLst>
              <pc:docMk/>
              <pc:sldMasterMk cId="176355895" sldId="2147483648"/>
              <pc:sldLayoutMk cId="4260564999" sldId="2147483649"/>
              <ac:spMk id="15" creationId="{F3F79BA0-DEAB-B94C-98EA-B30DA7EEE1B1}"/>
            </ac:spMkLst>
          </pc:spChg>
          <pc:spChg chg="add del mod">
            <ac:chgData name="CHIOSA ROBERTO" userId="33bb8cf4-cd42-4bd5-a426-9568ac880866" providerId="ADAL" clId="{155141CB-14D9-3C40-927A-6DDDA70F0391}" dt="2020-11-06T18:09:47.107" v="141" actId="478"/>
            <ac:spMkLst>
              <pc:docMk/>
              <pc:sldMasterMk cId="176355895" sldId="2147483648"/>
              <pc:sldLayoutMk cId="4260564999" sldId="2147483649"/>
              <ac:spMk id="16" creationId="{B4C26A23-4171-BA43-8395-9F01CBFE1F71}"/>
            </ac:spMkLst>
          </pc:spChg>
          <pc:spChg chg="add mod">
            <ac:chgData name="CHIOSA ROBERTO" userId="33bb8cf4-cd42-4bd5-a426-9568ac880866" providerId="ADAL" clId="{155141CB-14D9-3C40-927A-6DDDA70F0391}" dt="2020-11-06T18:09:43.829" v="140"/>
            <ac:spMkLst>
              <pc:docMk/>
              <pc:sldMasterMk cId="176355895" sldId="2147483648"/>
              <pc:sldLayoutMk cId="4260564999" sldId="2147483649"/>
              <ac:spMk id="17" creationId="{18555BE3-B222-7843-8C1B-522C5F964171}"/>
            </ac:spMkLst>
          </pc:spChg>
          <pc:spChg chg="add del mod">
            <ac:chgData name="CHIOSA ROBERTO" userId="33bb8cf4-cd42-4bd5-a426-9568ac880866" providerId="ADAL" clId="{155141CB-14D9-3C40-927A-6DDDA70F0391}" dt="2020-11-06T18:09:58.482" v="143" actId="478"/>
            <ac:spMkLst>
              <pc:docMk/>
              <pc:sldMasterMk cId="176355895" sldId="2147483648"/>
              <pc:sldLayoutMk cId="4260564999" sldId="2147483649"/>
              <ac:spMk id="18" creationId="{D41DCD04-EAFA-AB41-8C7D-AEA8AC71FE9F}"/>
            </ac:spMkLst>
          </pc:spChg>
          <pc:spChg chg="add del mod">
            <ac:chgData name="CHIOSA ROBERTO" userId="33bb8cf4-cd42-4bd5-a426-9568ac880866" providerId="ADAL" clId="{155141CB-14D9-3C40-927A-6DDDA70F0391}" dt="2020-11-06T18:11:03.018" v="156" actId="478"/>
            <ac:spMkLst>
              <pc:docMk/>
              <pc:sldMasterMk cId="176355895" sldId="2147483648"/>
              <pc:sldLayoutMk cId="4260564999" sldId="2147483649"/>
              <ac:spMk id="19" creationId="{33110BBF-5E05-E341-AD8F-2CAA4F0DA62D}"/>
            </ac:spMkLst>
          </pc:spChg>
          <pc:spChg chg="add del mod">
            <ac:chgData name="CHIOSA ROBERTO" userId="33bb8cf4-cd42-4bd5-a426-9568ac880866" providerId="ADAL" clId="{155141CB-14D9-3C40-927A-6DDDA70F0391}" dt="2020-11-06T18:10:58.130" v="155" actId="478"/>
            <ac:spMkLst>
              <pc:docMk/>
              <pc:sldMasterMk cId="176355895" sldId="2147483648"/>
              <pc:sldLayoutMk cId="4260564999" sldId="2147483649"/>
              <ac:spMk id="20" creationId="{069C9FCE-50F2-2748-99E1-494D1BACDEAE}"/>
            </ac:spMkLst>
          </pc:spChg>
          <pc:spChg chg="add del mod">
            <ac:chgData name="CHIOSA ROBERTO" userId="33bb8cf4-cd42-4bd5-a426-9568ac880866" providerId="ADAL" clId="{155141CB-14D9-3C40-927A-6DDDA70F0391}" dt="2020-11-06T18:35:16.627" v="310" actId="478"/>
            <ac:spMkLst>
              <pc:docMk/>
              <pc:sldMasterMk cId="176355895" sldId="2147483648"/>
              <pc:sldLayoutMk cId="4260564999" sldId="2147483649"/>
              <ac:spMk id="21" creationId="{AADE57FE-872B-E246-9178-1BC1C32DDB14}"/>
            </ac:spMkLst>
          </pc:spChg>
          <pc:spChg chg="add del mod">
            <ac:chgData name="CHIOSA ROBERTO" userId="33bb8cf4-cd42-4bd5-a426-9568ac880866" providerId="ADAL" clId="{155141CB-14D9-3C40-927A-6DDDA70F0391}" dt="2020-11-06T18:27:31.173" v="265" actId="478"/>
            <ac:spMkLst>
              <pc:docMk/>
              <pc:sldMasterMk cId="176355895" sldId="2147483648"/>
              <pc:sldLayoutMk cId="4260564999" sldId="2147483649"/>
              <ac:spMk id="22" creationId="{F950C490-7E81-9940-ACA2-12BFB651FDF9}"/>
            </ac:spMkLst>
          </pc:spChg>
          <pc:spChg chg="add del mod">
            <ac:chgData name="CHIOSA ROBERTO" userId="33bb8cf4-cd42-4bd5-a426-9568ac880866" providerId="ADAL" clId="{155141CB-14D9-3C40-927A-6DDDA70F0391}" dt="2020-11-06T18:27:50.631" v="267" actId="478"/>
            <ac:spMkLst>
              <pc:docMk/>
              <pc:sldMasterMk cId="176355895" sldId="2147483648"/>
              <pc:sldLayoutMk cId="4260564999" sldId="2147483649"/>
              <ac:spMk id="23" creationId="{4AF5ECA6-4A90-3C47-B32C-C1D8A5657BDC}"/>
            </ac:spMkLst>
          </pc:spChg>
          <pc:grpChg chg="add mod">
            <ac:chgData name="CHIOSA ROBERTO" userId="33bb8cf4-cd42-4bd5-a426-9568ac880866" providerId="ADAL" clId="{155141CB-14D9-3C40-927A-6DDDA70F0391}" dt="2020-11-06T17:16:16.011" v="13"/>
            <ac:grpSpMkLst>
              <pc:docMk/>
              <pc:sldMasterMk cId="176355895" sldId="2147483648"/>
              <pc:sldLayoutMk cId="4260564999" sldId="2147483649"/>
              <ac:grpSpMk id="11" creationId="{DBFBD22D-BC62-3441-A540-B7937F2F2A0F}"/>
            </ac:grpSpMkLst>
          </pc:grpChg>
          <pc:picChg chg="add mod">
            <ac:chgData name="CHIOSA ROBERTO" userId="33bb8cf4-cd42-4bd5-a426-9568ac880866" providerId="ADAL" clId="{155141CB-14D9-3C40-927A-6DDDA70F0391}" dt="2020-11-06T17:14:17.263" v="7"/>
            <ac:picMkLst>
              <pc:docMk/>
              <pc:sldMasterMk cId="176355895" sldId="2147483648"/>
              <pc:sldLayoutMk cId="4260564999" sldId="2147483649"/>
              <ac:picMk id="8" creationId="{B68341A8-7A24-AE41-8457-6929D77B5099}"/>
            </ac:picMkLst>
          </pc:picChg>
          <pc:picChg chg="add mod">
            <ac:chgData name="CHIOSA ROBERTO" userId="33bb8cf4-cd42-4bd5-a426-9568ac880866" providerId="ADAL" clId="{155141CB-14D9-3C40-927A-6DDDA70F0391}" dt="2020-11-06T17:14:17.263" v="7"/>
            <ac:picMkLst>
              <pc:docMk/>
              <pc:sldMasterMk cId="176355895" sldId="2147483648"/>
              <pc:sldLayoutMk cId="4260564999" sldId="2147483649"/>
              <ac:picMk id="9" creationId="{725A7803-CB57-B444-B110-E8076AB2EEE6}"/>
            </ac:picMkLst>
          </pc:picChg>
          <pc:picChg chg="add mod">
            <ac:chgData name="CHIOSA ROBERTO" userId="33bb8cf4-cd42-4bd5-a426-9568ac880866" providerId="ADAL" clId="{155141CB-14D9-3C40-927A-6DDDA70F0391}" dt="2020-11-06T17:14:17.263" v="7"/>
            <ac:picMkLst>
              <pc:docMk/>
              <pc:sldMasterMk cId="176355895" sldId="2147483648"/>
              <pc:sldLayoutMk cId="4260564999" sldId="2147483649"/>
              <ac:picMk id="10" creationId="{F724DA48-AB3D-6C40-AB7F-9B94126C302D}"/>
            </ac:picMkLst>
          </pc:picChg>
        </pc:sldLayoutChg>
        <pc:sldLayoutChg chg="addSp delSp modSp mod">
          <pc:chgData name="CHIOSA ROBERTO" userId="33bb8cf4-cd42-4bd5-a426-9568ac880866" providerId="ADAL" clId="{155141CB-14D9-3C40-927A-6DDDA70F0391}" dt="2020-11-06T18:25:57.583" v="257" actId="14100"/>
          <pc:sldLayoutMkLst>
            <pc:docMk/>
            <pc:sldMasterMk cId="176355895" sldId="2147483648"/>
            <pc:sldLayoutMk cId="327708303" sldId="2147483650"/>
          </pc:sldLayoutMkLst>
          <pc:spChg chg="add del mod">
            <ac:chgData name="CHIOSA ROBERTO" userId="33bb8cf4-cd42-4bd5-a426-9568ac880866" providerId="ADAL" clId="{155141CB-14D9-3C40-927A-6DDDA70F0391}" dt="2020-11-06T18:19:18.255" v="215" actId="12788"/>
            <ac:spMkLst>
              <pc:docMk/>
              <pc:sldMasterMk cId="176355895" sldId="2147483648"/>
              <pc:sldLayoutMk cId="327708303" sldId="2147483650"/>
              <ac:spMk id="2" creationId="{E2F3204B-D7CE-4B18-8E1A-15CCB5EB41C2}"/>
            </ac:spMkLst>
          </pc:spChg>
          <pc:spChg chg="add del mod">
            <ac:chgData name="CHIOSA ROBERTO" userId="33bb8cf4-cd42-4bd5-a426-9568ac880866" providerId="ADAL" clId="{155141CB-14D9-3C40-927A-6DDDA70F0391}" dt="2020-11-06T18:11:51.663" v="161"/>
            <ac:spMkLst>
              <pc:docMk/>
              <pc:sldMasterMk cId="176355895" sldId="2147483648"/>
              <pc:sldLayoutMk cId="327708303" sldId="2147483650"/>
              <ac:spMk id="4" creationId="{C63A16CF-E022-504B-8DF1-7CC2B94C5EDC}"/>
            </ac:spMkLst>
          </pc:spChg>
          <pc:spChg chg="add del mod">
            <ac:chgData name="CHIOSA ROBERTO" userId="33bb8cf4-cd42-4bd5-a426-9568ac880866" providerId="ADAL" clId="{155141CB-14D9-3C40-927A-6DDDA70F0391}" dt="2020-11-06T18:11:51.663" v="161"/>
            <ac:spMkLst>
              <pc:docMk/>
              <pc:sldMasterMk cId="176355895" sldId="2147483648"/>
              <pc:sldLayoutMk cId="327708303" sldId="2147483650"/>
              <ac:spMk id="5" creationId="{5FA261FF-1074-CB49-83C7-5D6D740E7ABB}"/>
            </ac:spMkLst>
          </pc:spChg>
          <pc:spChg chg="add del mod">
            <ac:chgData name="CHIOSA ROBERTO" userId="33bb8cf4-cd42-4bd5-a426-9568ac880866" providerId="ADAL" clId="{155141CB-14D9-3C40-927A-6DDDA70F0391}" dt="2020-11-06T18:12:27.810" v="170" actId="478"/>
            <ac:spMkLst>
              <pc:docMk/>
              <pc:sldMasterMk cId="176355895" sldId="2147483648"/>
              <pc:sldLayoutMk cId="327708303" sldId="2147483650"/>
              <ac:spMk id="6" creationId="{7DBC4100-BE7F-6B48-9649-44D3A2D6EC8A}"/>
            </ac:spMkLst>
          </pc:spChg>
          <pc:spChg chg="add del mod">
            <ac:chgData name="CHIOSA ROBERTO" userId="33bb8cf4-cd42-4bd5-a426-9568ac880866" providerId="ADAL" clId="{155141CB-14D9-3C40-927A-6DDDA70F0391}" dt="2020-11-06T18:14:34.078" v="179" actId="478"/>
            <ac:spMkLst>
              <pc:docMk/>
              <pc:sldMasterMk cId="176355895" sldId="2147483648"/>
              <pc:sldLayoutMk cId="327708303" sldId="2147483650"/>
              <ac:spMk id="7" creationId="{63FC9232-2898-7844-8CCB-7E57CD12D27A}"/>
            </ac:spMkLst>
          </pc:spChg>
          <pc:spChg chg="add del mod">
            <ac:chgData name="CHIOSA ROBERTO" userId="33bb8cf4-cd42-4bd5-a426-9568ac880866" providerId="ADAL" clId="{155141CB-14D9-3C40-927A-6DDDA70F0391}" dt="2020-11-06T18:25:53.795" v="256" actId="478"/>
            <ac:spMkLst>
              <pc:docMk/>
              <pc:sldMasterMk cId="176355895" sldId="2147483648"/>
              <pc:sldLayoutMk cId="327708303" sldId="2147483650"/>
              <ac:spMk id="8" creationId="{7B39690C-1A79-429C-B187-1286945048AB}"/>
            </ac:spMkLst>
          </pc:spChg>
          <pc:spChg chg="add mod">
            <ac:chgData name="CHIOSA ROBERTO" userId="33bb8cf4-cd42-4bd5-a426-9568ac880866" providerId="ADAL" clId="{155141CB-14D9-3C40-927A-6DDDA70F0391}" dt="2020-11-06T18:19:27.015" v="216" actId="1076"/>
            <ac:spMkLst>
              <pc:docMk/>
              <pc:sldMasterMk cId="176355895" sldId="2147483648"/>
              <pc:sldLayoutMk cId="327708303" sldId="2147483650"/>
              <ac:spMk id="9" creationId="{7F3BE8D3-7D8B-9F43-94FB-0AC60D64E1EF}"/>
            </ac:spMkLst>
          </pc:spChg>
          <pc:spChg chg="add mod">
            <ac:chgData name="CHIOSA ROBERTO" userId="33bb8cf4-cd42-4bd5-a426-9568ac880866" providerId="ADAL" clId="{155141CB-14D9-3C40-927A-6DDDA70F0391}" dt="2020-11-06T18:16:22.373" v="192" actId="1076"/>
            <ac:spMkLst>
              <pc:docMk/>
              <pc:sldMasterMk cId="176355895" sldId="2147483648"/>
              <pc:sldLayoutMk cId="327708303" sldId="2147483650"/>
              <ac:spMk id="10" creationId="{E2B3B4D4-8F62-8043-B337-77DBE4DBC228}"/>
            </ac:spMkLst>
          </pc:spChg>
          <pc:spChg chg="add del mod">
            <ac:chgData name="CHIOSA ROBERTO" userId="33bb8cf4-cd42-4bd5-a426-9568ac880866" providerId="ADAL" clId="{155141CB-14D9-3C40-927A-6DDDA70F0391}" dt="2020-11-06T18:16:01.961" v="189" actId="478"/>
            <ac:spMkLst>
              <pc:docMk/>
              <pc:sldMasterMk cId="176355895" sldId="2147483648"/>
              <pc:sldLayoutMk cId="327708303" sldId="2147483650"/>
              <ac:spMk id="12" creationId="{071D0F6A-DBDF-9949-AC3E-C2230A847C9F}"/>
            </ac:spMkLst>
          </pc:spChg>
          <pc:spChg chg="add mod">
            <ac:chgData name="CHIOSA ROBERTO" userId="33bb8cf4-cd42-4bd5-a426-9568ac880866" providerId="ADAL" clId="{155141CB-14D9-3C40-927A-6DDDA70F0391}" dt="2020-11-06T18:19:18.255" v="215" actId="12788"/>
            <ac:spMkLst>
              <pc:docMk/>
              <pc:sldMasterMk cId="176355895" sldId="2147483648"/>
              <pc:sldLayoutMk cId="327708303" sldId="2147483650"/>
              <ac:spMk id="15" creationId="{F1C58FE8-DAA0-794A-AF28-3E78B0E9F594}"/>
            </ac:spMkLst>
          </pc:spChg>
          <pc:spChg chg="add del mod">
            <ac:chgData name="CHIOSA ROBERTO" userId="33bb8cf4-cd42-4bd5-a426-9568ac880866" providerId="ADAL" clId="{155141CB-14D9-3C40-927A-6DDDA70F0391}" dt="2020-11-06T18:18:38.012" v="210" actId="478"/>
            <ac:spMkLst>
              <pc:docMk/>
              <pc:sldMasterMk cId="176355895" sldId="2147483648"/>
              <pc:sldLayoutMk cId="327708303" sldId="2147483650"/>
              <ac:spMk id="16" creationId="{100E7504-B149-754C-8F8C-73823BD14D00}"/>
            </ac:spMkLst>
          </pc:spChg>
          <pc:spChg chg="add mod">
            <ac:chgData name="CHIOSA ROBERTO" userId="33bb8cf4-cd42-4bd5-a426-9568ac880866" providerId="ADAL" clId="{155141CB-14D9-3C40-927A-6DDDA70F0391}" dt="2020-11-06T18:25:57.583" v="257" actId="14100"/>
            <ac:spMkLst>
              <pc:docMk/>
              <pc:sldMasterMk cId="176355895" sldId="2147483648"/>
              <pc:sldLayoutMk cId="327708303" sldId="2147483650"/>
              <ac:spMk id="17" creationId="{4B6FF455-CE4D-3040-A065-6C8980C52803}"/>
            </ac:spMkLst>
          </pc:spChg>
          <pc:picChg chg="add del mod">
            <ac:chgData name="CHIOSA ROBERTO" userId="33bb8cf4-cd42-4bd5-a426-9568ac880866" providerId="ADAL" clId="{155141CB-14D9-3C40-927A-6DDDA70F0391}" dt="2020-11-06T18:16:05.099" v="190" actId="478"/>
            <ac:picMkLst>
              <pc:docMk/>
              <pc:sldMasterMk cId="176355895" sldId="2147483648"/>
              <pc:sldLayoutMk cId="327708303" sldId="2147483650"/>
              <ac:picMk id="11" creationId="{671A3984-C2F4-FA4F-B9B8-40F398083BBB}"/>
            </ac:picMkLst>
          </pc:picChg>
          <pc:picChg chg="add mod">
            <ac:chgData name="CHIOSA ROBERTO" userId="33bb8cf4-cd42-4bd5-a426-9568ac880866" providerId="ADAL" clId="{155141CB-14D9-3C40-927A-6DDDA70F0391}" dt="2020-11-06T18:17:06.014" v="199" actId="1076"/>
            <ac:picMkLst>
              <pc:docMk/>
              <pc:sldMasterMk cId="176355895" sldId="2147483648"/>
              <pc:sldLayoutMk cId="327708303" sldId="2147483650"/>
              <ac:picMk id="13" creationId="{2BB5500C-88F2-E148-951C-5B7D09FD1584}"/>
            </ac:picMkLst>
          </pc:picChg>
          <pc:picChg chg="add mod">
            <ac:chgData name="CHIOSA ROBERTO" userId="33bb8cf4-cd42-4bd5-a426-9568ac880866" providerId="ADAL" clId="{155141CB-14D9-3C40-927A-6DDDA70F0391}" dt="2020-11-06T18:16:49.175" v="197" actId="14100"/>
            <ac:picMkLst>
              <pc:docMk/>
              <pc:sldMasterMk cId="176355895" sldId="2147483648"/>
              <pc:sldLayoutMk cId="327708303" sldId="2147483650"/>
              <ac:picMk id="14" creationId="{06890B5B-F683-0943-BAD2-85F066D3533B}"/>
            </ac:picMkLst>
          </pc:picChg>
        </pc:sldLayoutChg>
        <pc:sldLayoutChg chg="addSp delSp modSp add mod modTransition">
          <pc:chgData name="CHIOSA ROBERTO" userId="33bb8cf4-cd42-4bd5-a426-9568ac880866" providerId="ADAL" clId="{155141CB-14D9-3C40-927A-6DDDA70F0391}" dt="2020-11-06T18:25:46.175" v="254" actId="1076"/>
          <pc:sldLayoutMkLst>
            <pc:docMk/>
            <pc:sldMasterMk cId="176355895" sldId="2147483648"/>
            <pc:sldLayoutMk cId="4271477466" sldId="2147483660"/>
          </pc:sldLayoutMkLst>
          <pc:spChg chg="mod">
            <ac:chgData name="CHIOSA ROBERTO" userId="33bb8cf4-cd42-4bd5-a426-9568ac880866" providerId="ADAL" clId="{155141CB-14D9-3C40-927A-6DDDA70F0391}" dt="2020-11-06T18:21:43.238" v="250" actId="553"/>
            <ac:spMkLst>
              <pc:docMk/>
              <pc:sldMasterMk cId="176355895" sldId="2147483648"/>
              <pc:sldLayoutMk cId="4271477466" sldId="2147483660"/>
              <ac:spMk id="2" creationId="{E2F3204B-D7CE-4B18-8E1A-15CCB5EB41C2}"/>
            </ac:spMkLst>
          </pc:spChg>
          <pc:spChg chg="del mod">
            <ac:chgData name="CHIOSA ROBERTO" userId="33bb8cf4-cd42-4bd5-a426-9568ac880866" providerId="ADAL" clId="{155141CB-14D9-3C40-927A-6DDDA70F0391}" dt="2020-11-06T18:25:35.121" v="252" actId="478"/>
            <ac:spMkLst>
              <pc:docMk/>
              <pc:sldMasterMk cId="176355895" sldId="2147483648"/>
              <pc:sldLayoutMk cId="4271477466" sldId="2147483660"/>
              <ac:spMk id="8" creationId="{7B39690C-1A79-429C-B187-1286945048AB}"/>
            </ac:spMkLst>
          </pc:spChg>
          <pc:spChg chg="add mod">
            <ac:chgData name="CHIOSA ROBERTO" userId="33bb8cf4-cd42-4bd5-a426-9568ac880866" providerId="ADAL" clId="{155141CB-14D9-3C40-927A-6DDDA70F0391}" dt="2020-11-06T18:22:50.798" v="251" actId="255"/>
            <ac:spMkLst>
              <pc:docMk/>
              <pc:sldMasterMk cId="176355895" sldId="2147483648"/>
              <pc:sldLayoutMk cId="4271477466" sldId="2147483660"/>
              <ac:spMk id="11" creationId="{0133DB38-ACC8-EF46-9D66-01A9DDD4134E}"/>
            </ac:spMkLst>
          </pc:spChg>
          <pc:spChg chg="add mod">
            <ac:chgData name="CHIOSA ROBERTO" userId="33bb8cf4-cd42-4bd5-a426-9568ac880866" providerId="ADAL" clId="{155141CB-14D9-3C40-927A-6DDDA70F0391}" dt="2020-11-06T18:25:46.175" v="254" actId="1076"/>
            <ac:spMkLst>
              <pc:docMk/>
              <pc:sldMasterMk cId="176355895" sldId="2147483648"/>
              <pc:sldLayoutMk cId="4271477466" sldId="2147483660"/>
              <ac:spMk id="12" creationId="{C7EC2BE8-E489-E24C-8B6E-C791CA13E035}"/>
            </ac:spMkLst>
          </pc:spChg>
        </pc:sldLayoutChg>
        <pc:sldLayoutChg chg="del">
          <pc:chgData name="CHIOSA ROBERTO" userId="33bb8cf4-cd42-4bd5-a426-9568ac880866" providerId="ADAL" clId="{155141CB-14D9-3C40-927A-6DDDA70F0391}" dt="2020-11-06T17:11:31.666" v="0" actId="2696"/>
          <pc:sldLayoutMkLst>
            <pc:docMk/>
            <pc:sldMasterMk cId="176355895" sldId="2147483648"/>
            <pc:sldLayoutMk cId="639540756" sldId="2147483672"/>
          </pc:sldLayoutMkLst>
        </pc:sldLayoutChg>
      </pc:sldMasterChg>
      <pc:sldMasterChg chg="new del mod addSldLayout delSldLayout">
        <pc:chgData name="CHIOSA ROBERTO" userId="33bb8cf4-cd42-4bd5-a426-9568ac880866" providerId="ADAL" clId="{155141CB-14D9-3C40-927A-6DDDA70F0391}" dt="2020-11-06T18:33:27.291" v="308" actId="6938"/>
        <pc:sldMasterMkLst>
          <pc:docMk/>
          <pc:sldMasterMk cId="1994503599" sldId="2147483661"/>
        </pc:sldMasterMkLst>
        <pc:sldLayoutChg chg="new del replId">
          <pc:chgData name="CHIOSA ROBERTO" userId="33bb8cf4-cd42-4bd5-a426-9568ac880866" providerId="ADAL" clId="{155141CB-14D9-3C40-927A-6DDDA70F0391}" dt="2020-11-06T18:33:27.291" v="308" actId="6938"/>
          <pc:sldLayoutMkLst>
            <pc:docMk/>
            <pc:sldMasterMk cId="1994503599" sldId="2147483661"/>
            <pc:sldLayoutMk cId="1456137641" sldId="2147483662"/>
          </pc:sldLayoutMkLst>
        </pc:sldLayoutChg>
        <pc:sldLayoutChg chg="new del replId">
          <pc:chgData name="CHIOSA ROBERTO" userId="33bb8cf4-cd42-4bd5-a426-9568ac880866" providerId="ADAL" clId="{155141CB-14D9-3C40-927A-6DDDA70F0391}" dt="2020-11-06T18:33:27.291" v="308" actId="6938"/>
          <pc:sldLayoutMkLst>
            <pc:docMk/>
            <pc:sldMasterMk cId="1994503599" sldId="2147483661"/>
            <pc:sldLayoutMk cId="1645580652" sldId="2147483663"/>
          </pc:sldLayoutMkLst>
        </pc:sldLayoutChg>
        <pc:sldLayoutChg chg="new del replId">
          <pc:chgData name="CHIOSA ROBERTO" userId="33bb8cf4-cd42-4bd5-a426-9568ac880866" providerId="ADAL" clId="{155141CB-14D9-3C40-927A-6DDDA70F0391}" dt="2020-11-06T18:33:27.291" v="308" actId="6938"/>
          <pc:sldLayoutMkLst>
            <pc:docMk/>
            <pc:sldMasterMk cId="1994503599" sldId="2147483661"/>
            <pc:sldLayoutMk cId="2061128438" sldId="2147483664"/>
          </pc:sldLayoutMkLst>
        </pc:sldLayoutChg>
        <pc:sldLayoutChg chg="new del replId">
          <pc:chgData name="CHIOSA ROBERTO" userId="33bb8cf4-cd42-4bd5-a426-9568ac880866" providerId="ADAL" clId="{155141CB-14D9-3C40-927A-6DDDA70F0391}" dt="2020-11-06T18:33:27.291" v="308" actId="6938"/>
          <pc:sldLayoutMkLst>
            <pc:docMk/>
            <pc:sldMasterMk cId="1994503599" sldId="2147483661"/>
            <pc:sldLayoutMk cId="547773079" sldId="2147483665"/>
          </pc:sldLayoutMkLst>
        </pc:sldLayoutChg>
        <pc:sldLayoutChg chg="new del replId">
          <pc:chgData name="CHIOSA ROBERTO" userId="33bb8cf4-cd42-4bd5-a426-9568ac880866" providerId="ADAL" clId="{155141CB-14D9-3C40-927A-6DDDA70F0391}" dt="2020-11-06T18:33:27.291" v="308" actId="6938"/>
          <pc:sldLayoutMkLst>
            <pc:docMk/>
            <pc:sldMasterMk cId="1994503599" sldId="2147483661"/>
            <pc:sldLayoutMk cId="597265548" sldId="2147483666"/>
          </pc:sldLayoutMkLst>
        </pc:sldLayoutChg>
        <pc:sldLayoutChg chg="new del replId">
          <pc:chgData name="CHIOSA ROBERTO" userId="33bb8cf4-cd42-4bd5-a426-9568ac880866" providerId="ADAL" clId="{155141CB-14D9-3C40-927A-6DDDA70F0391}" dt="2020-11-06T18:33:27.291" v="308" actId="6938"/>
          <pc:sldLayoutMkLst>
            <pc:docMk/>
            <pc:sldMasterMk cId="1994503599" sldId="2147483661"/>
            <pc:sldLayoutMk cId="172608427" sldId="2147483667"/>
          </pc:sldLayoutMkLst>
        </pc:sldLayoutChg>
        <pc:sldLayoutChg chg="new del replId">
          <pc:chgData name="CHIOSA ROBERTO" userId="33bb8cf4-cd42-4bd5-a426-9568ac880866" providerId="ADAL" clId="{155141CB-14D9-3C40-927A-6DDDA70F0391}" dt="2020-11-06T18:33:27.291" v="308" actId="6938"/>
          <pc:sldLayoutMkLst>
            <pc:docMk/>
            <pc:sldMasterMk cId="1994503599" sldId="2147483661"/>
            <pc:sldLayoutMk cId="2180481118" sldId="2147483668"/>
          </pc:sldLayoutMkLst>
        </pc:sldLayoutChg>
        <pc:sldLayoutChg chg="new del replId">
          <pc:chgData name="CHIOSA ROBERTO" userId="33bb8cf4-cd42-4bd5-a426-9568ac880866" providerId="ADAL" clId="{155141CB-14D9-3C40-927A-6DDDA70F0391}" dt="2020-11-06T18:33:27.291" v="308" actId="6938"/>
          <pc:sldLayoutMkLst>
            <pc:docMk/>
            <pc:sldMasterMk cId="1994503599" sldId="2147483661"/>
            <pc:sldLayoutMk cId="166633649" sldId="2147483669"/>
          </pc:sldLayoutMkLst>
        </pc:sldLayoutChg>
        <pc:sldLayoutChg chg="new del replId">
          <pc:chgData name="CHIOSA ROBERTO" userId="33bb8cf4-cd42-4bd5-a426-9568ac880866" providerId="ADAL" clId="{155141CB-14D9-3C40-927A-6DDDA70F0391}" dt="2020-11-06T18:33:27.291" v="308" actId="6938"/>
          <pc:sldLayoutMkLst>
            <pc:docMk/>
            <pc:sldMasterMk cId="1994503599" sldId="2147483661"/>
            <pc:sldLayoutMk cId="2807960737" sldId="2147483670"/>
          </pc:sldLayoutMkLst>
        </pc:sldLayoutChg>
        <pc:sldLayoutChg chg="new del replId">
          <pc:chgData name="CHIOSA ROBERTO" userId="33bb8cf4-cd42-4bd5-a426-9568ac880866" providerId="ADAL" clId="{155141CB-14D9-3C40-927A-6DDDA70F0391}" dt="2020-11-06T18:33:27.291" v="308" actId="6938"/>
          <pc:sldLayoutMkLst>
            <pc:docMk/>
            <pc:sldMasterMk cId="1994503599" sldId="2147483661"/>
            <pc:sldLayoutMk cId="3008270589" sldId="2147483671"/>
          </pc:sldLayoutMkLst>
        </pc:sldLayoutChg>
        <pc:sldLayoutChg chg="new del replId">
          <pc:chgData name="CHIOSA ROBERTO" userId="33bb8cf4-cd42-4bd5-a426-9568ac880866" providerId="ADAL" clId="{155141CB-14D9-3C40-927A-6DDDA70F0391}" dt="2020-11-06T18:33:27.291" v="308" actId="6938"/>
          <pc:sldLayoutMkLst>
            <pc:docMk/>
            <pc:sldMasterMk cId="1994503599" sldId="2147483661"/>
            <pc:sldLayoutMk cId="2739079024" sldId="2147483672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119626-2BD9-425B-98C6-187D856162B9}" type="datetimeFigureOut">
              <a:rPr lang="it-IT" smtClean="0"/>
              <a:t>03/06/21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97B0B4-1466-4C1E-862A-886A690AE753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336065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97B0B4-1466-4C1E-862A-886A690AE753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321487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E7A973B-926A-485F-9491-CFC73832E3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386361"/>
            <a:ext cx="9144000" cy="1123602"/>
          </a:xfrm>
          <a:prstGeom prst="rect">
            <a:avLst/>
          </a:prstGeom>
        </p:spPr>
        <p:txBody>
          <a:bodyPr anchor="b"/>
          <a:lstStyle>
            <a:lvl1pPr algn="ctr">
              <a:defRPr sz="3200">
                <a:latin typeface="Poppins Light" pitchFamily="2" charset="77"/>
                <a:cs typeface="Poppins Light" pitchFamily="2" charset="77"/>
              </a:defRPr>
            </a:lvl1pPr>
          </a:lstStyle>
          <a:p>
            <a:r>
              <a:rPr lang="it-IT" dirty="0"/>
              <a:t>Fare clic per modificare lo stile del titolo dello schema</a:t>
            </a:r>
            <a:endParaRPr lang="en-US" dirty="0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EE90A0E4-C2B1-4BB7-9466-8513CF4584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9"/>
            <a:ext cx="9144000" cy="43816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>
                <a:latin typeface="Poppins Light" pitchFamily="2" charset="77"/>
                <a:cs typeface="Poppins Light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 dirty="0"/>
              <a:t>Fare clic per modificare lo stile del sottotitolo dello schema</a:t>
            </a:r>
            <a:endParaRPr lang="en-US" dirty="0"/>
          </a:p>
        </p:txBody>
      </p:sp>
      <p:pic>
        <p:nvPicPr>
          <p:cNvPr id="9" name="Immagine 1" descr="TEBE_DEFINITIVO_13">
            <a:extLst>
              <a:ext uri="{FF2B5EF4-FFF2-40B4-BE49-F238E27FC236}">
                <a16:creationId xmlns:a16="http://schemas.microsoft.com/office/drawing/2014/main" id="{725A7803-CB57-B444-B110-E8076AB2EEE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6904" y="494281"/>
            <a:ext cx="1406580" cy="9227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F724DA48-AB3D-6C40-AB7F-9B94126C302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399981" y="494281"/>
            <a:ext cx="2198500" cy="999355"/>
          </a:xfrm>
          <a:prstGeom prst="rect">
            <a:avLst/>
          </a:prstGeom>
        </p:spPr>
      </p:pic>
      <p:grpSp>
        <p:nvGrpSpPr>
          <p:cNvPr id="11" name="Group 191">
            <a:extLst>
              <a:ext uri="{FF2B5EF4-FFF2-40B4-BE49-F238E27FC236}">
                <a16:creationId xmlns:a16="http://schemas.microsoft.com/office/drawing/2014/main" id="{DBFBD22D-BC62-3441-A540-B7937F2F2A0F}"/>
              </a:ext>
            </a:extLst>
          </p:cNvPr>
          <p:cNvGrpSpPr/>
          <p:nvPr userDrawn="1"/>
        </p:nvGrpSpPr>
        <p:grpSpPr>
          <a:xfrm>
            <a:off x="0" y="4959686"/>
            <a:ext cx="12192000" cy="1909138"/>
            <a:chOff x="0" y="4948862"/>
            <a:chExt cx="12192000" cy="1909138"/>
          </a:xfrm>
        </p:grpSpPr>
        <p:sp>
          <p:nvSpPr>
            <p:cNvPr id="12" name="Freeform: Shape 192">
              <a:extLst>
                <a:ext uri="{FF2B5EF4-FFF2-40B4-BE49-F238E27FC236}">
                  <a16:creationId xmlns:a16="http://schemas.microsoft.com/office/drawing/2014/main" id="{B325B3AB-7DC6-794E-B989-F46ACB19A3F2}"/>
                </a:ext>
              </a:extLst>
            </p:cNvPr>
            <p:cNvSpPr/>
            <p:nvPr/>
          </p:nvSpPr>
          <p:spPr>
            <a:xfrm>
              <a:off x="0" y="4948862"/>
              <a:ext cx="12192000" cy="1909138"/>
            </a:xfrm>
            <a:custGeom>
              <a:avLst/>
              <a:gdLst>
                <a:gd name="connsiteX0" fmla="*/ 0 w 12192000"/>
                <a:gd name="connsiteY0" fmla="*/ 0 h 1909138"/>
                <a:gd name="connsiteX1" fmla="*/ 227719 w 12192000"/>
                <a:gd name="connsiteY1" fmla="*/ 142350 h 1909138"/>
                <a:gd name="connsiteX2" fmla="*/ 6096001 w 12192000"/>
                <a:gd name="connsiteY2" fmla="*/ 1628919 h 1909138"/>
                <a:gd name="connsiteX3" fmla="*/ 11964283 w 12192000"/>
                <a:gd name="connsiteY3" fmla="*/ 142350 h 1909138"/>
                <a:gd name="connsiteX4" fmla="*/ 12192000 w 12192000"/>
                <a:gd name="connsiteY4" fmla="*/ 1 h 1909138"/>
                <a:gd name="connsiteX5" fmla="*/ 12192000 w 12192000"/>
                <a:gd name="connsiteY5" fmla="*/ 1909138 h 1909138"/>
                <a:gd name="connsiteX6" fmla="*/ 0 w 12192000"/>
                <a:gd name="connsiteY6" fmla="*/ 1909138 h 1909138"/>
                <a:gd name="connsiteX7" fmla="*/ 0 w 12192000"/>
                <a:gd name="connsiteY7" fmla="*/ 0 h 190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1909138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69DA8">
                <a:alpha val="4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Freeform: Shape 193">
              <a:extLst>
                <a:ext uri="{FF2B5EF4-FFF2-40B4-BE49-F238E27FC236}">
                  <a16:creationId xmlns:a16="http://schemas.microsoft.com/office/drawing/2014/main" id="{F659A034-F014-3B49-B80B-84B8286FFBAF}"/>
                </a:ext>
              </a:extLst>
            </p:cNvPr>
            <p:cNvSpPr/>
            <p:nvPr/>
          </p:nvSpPr>
          <p:spPr>
            <a:xfrm>
              <a:off x="0" y="5563852"/>
              <a:ext cx="12192000" cy="1294147"/>
            </a:xfrm>
            <a:custGeom>
              <a:avLst/>
              <a:gdLst>
                <a:gd name="connsiteX0" fmla="*/ 0 w 12192000"/>
                <a:gd name="connsiteY0" fmla="*/ 0 h 1909138"/>
                <a:gd name="connsiteX1" fmla="*/ 227719 w 12192000"/>
                <a:gd name="connsiteY1" fmla="*/ 142350 h 1909138"/>
                <a:gd name="connsiteX2" fmla="*/ 6096001 w 12192000"/>
                <a:gd name="connsiteY2" fmla="*/ 1628919 h 1909138"/>
                <a:gd name="connsiteX3" fmla="*/ 11964283 w 12192000"/>
                <a:gd name="connsiteY3" fmla="*/ 142350 h 1909138"/>
                <a:gd name="connsiteX4" fmla="*/ 12192000 w 12192000"/>
                <a:gd name="connsiteY4" fmla="*/ 1 h 1909138"/>
                <a:gd name="connsiteX5" fmla="*/ 12192000 w 12192000"/>
                <a:gd name="connsiteY5" fmla="*/ 1909138 h 1909138"/>
                <a:gd name="connsiteX6" fmla="*/ 0 w 12192000"/>
                <a:gd name="connsiteY6" fmla="*/ 1909138 h 1909138"/>
                <a:gd name="connsiteX7" fmla="*/ 0 w 12192000"/>
                <a:gd name="connsiteY7" fmla="*/ 0 h 190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1909138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69DA8">
                <a:alpha val="6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7" name="Rettangolo 16">
            <a:extLst>
              <a:ext uri="{FF2B5EF4-FFF2-40B4-BE49-F238E27FC236}">
                <a16:creationId xmlns:a16="http://schemas.microsoft.com/office/drawing/2014/main" id="{18555BE3-B222-7843-8C1B-522C5F964171}"/>
              </a:ext>
            </a:extLst>
          </p:cNvPr>
          <p:cNvSpPr/>
          <p:nvPr userDrawn="1"/>
        </p:nvSpPr>
        <p:spPr>
          <a:xfrm>
            <a:off x="-5204" y="10104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85A2044D-AB30-6943-A50B-EDD7FE67072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88617" y="491143"/>
            <a:ext cx="2204358" cy="929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5649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0350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ED31D70-921C-489C-9EA2-FD292B4F9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8AAFA97-AE2C-4E65-82E1-C60DE94CD8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EFAA1356-EBD4-4CD3-8A39-742C347BAB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FCCD6A1A-A942-491F-9BBD-E43BD1BD020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0EA131D-0CE8-4AC7-93C7-B7E44881B7FE}" type="datetimeFigureOut">
              <a:rPr lang="en-US" smtClean="0"/>
              <a:t>6/3/21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0A9081BD-5CD1-4A37-BEF1-93A2D9D9F3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A2EA5BD8-EDBB-488C-9B5F-210A54B367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3EEE46F-5E14-459C-A2DC-2B3208ABD1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0587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0BDF76F-D811-4B08-88C9-90AEA1CDA8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67A940D9-4AC1-4647-B217-E8CBE65D32D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73C56316-EFF4-41AE-B0F1-15FBA36AB6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F78BE59E-DF5E-4C6B-A22C-EAB9362771B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0EA131D-0CE8-4AC7-93C7-B7E44881B7FE}" type="datetimeFigureOut">
              <a:rPr lang="en-US" smtClean="0"/>
              <a:t>6/3/21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D515D12A-D7C1-4008-BCA2-5CDE085795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A998E4AB-22DD-4C3E-A24F-287B905BF1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3EEE46F-5E14-459C-A2DC-2B3208ABD1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2914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E24474C-83BB-4E22-9BD1-AAD11C1D1E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771C7C9C-0139-45CD-9B30-29BC8E7C2D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8E990A8-210D-4DB3-8B2D-7063981C1CB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0EA131D-0CE8-4AC7-93C7-B7E44881B7FE}" type="datetimeFigureOut">
              <a:rPr lang="en-US" smtClean="0"/>
              <a:t>6/3/21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9B6399E-A857-438E-831C-DF5A4672A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E331D3D-5659-435B-8D98-A0AC9D520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3EEE46F-5E14-459C-A2DC-2B3208ABD1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1234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4484073A-E4E4-4C9E-8727-91BE3B0CFB6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D16C5E60-03D2-44FB-AF2C-292165CA19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0BF3ACC-BB97-430D-8305-8F3C93868A7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0EA131D-0CE8-4AC7-93C7-B7E44881B7FE}" type="datetimeFigureOut">
              <a:rPr lang="en-US" smtClean="0"/>
              <a:t>6/3/21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EAF443B-F3CE-4289-95C8-6355768808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D2D5F1D-71A9-45BF-8EB0-F4916667E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3EEE46F-5E14-459C-A2DC-2B3208ABD1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50041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E9840D-80A7-BD4D-92A4-2437B01AB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8A7096-32D9-A946-9A58-FDAC291E71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4050CD-2393-D74F-8DFD-7E0EFCCEFA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5AFA8-5688-184B-9D5B-7FFDAC56941D}" type="datetimeFigureOut">
              <a:rPr lang="en-GB" smtClean="0"/>
              <a:t>03/06/2021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FE961A-E978-6948-8D30-BADD64191C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42EC0D-2B6A-704C-884B-0F9CA5B0C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3C237-55BD-A74F-BC6B-50CE8B10DFD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77090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E7A973B-926A-485F-9491-CFC73832E3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386361"/>
            <a:ext cx="9144000" cy="1123602"/>
          </a:xfrm>
          <a:prstGeom prst="rect">
            <a:avLst/>
          </a:prstGeom>
        </p:spPr>
        <p:txBody>
          <a:bodyPr anchor="b"/>
          <a:lstStyle>
            <a:lvl1pPr algn="ctr">
              <a:defRPr sz="3200">
                <a:latin typeface="Poppins Light" pitchFamily="2" charset="77"/>
                <a:cs typeface="Poppins Light" pitchFamily="2" charset="77"/>
              </a:defRPr>
            </a:lvl1pPr>
          </a:lstStyle>
          <a:p>
            <a:r>
              <a:rPr lang="it-IT" dirty="0"/>
              <a:t>Fare clic per modificare lo stile del titolo dello schema</a:t>
            </a:r>
            <a:endParaRPr lang="en-US" dirty="0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EE90A0E4-C2B1-4BB7-9466-8513CF4584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9"/>
            <a:ext cx="9144000" cy="43816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>
                <a:latin typeface="Poppins Light" pitchFamily="2" charset="77"/>
                <a:cs typeface="Poppins Light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 dirty="0"/>
              <a:t>Fare clic per modificare lo stile del sottotitolo dello schema</a:t>
            </a:r>
            <a:endParaRPr lang="en-US" dirty="0"/>
          </a:p>
        </p:txBody>
      </p:sp>
      <p:grpSp>
        <p:nvGrpSpPr>
          <p:cNvPr id="11" name="Group 191">
            <a:extLst>
              <a:ext uri="{FF2B5EF4-FFF2-40B4-BE49-F238E27FC236}">
                <a16:creationId xmlns:a16="http://schemas.microsoft.com/office/drawing/2014/main" id="{DBFBD22D-BC62-3441-A540-B7937F2F2A0F}"/>
              </a:ext>
            </a:extLst>
          </p:cNvPr>
          <p:cNvGrpSpPr/>
          <p:nvPr userDrawn="1"/>
        </p:nvGrpSpPr>
        <p:grpSpPr>
          <a:xfrm>
            <a:off x="0" y="4959686"/>
            <a:ext cx="12192000" cy="1909138"/>
            <a:chOff x="0" y="4948862"/>
            <a:chExt cx="12192000" cy="1909138"/>
          </a:xfrm>
        </p:grpSpPr>
        <p:sp>
          <p:nvSpPr>
            <p:cNvPr id="12" name="Freeform: Shape 192">
              <a:extLst>
                <a:ext uri="{FF2B5EF4-FFF2-40B4-BE49-F238E27FC236}">
                  <a16:creationId xmlns:a16="http://schemas.microsoft.com/office/drawing/2014/main" id="{B325B3AB-7DC6-794E-B989-F46ACB19A3F2}"/>
                </a:ext>
              </a:extLst>
            </p:cNvPr>
            <p:cNvSpPr/>
            <p:nvPr/>
          </p:nvSpPr>
          <p:spPr>
            <a:xfrm>
              <a:off x="0" y="4948862"/>
              <a:ext cx="12192000" cy="1909138"/>
            </a:xfrm>
            <a:custGeom>
              <a:avLst/>
              <a:gdLst>
                <a:gd name="connsiteX0" fmla="*/ 0 w 12192000"/>
                <a:gd name="connsiteY0" fmla="*/ 0 h 1909138"/>
                <a:gd name="connsiteX1" fmla="*/ 227719 w 12192000"/>
                <a:gd name="connsiteY1" fmla="*/ 142350 h 1909138"/>
                <a:gd name="connsiteX2" fmla="*/ 6096001 w 12192000"/>
                <a:gd name="connsiteY2" fmla="*/ 1628919 h 1909138"/>
                <a:gd name="connsiteX3" fmla="*/ 11964283 w 12192000"/>
                <a:gd name="connsiteY3" fmla="*/ 142350 h 1909138"/>
                <a:gd name="connsiteX4" fmla="*/ 12192000 w 12192000"/>
                <a:gd name="connsiteY4" fmla="*/ 1 h 1909138"/>
                <a:gd name="connsiteX5" fmla="*/ 12192000 w 12192000"/>
                <a:gd name="connsiteY5" fmla="*/ 1909138 h 1909138"/>
                <a:gd name="connsiteX6" fmla="*/ 0 w 12192000"/>
                <a:gd name="connsiteY6" fmla="*/ 1909138 h 1909138"/>
                <a:gd name="connsiteX7" fmla="*/ 0 w 12192000"/>
                <a:gd name="connsiteY7" fmla="*/ 0 h 190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1909138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69DA8">
                <a:alpha val="4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Freeform: Shape 193">
              <a:extLst>
                <a:ext uri="{FF2B5EF4-FFF2-40B4-BE49-F238E27FC236}">
                  <a16:creationId xmlns:a16="http://schemas.microsoft.com/office/drawing/2014/main" id="{F659A034-F014-3B49-B80B-84B8286FFBAF}"/>
                </a:ext>
              </a:extLst>
            </p:cNvPr>
            <p:cNvSpPr/>
            <p:nvPr/>
          </p:nvSpPr>
          <p:spPr>
            <a:xfrm>
              <a:off x="0" y="5563852"/>
              <a:ext cx="12192000" cy="1294147"/>
            </a:xfrm>
            <a:custGeom>
              <a:avLst/>
              <a:gdLst>
                <a:gd name="connsiteX0" fmla="*/ 0 w 12192000"/>
                <a:gd name="connsiteY0" fmla="*/ 0 h 1909138"/>
                <a:gd name="connsiteX1" fmla="*/ 227719 w 12192000"/>
                <a:gd name="connsiteY1" fmla="*/ 142350 h 1909138"/>
                <a:gd name="connsiteX2" fmla="*/ 6096001 w 12192000"/>
                <a:gd name="connsiteY2" fmla="*/ 1628919 h 1909138"/>
                <a:gd name="connsiteX3" fmla="*/ 11964283 w 12192000"/>
                <a:gd name="connsiteY3" fmla="*/ 142350 h 1909138"/>
                <a:gd name="connsiteX4" fmla="*/ 12192000 w 12192000"/>
                <a:gd name="connsiteY4" fmla="*/ 1 h 1909138"/>
                <a:gd name="connsiteX5" fmla="*/ 12192000 w 12192000"/>
                <a:gd name="connsiteY5" fmla="*/ 1909138 h 1909138"/>
                <a:gd name="connsiteX6" fmla="*/ 0 w 12192000"/>
                <a:gd name="connsiteY6" fmla="*/ 1909138 h 1909138"/>
                <a:gd name="connsiteX7" fmla="*/ 0 w 12192000"/>
                <a:gd name="connsiteY7" fmla="*/ 0 h 190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1909138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69DA8">
                <a:alpha val="6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7" name="Rettangolo 16">
            <a:extLst>
              <a:ext uri="{FF2B5EF4-FFF2-40B4-BE49-F238E27FC236}">
                <a16:creationId xmlns:a16="http://schemas.microsoft.com/office/drawing/2014/main" id="{18555BE3-B222-7843-8C1B-522C5F964171}"/>
              </a:ext>
            </a:extLst>
          </p:cNvPr>
          <p:cNvSpPr/>
          <p:nvPr userDrawn="1"/>
        </p:nvSpPr>
        <p:spPr>
          <a:xfrm>
            <a:off x="-5204" y="10104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4283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2F3204B-D7CE-4B18-8E1A-15CCB5EB41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411" y="367049"/>
            <a:ext cx="11415178" cy="37942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469DA8"/>
                </a:solidFill>
                <a:latin typeface="Poppins Light" pitchFamily="2" charset="77"/>
                <a:cs typeface="Poppins Light" pitchFamily="2" charset="77"/>
              </a:defRPr>
            </a:lvl1pPr>
          </a:lstStyle>
          <a:p>
            <a:endParaRPr lang="en-GB" noProof="0" dirty="0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7F3BE8D3-7D8B-9F43-94FB-0AC60D64E1EF}"/>
              </a:ext>
            </a:extLst>
          </p:cNvPr>
          <p:cNvSpPr/>
          <p:nvPr userDrawn="1"/>
        </p:nvSpPr>
        <p:spPr>
          <a:xfrm>
            <a:off x="388144" y="209158"/>
            <a:ext cx="588517" cy="45719"/>
          </a:xfrm>
          <a:prstGeom prst="rect">
            <a:avLst/>
          </a:prstGeom>
          <a:solidFill>
            <a:srgbClr val="0F9CA7"/>
          </a:solidFill>
          <a:ln>
            <a:solidFill>
              <a:srgbClr val="0F9C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E2B3B4D4-8F62-8043-B337-77DBE4DBC228}"/>
              </a:ext>
            </a:extLst>
          </p:cNvPr>
          <p:cNvSpPr/>
          <p:nvPr userDrawn="1"/>
        </p:nvSpPr>
        <p:spPr>
          <a:xfrm>
            <a:off x="0" y="6315397"/>
            <a:ext cx="12192000" cy="542603"/>
          </a:xfrm>
          <a:prstGeom prst="rect">
            <a:avLst/>
          </a:prstGeom>
          <a:solidFill>
            <a:srgbClr val="0F9CA7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400" dirty="0"/>
          </a:p>
        </p:txBody>
      </p:sp>
      <p:sp>
        <p:nvSpPr>
          <p:cNvPr id="15" name="Segnaposto numero diapositiva 5">
            <a:extLst>
              <a:ext uri="{FF2B5EF4-FFF2-40B4-BE49-F238E27FC236}">
                <a16:creationId xmlns:a16="http://schemas.microsoft.com/office/drawing/2014/main" id="{F1C58FE8-DAA0-794A-AF28-3E78B0E9F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404135"/>
            <a:ext cx="2743200" cy="365125"/>
          </a:xfrm>
          <a:prstGeom prst="rect">
            <a:avLst/>
          </a:prstGeom>
        </p:spPr>
        <p:txBody>
          <a:bodyPr/>
          <a:lstStyle>
            <a:lvl1pPr algn="ctr">
              <a:defRPr sz="1400">
                <a:solidFill>
                  <a:srgbClr val="2F5597"/>
                </a:solidFill>
              </a:defRPr>
            </a:lvl1pPr>
          </a:lstStyle>
          <a:p>
            <a:fld id="{93EEE46F-5E14-459C-A2DC-2B3208ABD1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Segnaposto contenuto 3">
            <a:extLst>
              <a:ext uri="{FF2B5EF4-FFF2-40B4-BE49-F238E27FC236}">
                <a16:creationId xmlns:a16="http://schemas.microsoft.com/office/drawing/2014/main" id="{4B6FF455-CE4D-3040-A065-6C8980C52803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388411" y="869857"/>
            <a:ext cx="11415177" cy="5356800"/>
          </a:xfrm>
          <a:prstGeom prst="rect">
            <a:avLst/>
          </a:prstGeom>
        </p:spPr>
        <p:txBody>
          <a:bodyPr/>
          <a:lstStyle>
            <a:lvl1pPr>
              <a:defRPr sz="1600">
                <a:latin typeface="Poppins Light" pitchFamily="2" charset="77"/>
                <a:cs typeface="Poppins Light" pitchFamily="2" charset="77"/>
              </a:defRPr>
            </a:lvl1pPr>
            <a:lvl2pPr>
              <a:defRPr sz="1600">
                <a:latin typeface="Poppins Light" pitchFamily="2" charset="77"/>
                <a:cs typeface="Poppins Light" pitchFamily="2" charset="77"/>
              </a:defRPr>
            </a:lvl2pPr>
            <a:lvl3pPr>
              <a:defRPr sz="1600">
                <a:latin typeface="Poppins Light" pitchFamily="2" charset="77"/>
                <a:cs typeface="Poppins Light" pitchFamily="2" charset="77"/>
              </a:defRPr>
            </a:lvl3pPr>
            <a:lvl4pPr>
              <a:defRPr sz="1600">
                <a:latin typeface="Poppins Light" pitchFamily="2" charset="77"/>
                <a:cs typeface="Poppins Light" pitchFamily="2" charset="77"/>
              </a:defRPr>
            </a:lvl4pPr>
            <a:lvl5pPr>
              <a:defRPr sz="1600">
                <a:latin typeface="Poppins Light" pitchFamily="2" charset="77"/>
                <a:cs typeface="Poppins Light" pitchFamily="2" charset="77"/>
              </a:defRPr>
            </a:lvl5pPr>
          </a:lstStyle>
          <a:p>
            <a:pPr lvl="0"/>
            <a:r>
              <a:rPr lang="en-GB" noProof="0" dirty="0"/>
              <a:t>Fare </a:t>
            </a:r>
            <a:r>
              <a:rPr lang="en-GB" noProof="0" dirty="0" err="1"/>
              <a:t>clic</a:t>
            </a:r>
            <a:r>
              <a:rPr lang="en-GB" noProof="0" dirty="0"/>
              <a:t> per </a:t>
            </a:r>
            <a:r>
              <a:rPr lang="en-GB" noProof="0" dirty="0" err="1"/>
              <a:t>modificare</a:t>
            </a:r>
            <a:r>
              <a:rPr lang="en-GB" noProof="0" dirty="0"/>
              <a:t> </a:t>
            </a:r>
            <a:r>
              <a:rPr lang="en-GB" noProof="0" dirty="0" err="1"/>
              <a:t>gli</a:t>
            </a:r>
            <a:r>
              <a:rPr lang="en-GB" noProof="0" dirty="0"/>
              <a:t> </a:t>
            </a:r>
            <a:r>
              <a:rPr lang="en-GB" noProof="0" dirty="0" err="1"/>
              <a:t>stili</a:t>
            </a:r>
            <a:r>
              <a:rPr lang="en-GB" noProof="0" dirty="0"/>
              <a:t> del testo </a:t>
            </a:r>
            <a:r>
              <a:rPr lang="en-GB" noProof="0" dirty="0" err="1"/>
              <a:t>dello</a:t>
            </a:r>
            <a:r>
              <a:rPr lang="en-GB" noProof="0" dirty="0"/>
              <a:t> schema</a:t>
            </a:r>
          </a:p>
          <a:p>
            <a:pPr lvl="1"/>
            <a:r>
              <a:rPr lang="en-GB" noProof="0" dirty="0"/>
              <a:t>Secondo </a:t>
            </a:r>
            <a:r>
              <a:rPr lang="en-GB" noProof="0" dirty="0" err="1"/>
              <a:t>livello</a:t>
            </a:r>
            <a:endParaRPr lang="en-GB" noProof="0" dirty="0"/>
          </a:p>
          <a:p>
            <a:pPr lvl="2"/>
            <a:r>
              <a:rPr lang="en-GB" noProof="0" dirty="0" err="1"/>
              <a:t>Terzo</a:t>
            </a:r>
            <a:r>
              <a:rPr lang="en-GB" noProof="0" dirty="0"/>
              <a:t> </a:t>
            </a:r>
            <a:r>
              <a:rPr lang="en-GB" noProof="0" dirty="0" err="1"/>
              <a:t>livello</a:t>
            </a:r>
            <a:endParaRPr lang="en-GB" noProof="0" dirty="0"/>
          </a:p>
          <a:p>
            <a:pPr lvl="3"/>
            <a:r>
              <a:rPr lang="en-GB" noProof="0" dirty="0"/>
              <a:t>Quarto </a:t>
            </a:r>
            <a:r>
              <a:rPr lang="en-GB" noProof="0" dirty="0" err="1"/>
              <a:t>livello</a:t>
            </a:r>
            <a:endParaRPr lang="en-GB" noProof="0" dirty="0"/>
          </a:p>
          <a:p>
            <a:pPr lvl="4"/>
            <a:r>
              <a:rPr lang="en-GB" noProof="0" dirty="0"/>
              <a:t>Quinto </a:t>
            </a:r>
            <a:r>
              <a:rPr lang="en-GB" noProof="0" dirty="0" err="1"/>
              <a:t>livello</a:t>
            </a:r>
            <a:endParaRPr lang="en-GB" noProof="0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8B2DE28C-1E4A-5349-8A96-6B240C45653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337" y="6337158"/>
            <a:ext cx="1184129" cy="499077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FD6AB2DF-F832-FA4D-8ABB-26ABC45E32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r="11242"/>
          <a:stretch/>
        </p:blipFill>
        <p:spPr>
          <a:xfrm>
            <a:off x="10014858" y="6351034"/>
            <a:ext cx="2177142" cy="471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083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8">
            <a:extLst>
              <a:ext uri="{FF2B5EF4-FFF2-40B4-BE49-F238E27FC236}">
                <a16:creationId xmlns:a16="http://schemas.microsoft.com/office/drawing/2014/main" id="{7F3BE8D3-7D8B-9F43-94FB-0AC60D64E1EF}"/>
              </a:ext>
            </a:extLst>
          </p:cNvPr>
          <p:cNvSpPr/>
          <p:nvPr userDrawn="1"/>
        </p:nvSpPr>
        <p:spPr>
          <a:xfrm>
            <a:off x="388144" y="209158"/>
            <a:ext cx="588517" cy="45719"/>
          </a:xfrm>
          <a:prstGeom prst="rect">
            <a:avLst/>
          </a:prstGeom>
          <a:solidFill>
            <a:srgbClr val="0F9CA7"/>
          </a:solidFill>
          <a:ln>
            <a:solidFill>
              <a:srgbClr val="0F9C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0BB31F05-2725-1D45-86BA-B74468CEF5D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337" y="6337158"/>
            <a:ext cx="1184129" cy="499077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68F10E7A-1BA0-124A-8592-A0ECC2FF754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r="11242"/>
          <a:stretch/>
        </p:blipFill>
        <p:spPr>
          <a:xfrm>
            <a:off x="10014858" y="6351034"/>
            <a:ext cx="2177142" cy="471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4934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2F3204B-D7CE-4B18-8E1A-15CCB5EB41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411" y="367049"/>
            <a:ext cx="11415178" cy="37942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469DA8"/>
                </a:solidFill>
                <a:latin typeface="Poppins Light" pitchFamily="2" charset="77"/>
                <a:cs typeface="Poppins Light" pitchFamily="2" charset="77"/>
              </a:defRPr>
            </a:lvl1pPr>
          </a:lstStyle>
          <a:p>
            <a:r>
              <a:rPr lang="it-IT" dirty="0"/>
              <a:t>Fare clic per modificare lo stile del titolo dello schema</a:t>
            </a:r>
            <a:endParaRPr lang="en-US" dirty="0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7F3BE8D3-7D8B-9F43-94FB-0AC60D64E1EF}"/>
              </a:ext>
            </a:extLst>
          </p:cNvPr>
          <p:cNvSpPr/>
          <p:nvPr userDrawn="1"/>
        </p:nvSpPr>
        <p:spPr>
          <a:xfrm>
            <a:off x="388144" y="209158"/>
            <a:ext cx="588517" cy="45719"/>
          </a:xfrm>
          <a:prstGeom prst="rect">
            <a:avLst/>
          </a:prstGeom>
          <a:solidFill>
            <a:srgbClr val="0F9CA7"/>
          </a:solidFill>
          <a:ln>
            <a:solidFill>
              <a:srgbClr val="0F9C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E2B3B4D4-8F62-8043-B337-77DBE4DBC228}"/>
              </a:ext>
            </a:extLst>
          </p:cNvPr>
          <p:cNvSpPr/>
          <p:nvPr userDrawn="1"/>
        </p:nvSpPr>
        <p:spPr>
          <a:xfrm>
            <a:off x="0" y="6315397"/>
            <a:ext cx="12192000" cy="542603"/>
          </a:xfrm>
          <a:prstGeom prst="rect">
            <a:avLst/>
          </a:prstGeom>
          <a:solidFill>
            <a:srgbClr val="0F9CA7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400" dirty="0"/>
          </a:p>
        </p:txBody>
      </p:sp>
      <p:sp>
        <p:nvSpPr>
          <p:cNvPr id="15" name="Segnaposto numero diapositiva 5">
            <a:extLst>
              <a:ext uri="{FF2B5EF4-FFF2-40B4-BE49-F238E27FC236}">
                <a16:creationId xmlns:a16="http://schemas.microsoft.com/office/drawing/2014/main" id="{F1C58FE8-DAA0-794A-AF28-3E78B0E9F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404135"/>
            <a:ext cx="2743200" cy="365125"/>
          </a:xfrm>
          <a:prstGeom prst="rect">
            <a:avLst/>
          </a:prstGeom>
        </p:spPr>
        <p:txBody>
          <a:bodyPr/>
          <a:lstStyle>
            <a:lvl1pPr algn="ctr">
              <a:defRPr sz="1400">
                <a:solidFill>
                  <a:srgbClr val="2F5597"/>
                </a:solidFill>
              </a:defRPr>
            </a:lvl1pPr>
          </a:lstStyle>
          <a:p>
            <a:fld id="{93EEE46F-5E14-459C-A2DC-2B3208ABD1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Segnaposto contenuto 3">
            <a:extLst>
              <a:ext uri="{FF2B5EF4-FFF2-40B4-BE49-F238E27FC236}">
                <a16:creationId xmlns:a16="http://schemas.microsoft.com/office/drawing/2014/main" id="{0133DB38-ACC8-EF46-9D66-01A9DDD413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51589" y="858643"/>
            <a:ext cx="5652000" cy="5356800"/>
          </a:xfrm>
          <a:prstGeom prst="rect">
            <a:avLst/>
          </a:prstGeom>
        </p:spPr>
        <p:txBody>
          <a:bodyPr/>
          <a:lstStyle>
            <a:lvl1pPr>
              <a:defRPr sz="1600">
                <a:latin typeface="Poppins Light" pitchFamily="2" charset="77"/>
                <a:cs typeface="Poppins Light" pitchFamily="2" charset="77"/>
              </a:defRPr>
            </a:lvl1pPr>
            <a:lvl2pPr>
              <a:defRPr sz="1600">
                <a:latin typeface="Poppins Light" pitchFamily="2" charset="77"/>
                <a:cs typeface="Poppins Light" pitchFamily="2" charset="77"/>
              </a:defRPr>
            </a:lvl2pPr>
            <a:lvl3pPr>
              <a:defRPr sz="1600">
                <a:latin typeface="Poppins Light" pitchFamily="2" charset="77"/>
                <a:cs typeface="Poppins Light" pitchFamily="2" charset="77"/>
              </a:defRPr>
            </a:lvl3pPr>
            <a:lvl4pPr>
              <a:defRPr sz="1600">
                <a:latin typeface="Poppins Light" pitchFamily="2" charset="77"/>
                <a:cs typeface="Poppins Light" pitchFamily="2" charset="77"/>
              </a:defRPr>
            </a:lvl4pPr>
            <a:lvl5pPr>
              <a:defRPr sz="1600">
                <a:latin typeface="Poppins Light" pitchFamily="2" charset="77"/>
                <a:cs typeface="Poppins Light" pitchFamily="2" charset="77"/>
              </a:defRPr>
            </a:lvl5pPr>
          </a:lstStyle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  <a:endParaRPr lang="en-US" dirty="0"/>
          </a:p>
        </p:txBody>
      </p:sp>
      <p:sp>
        <p:nvSpPr>
          <p:cNvPr id="12" name="Segnaposto contenuto 3">
            <a:extLst>
              <a:ext uri="{FF2B5EF4-FFF2-40B4-BE49-F238E27FC236}">
                <a16:creationId xmlns:a16="http://schemas.microsoft.com/office/drawing/2014/main" id="{C7EC2BE8-E489-E24C-8B6E-C791CA13E035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388412" y="869857"/>
            <a:ext cx="5652000" cy="5356800"/>
          </a:xfrm>
          <a:prstGeom prst="rect">
            <a:avLst/>
          </a:prstGeom>
        </p:spPr>
        <p:txBody>
          <a:bodyPr/>
          <a:lstStyle>
            <a:lvl1pPr>
              <a:defRPr sz="1600">
                <a:latin typeface="Poppins Light" pitchFamily="2" charset="77"/>
                <a:cs typeface="Poppins Light" pitchFamily="2" charset="77"/>
              </a:defRPr>
            </a:lvl1pPr>
            <a:lvl2pPr>
              <a:defRPr sz="1600">
                <a:latin typeface="Poppins Light" pitchFamily="2" charset="77"/>
                <a:cs typeface="Poppins Light" pitchFamily="2" charset="77"/>
              </a:defRPr>
            </a:lvl2pPr>
            <a:lvl3pPr>
              <a:defRPr sz="1600">
                <a:latin typeface="Poppins Light" pitchFamily="2" charset="77"/>
                <a:cs typeface="Poppins Light" pitchFamily="2" charset="77"/>
              </a:defRPr>
            </a:lvl3pPr>
            <a:lvl4pPr>
              <a:defRPr sz="1600">
                <a:latin typeface="Poppins Light" pitchFamily="2" charset="77"/>
                <a:cs typeface="Poppins Light" pitchFamily="2" charset="77"/>
              </a:defRPr>
            </a:lvl4pPr>
            <a:lvl5pPr>
              <a:defRPr sz="1600">
                <a:latin typeface="Poppins Light" pitchFamily="2" charset="77"/>
                <a:cs typeface="Poppins Light" pitchFamily="2" charset="77"/>
              </a:defRPr>
            </a:lvl5pPr>
          </a:lstStyle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  <a:endParaRPr lang="en-US" dirty="0"/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EEC4A504-098E-104D-A35A-91A0E044D99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337" y="6337158"/>
            <a:ext cx="1184129" cy="499077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904B4B9F-2DFE-8D4D-9950-DF3B5E8316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r="11242"/>
          <a:stretch/>
        </p:blipFill>
        <p:spPr>
          <a:xfrm>
            <a:off x="10014858" y="6351034"/>
            <a:ext cx="2177142" cy="471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4774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07AAD66-B14D-4B03-8F88-8544F3937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C14F3C6-431E-41AE-84A7-2AA55F9EEE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7E3FBFC-F1D1-4554-9270-AA5CCE4C62D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0EA131D-0CE8-4AC7-93C7-B7E44881B7FE}" type="datetimeFigureOut">
              <a:rPr lang="en-US" smtClean="0"/>
              <a:t>6/3/21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91C9028-C224-4E0E-904A-A170EF3AC4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38045C1-5E55-4AC9-81F5-BA81EC82E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3EEE46F-5E14-459C-A2DC-2B3208ABD1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82084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D893185-AA3D-4436-972F-1B935FBB25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C451808-A8CD-48DB-BBC8-0A89C49D0F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285CC5F0-C56A-4F48-9D7E-035951ED7C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3426EBA1-788F-4A0D-A288-3DAFC75F30D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0EA131D-0CE8-4AC7-93C7-B7E44881B7FE}" type="datetimeFigureOut">
              <a:rPr lang="en-US" smtClean="0"/>
              <a:t>6/3/21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73686C4B-5A20-4634-A2A2-FBAA547589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394FB4FC-0E84-4B04-B0E1-C38D4CF6EC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3EEE46F-5E14-459C-A2DC-2B3208ABD1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0679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7EABDB0-C310-4BCC-871E-E03017467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F88E9783-C586-43F4-84BD-6921729E2F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FDAD67DE-ABEC-428B-998F-EF20161A27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CFAE6FFB-C367-4E3A-8639-BCFF4E44C91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87051BF3-E711-4646-B988-52D9780E46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65ED88F1-518D-4C60-996E-D6425396264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0EA131D-0CE8-4AC7-93C7-B7E44881B7FE}" type="datetimeFigureOut">
              <a:rPr lang="en-US" smtClean="0"/>
              <a:t>6/3/21</a:t>
            </a:fld>
            <a:endParaRPr lang="en-US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506F0E08-E06A-4D69-B86A-C869497B46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5FFA1361-875D-48AE-BF8D-364097AA5D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3EEE46F-5E14-459C-A2DC-2B3208ABD1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6656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3EF6B86-AB6C-4F5A-8DB6-5825B3CD85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A1E6E4F7-3D71-4A9D-9870-10F2CE83117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0EA131D-0CE8-4AC7-93C7-B7E44881B7FE}" type="datetimeFigureOut">
              <a:rPr lang="en-US" smtClean="0"/>
              <a:t>6/3/21</a:t>
            </a:fld>
            <a:endParaRPr lang="en-US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AE9D343-53A8-4E38-8A11-8C7704F528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31FA191D-8D2F-456B-B96F-10EDE4885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3EEE46F-5E14-459C-A2DC-2B3208ABD1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9050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63558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  <p:sldLayoutId id="2147483650" r:id="rId3"/>
    <p:sldLayoutId id="2147483664" r:id="rId4"/>
    <p:sldLayoutId id="214748366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3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000" b="1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s.ucr.edu/~eamonn/guided-motif-KDD17-new-format-10-pages-v005.pdf" TargetMode="External"/><Relationship Id="rId2" Type="http://schemas.openxmlformats.org/officeDocument/2006/relationships/hyperlink" Target="https://www.cs.ucr.edu/~eamonn/WeaklyLabeledTimeSeries.pdf" TargetMode="Externa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www.cs.ucr.edu/~eamonn/MatrixProfile.html" TargetMode="External"/><Relationship Id="rId4" Type="http://schemas.openxmlformats.org/officeDocument/2006/relationships/hyperlink" Target="http://www.cs.ucr.edu/~eamonn/Motif_Discovery_ICDM.pdf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D53F042-EA44-9241-830A-59AA3F3440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>
                <a:latin typeface="Poppins Light" pitchFamily="2" charset="77"/>
                <a:cs typeface="Poppins Light" pitchFamily="2" charset="77"/>
              </a:rPr>
              <a:t>Matrix Profile Proposal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1EC89A7E-B561-CC43-BE33-C4FE055150F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sz="1800" dirty="0">
                <a:latin typeface="Poppins Light" pitchFamily="2" charset="77"/>
                <a:cs typeface="Poppins Light" pitchFamily="2" charset="77"/>
              </a:rPr>
              <a:t>Application of Matrix Profile method on building energy datasets to perform </a:t>
            </a:r>
          </a:p>
          <a:p>
            <a:r>
              <a:rPr lang="en-GB" sz="1800" dirty="0">
                <a:latin typeface="Poppins Light" pitchFamily="2" charset="77"/>
                <a:cs typeface="Poppins Light" pitchFamily="2" charset="77"/>
              </a:rPr>
              <a:t>semi real-time anomaly detection and motif/discord discovery</a:t>
            </a:r>
          </a:p>
        </p:txBody>
      </p:sp>
      <p:sp>
        <p:nvSpPr>
          <p:cNvPr id="4" name="Sottotitolo 2">
            <a:extLst>
              <a:ext uri="{FF2B5EF4-FFF2-40B4-BE49-F238E27FC236}">
                <a16:creationId xmlns:a16="http://schemas.microsoft.com/office/drawing/2014/main" id="{1ED608D9-F535-4F41-ACA1-EB9C1D970E6E}"/>
              </a:ext>
            </a:extLst>
          </p:cNvPr>
          <p:cNvSpPr txBox="1">
            <a:spLocks/>
          </p:cNvSpPr>
          <p:nvPr/>
        </p:nvSpPr>
        <p:spPr>
          <a:xfrm>
            <a:off x="2442117" y="4280861"/>
            <a:ext cx="7307766" cy="2159695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 sz="1600" dirty="0">
              <a:solidFill>
                <a:schemeClr val="bg2">
                  <a:lumMod val="50000"/>
                </a:schemeClr>
              </a:solidFill>
              <a:latin typeface="Poppins Light" pitchFamily="2" charset="77"/>
              <a:cs typeface="Poppins Light" pitchFamily="2" charset="77"/>
            </a:endParaRPr>
          </a:p>
          <a:p>
            <a:endParaRPr lang="it-IT" sz="1600" dirty="0">
              <a:solidFill>
                <a:schemeClr val="bg2">
                  <a:lumMod val="50000"/>
                </a:schemeClr>
              </a:solidFill>
              <a:latin typeface="Poppins Light" pitchFamily="2" charset="77"/>
              <a:cs typeface="Poppins Light" pitchFamily="2" charset="77"/>
            </a:endParaRPr>
          </a:p>
          <a:p>
            <a:endParaRPr lang="it-IT" sz="1600" dirty="0">
              <a:solidFill>
                <a:schemeClr val="bg2">
                  <a:lumMod val="50000"/>
                </a:schemeClr>
              </a:solidFill>
              <a:latin typeface="Poppins Light" pitchFamily="2" charset="77"/>
              <a:cs typeface="Poppins Light" pitchFamily="2" charset="77"/>
            </a:endParaRPr>
          </a:p>
          <a:p>
            <a:endParaRPr lang="it-IT" sz="1600" dirty="0">
              <a:solidFill>
                <a:schemeClr val="bg2">
                  <a:lumMod val="50000"/>
                </a:schemeClr>
              </a:solidFill>
              <a:latin typeface="Poppins Light" pitchFamily="2" charset="77"/>
              <a:cs typeface="Poppins Light" pitchFamily="2" charset="77"/>
            </a:endParaRPr>
          </a:p>
          <a:p>
            <a:endParaRPr lang="it-IT" sz="1600" dirty="0">
              <a:solidFill>
                <a:schemeClr val="bg2">
                  <a:lumMod val="50000"/>
                </a:schemeClr>
              </a:solidFill>
              <a:latin typeface="Poppins Light" pitchFamily="2" charset="77"/>
              <a:cs typeface="Poppins Light" pitchFamily="2" charset="77"/>
            </a:endParaRPr>
          </a:p>
          <a:p>
            <a:r>
              <a:rPr lang="it-IT" sz="1600" dirty="0">
                <a:solidFill>
                  <a:schemeClr val="bg2">
                    <a:lumMod val="50000"/>
                  </a:schemeClr>
                </a:solidFill>
                <a:latin typeface="Poppins Light" pitchFamily="2" charset="77"/>
                <a:cs typeface="Poppins Light" pitchFamily="2" charset="77"/>
              </a:rPr>
              <a:t>03 </a:t>
            </a:r>
            <a:r>
              <a:rPr lang="it-IT" sz="1600" dirty="0" err="1">
                <a:solidFill>
                  <a:schemeClr val="bg2">
                    <a:lumMod val="50000"/>
                  </a:schemeClr>
                </a:solidFill>
                <a:latin typeface="Poppins Light" pitchFamily="2" charset="77"/>
                <a:cs typeface="Poppins Light" pitchFamily="2" charset="77"/>
              </a:rPr>
              <a:t>June</a:t>
            </a:r>
            <a:r>
              <a:rPr lang="it-IT" sz="1600" dirty="0">
                <a:solidFill>
                  <a:schemeClr val="bg2">
                    <a:lumMod val="50000"/>
                  </a:schemeClr>
                </a:solidFill>
                <a:latin typeface="Poppins Light" pitchFamily="2" charset="77"/>
                <a:cs typeface="Poppins Light" pitchFamily="2" charset="77"/>
              </a:rPr>
              <a:t> 2021</a:t>
            </a:r>
            <a:endParaRPr lang="en-US" sz="1600" dirty="0">
              <a:solidFill>
                <a:schemeClr val="bg2">
                  <a:lumMod val="50000"/>
                </a:schemeClr>
              </a:solidFill>
              <a:latin typeface="Poppins Light" pitchFamily="2" charset="77"/>
              <a:cs typeface="Poppins Light" pitchFamily="2" charset="77"/>
            </a:endParaRPr>
          </a:p>
        </p:txBody>
      </p:sp>
      <p:sp>
        <p:nvSpPr>
          <p:cNvPr id="6" name="Sottotitolo 2">
            <a:extLst>
              <a:ext uri="{FF2B5EF4-FFF2-40B4-BE49-F238E27FC236}">
                <a16:creationId xmlns:a16="http://schemas.microsoft.com/office/drawing/2014/main" id="{C9DC4783-96F8-C140-BFFC-41ECA82FA815}"/>
              </a:ext>
            </a:extLst>
          </p:cNvPr>
          <p:cNvSpPr txBox="1">
            <a:spLocks/>
          </p:cNvSpPr>
          <p:nvPr/>
        </p:nvSpPr>
        <p:spPr>
          <a:xfrm>
            <a:off x="4272455" y="4909797"/>
            <a:ext cx="3647090" cy="901821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400" dirty="0">
                <a:solidFill>
                  <a:schemeClr val="bg2">
                    <a:lumMod val="50000"/>
                  </a:schemeClr>
                </a:solidFill>
                <a:latin typeface="Poppins Light" pitchFamily="2" charset="77"/>
                <a:cs typeface="Poppins Light" pitchFamily="2" charset="77"/>
              </a:rPr>
              <a:t>PhD Candidate: </a:t>
            </a:r>
            <a:r>
              <a:rPr lang="it-IT" sz="1400" b="1" dirty="0">
                <a:solidFill>
                  <a:schemeClr val="bg2">
                    <a:lumMod val="50000"/>
                  </a:schemeClr>
                </a:solidFill>
                <a:latin typeface="Poppins Light" pitchFamily="2" charset="77"/>
                <a:cs typeface="Poppins Light" pitchFamily="2" charset="77"/>
              </a:rPr>
              <a:t>Roberto Chiosa</a:t>
            </a:r>
          </a:p>
          <a:p>
            <a:r>
              <a:rPr lang="it-IT" sz="1400" dirty="0">
                <a:solidFill>
                  <a:schemeClr val="bg2">
                    <a:lumMod val="50000"/>
                  </a:schemeClr>
                </a:solidFill>
                <a:latin typeface="Poppins Light" pitchFamily="2" charset="77"/>
                <a:cs typeface="Poppins Light" pitchFamily="2" charset="77"/>
              </a:rPr>
              <a:t>Supervisor</a:t>
            </a:r>
            <a:r>
              <a:rPr lang="it-IT" sz="1400" b="1" dirty="0">
                <a:solidFill>
                  <a:schemeClr val="bg2">
                    <a:lumMod val="50000"/>
                  </a:schemeClr>
                </a:solidFill>
                <a:latin typeface="Poppins Light" pitchFamily="2" charset="77"/>
                <a:cs typeface="Poppins Light" pitchFamily="2" charset="77"/>
              </a:rPr>
              <a:t>: Prof. Alfonso Capozzoli</a:t>
            </a:r>
          </a:p>
          <a:p>
            <a:r>
              <a:rPr lang="it-IT" sz="1400" dirty="0">
                <a:solidFill>
                  <a:schemeClr val="bg2">
                    <a:lumMod val="50000"/>
                  </a:schemeClr>
                </a:solidFill>
                <a:latin typeface="Poppins Light" pitchFamily="2" charset="77"/>
                <a:cs typeface="Poppins Light" pitchFamily="2" charset="77"/>
              </a:rPr>
              <a:t>Co-Supervisor: </a:t>
            </a:r>
            <a:r>
              <a:rPr lang="it-IT" sz="1400" b="1" dirty="0">
                <a:solidFill>
                  <a:schemeClr val="bg2">
                    <a:lumMod val="50000"/>
                  </a:schemeClr>
                </a:solidFill>
                <a:latin typeface="Poppins Light" pitchFamily="2" charset="77"/>
                <a:cs typeface="Poppins Light" pitchFamily="2" charset="77"/>
              </a:rPr>
              <a:t>Prof. </a:t>
            </a:r>
            <a:r>
              <a:rPr lang="it-IT" sz="1400" b="1" dirty="0" err="1">
                <a:solidFill>
                  <a:schemeClr val="bg2">
                    <a:lumMod val="50000"/>
                  </a:schemeClr>
                </a:solidFill>
                <a:latin typeface="Poppins Light" pitchFamily="2" charset="77"/>
                <a:cs typeface="Poppins Light" pitchFamily="2" charset="77"/>
              </a:rPr>
              <a:t>Cheng</a:t>
            </a:r>
            <a:r>
              <a:rPr lang="it-IT" sz="1400" b="1" dirty="0">
                <a:solidFill>
                  <a:schemeClr val="bg2">
                    <a:lumMod val="50000"/>
                  </a:schemeClr>
                </a:solidFill>
                <a:latin typeface="Poppins Light" pitchFamily="2" charset="77"/>
                <a:cs typeface="Poppins Light" pitchFamily="2" charset="77"/>
              </a:rPr>
              <a:t> Fan</a:t>
            </a:r>
            <a:endParaRPr lang="en-US" sz="1400" b="1" dirty="0">
              <a:solidFill>
                <a:schemeClr val="bg2">
                  <a:lumMod val="50000"/>
                </a:schemeClr>
              </a:solidFill>
              <a:latin typeface="Poppins Light" pitchFamily="2" charset="77"/>
              <a:cs typeface="Poppins Light" pitchFamily="2" charset="77"/>
            </a:endParaRPr>
          </a:p>
          <a:p>
            <a:endParaRPr lang="en-US" sz="1400" dirty="0">
              <a:solidFill>
                <a:schemeClr val="bg2">
                  <a:lumMod val="50000"/>
                </a:schemeClr>
              </a:solidFill>
              <a:latin typeface="Poppins Light" pitchFamily="2" charset="77"/>
              <a:cs typeface="Poppins Ligh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4435247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469;p41">
            <a:extLst>
              <a:ext uri="{FF2B5EF4-FFF2-40B4-BE49-F238E27FC236}">
                <a16:creationId xmlns:a16="http://schemas.microsoft.com/office/drawing/2014/main" id="{61C0444E-9E10-B248-8DFE-8039CBF0FD2D}"/>
              </a:ext>
            </a:extLst>
          </p:cNvPr>
          <p:cNvSpPr/>
          <p:nvPr/>
        </p:nvSpPr>
        <p:spPr>
          <a:xfrm>
            <a:off x="8360574" y="4255202"/>
            <a:ext cx="13529" cy="13572"/>
          </a:xfrm>
          <a:custGeom>
            <a:avLst/>
            <a:gdLst/>
            <a:ahLst/>
            <a:cxnLst/>
            <a:rect l="l" t="t" r="r" b="b"/>
            <a:pathLst>
              <a:path w="319" h="320" extrusionOk="0">
                <a:moveTo>
                  <a:pt x="0" y="1"/>
                </a:moveTo>
                <a:lnTo>
                  <a:pt x="0" y="319"/>
                </a:lnTo>
                <a:lnTo>
                  <a:pt x="319" y="319"/>
                </a:lnTo>
                <a:lnTo>
                  <a:pt x="319" y="1"/>
                </a:lnTo>
                <a:close/>
              </a:path>
            </a:pathLst>
          </a:custGeom>
          <a:solidFill>
            <a:srgbClr val="D5D5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6" name="Google Shape;3470;p41">
            <a:extLst>
              <a:ext uri="{FF2B5EF4-FFF2-40B4-BE49-F238E27FC236}">
                <a16:creationId xmlns:a16="http://schemas.microsoft.com/office/drawing/2014/main" id="{A4C7C994-4DCD-AA42-A2F0-1007E6354C1A}"/>
              </a:ext>
            </a:extLst>
          </p:cNvPr>
          <p:cNvSpPr/>
          <p:nvPr/>
        </p:nvSpPr>
        <p:spPr>
          <a:xfrm>
            <a:off x="7562412" y="5474956"/>
            <a:ext cx="13529" cy="13572"/>
          </a:xfrm>
          <a:custGeom>
            <a:avLst/>
            <a:gdLst/>
            <a:ahLst/>
            <a:cxnLst/>
            <a:rect l="l" t="t" r="r" b="b"/>
            <a:pathLst>
              <a:path w="319" h="320" extrusionOk="0">
                <a:moveTo>
                  <a:pt x="0" y="1"/>
                </a:moveTo>
                <a:lnTo>
                  <a:pt x="0" y="319"/>
                </a:lnTo>
                <a:lnTo>
                  <a:pt x="319" y="319"/>
                </a:lnTo>
                <a:lnTo>
                  <a:pt x="319" y="1"/>
                </a:lnTo>
                <a:close/>
              </a:path>
            </a:pathLst>
          </a:custGeom>
          <a:solidFill>
            <a:srgbClr val="D5D5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7" name="Google Shape;3471;p41">
            <a:extLst>
              <a:ext uri="{FF2B5EF4-FFF2-40B4-BE49-F238E27FC236}">
                <a16:creationId xmlns:a16="http://schemas.microsoft.com/office/drawing/2014/main" id="{311520D6-97B7-5343-B2BA-4696ADB2308D}"/>
              </a:ext>
            </a:extLst>
          </p:cNvPr>
          <p:cNvSpPr/>
          <p:nvPr/>
        </p:nvSpPr>
        <p:spPr>
          <a:xfrm>
            <a:off x="6765736" y="3848632"/>
            <a:ext cx="13572" cy="13572"/>
          </a:xfrm>
          <a:custGeom>
            <a:avLst/>
            <a:gdLst/>
            <a:ahLst/>
            <a:cxnLst/>
            <a:rect l="l" t="t" r="r" b="b"/>
            <a:pathLst>
              <a:path w="320" h="320" extrusionOk="0">
                <a:moveTo>
                  <a:pt x="1" y="1"/>
                </a:moveTo>
                <a:lnTo>
                  <a:pt x="1" y="319"/>
                </a:lnTo>
                <a:lnTo>
                  <a:pt x="319" y="319"/>
                </a:lnTo>
                <a:lnTo>
                  <a:pt x="319" y="1"/>
                </a:lnTo>
                <a:close/>
              </a:path>
            </a:pathLst>
          </a:custGeom>
          <a:solidFill>
            <a:srgbClr val="D5D5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8" name="Google Shape;3472;p41">
            <a:extLst>
              <a:ext uri="{FF2B5EF4-FFF2-40B4-BE49-F238E27FC236}">
                <a16:creationId xmlns:a16="http://schemas.microsoft.com/office/drawing/2014/main" id="{1212A226-46EF-F347-A473-5637E68AFFFC}"/>
              </a:ext>
            </a:extLst>
          </p:cNvPr>
          <p:cNvSpPr/>
          <p:nvPr/>
        </p:nvSpPr>
        <p:spPr>
          <a:xfrm>
            <a:off x="5570042" y="4255202"/>
            <a:ext cx="13529" cy="13572"/>
          </a:xfrm>
          <a:custGeom>
            <a:avLst/>
            <a:gdLst/>
            <a:ahLst/>
            <a:cxnLst/>
            <a:rect l="l" t="t" r="r" b="b"/>
            <a:pathLst>
              <a:path w="319" h="320" extrusionOk="0">
                <a:moveTo>
                  <a:pt x="0" y="1"/>
                </a:moveTo>
                <a:lnTo>
                  <a:pt x="0" y="319"/>
                </a:lnTo>
                <a:lnTo>
                  <a:pt x="318" y="319"/>
                </a:lnTo>
                <a:lnTo>
                  <a:pt x="318" y="1"/>
                </a:lnTo>
                <a:close/>
              </a:path>
            </a:pathLst>
          </a:custGeom>
          <a:solidFill>
            <a:srgbClr val="D5D5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9" name="Google Shape;3473;p41">
            <a:extLst>
              <a:ext uri="{FF2B5EF4-FFF2-40B4-BE49-F238E27FC236}">
                <a16:creationId xmlns:a16="http://schemas.microsoft.com/office/drawing/2014/main" id="{EBED8736-3FEB-3848-A2D1-18D70D5A03AD}"/>
              </a:ext>
            </a:extLst>
          </p:cNvPr>
          <p:cNvSpPr/>
          <p:nvPr/>
        </p:nvSpPr>
        <p:spPr>
          <a:xfrm>
            <a:off x="4773366" y="5068385"/>
            <a:ext cx="13529" cy="13529"/>
          </a:xfrm>
          <a:custGeom>
            <a:avLst/>
            <a:gdLst/>
            <a:ahLst/>
            <a:cxnLst/>
            <a:rect l="l" t="t" r="r" b="b"/>
            <a:pathLst>
              <a:path w="319" h="319" extrusionOk="0">
                <a:moveTo>
                  <a:pt x="1" y="1"/>
                </a:moveTo>
                <a:lnTo>
                  <a:pt x="1" y="319"/>
                </a:lnTo>
                <a:lnTo>
                  <a:pt x="319" y="319"/>
                </a:lnTo>
                <a:lnTo>
                  <a:pt x="319" y="1"/>
                </a:lnTo>
                <a:close/>
              </a:path>
            </a:pathLst>
          </a:custGeom>
          <a:solidFill>
            <a:srgbClr val="D5D5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cxnSp>
        <p:nvCxnSpPr>
          <p:cNvPr id="41" name="Google Shape;3508;p41">
            <a:extLst>
              <a:ext uri="{FF2B5EF4-FFF2-40B4-BE49-F238E27FC236}">
                <a16:creationId xmlns:a16="http://schemas.microsoft.com/office/drawing/2014/main" id="{8E617C2B-305A-1948-8ADE-60FBBCEA2B3A}"/>
              </a:ext>
            </a:extLst>
          </p:cNvPr>
          <p:cNvCxnSpPr>
            <a:cxnSpLocks/>
          </p:cNvCxnSpPr>
          <p:nvPr/>
        </p:nvCxnSpPr>
        <p:spPr>
          <a:xfrm flipV="1">
            <a:off x="3836662" y="5725125"/>
            <a:ext cx="198097" cy="98536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2" name="Google Shape;3509;p41">
            <a:extLst>
              <a:ext uri="{FF2B5EF4-FFF2-40B4-BE49-F238E27FC236}">
                <a16:creationId xmlns:a16="http://schemas.microsoft.com/office/drawing/2014/main" id="{B30AB4C3-65B0-6C43-AEED-EC13EBD66E3A}"/>
              </a:ext>
            </a:extLst>
          </p:cNvPr>
          <p:cNvCxnSpPr>
            <a:cxnSpLocks/>
          </p:cNvCxnSpPr>
          <p:nvPr/>
        </p:nvCxnSpPr>
        <p:spPr>
          <a:xfrm flipV="1">
            <a:off x="4279772" y="5406912"/>
            <a:ext cx="213947" cy="184038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" name="Google Shape;3510;p41">
            <a:extLst>
              <a:ext uri="{FF2B5EF4-FFF2-40B4-BE49-F238E27FC236}">
                <a16:creationId xmlns:a16="http://schemas.microsoft.com/office/drawing/2014/main" id="{811362C8-904C-DD47-831F-CADA79EE0F65}"/>
              </a:ext>
            </a:extLst>
          </p:cNvPr>
          <p:cNvCxnSpPr>
            <a:cxnSpLocks/>
          </p:cNvCxnSpPr>
          <p:nvPr/>
        </p:nvCxnSpPr>
        <p:spPr>
          <a:xfrm>
            <a:off x="4722184" y="5366510"/>
            <a:ext cx="181829" cy="67638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" name="Google Shape;3511;p41">
            <a:extLst>
              <a:ext uri="{FF2B5EF4-FFF2-40B4-BE49-F238E27FC236}">
                <a16:creationId xmlns:a16="http://schemas.microsoft.com/office/drawing/2014/main" id="{103328D5-3C28-E348-AA42-32DC121034E6}"/>
              </a:ext>
            </a:extLst>
          </p:cNvPr>
          <p:cNvCxnSpPr>
            <a:cxnSpLocks/>
          </p:cNvCxnSpPr>
          <p:nvPr/>
        </p:nvCxnSpPr>
        <p:spPr>
          <a:xfrm flipV="1">
            <a:off x="5093646" y="4268774"/>
            <a:ext cx="351458" cy="1083962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" name="Google Shape;3512;p41">
            <a:extLst>
              <a:ext uri="{FF2B5EF4-FFF2-40B4-BE49-F238E27FC236}">
                <a16:creationId xmlns:a16="http://schemas.microsoft.com/office/drawing/2014/main" id="{05BBF7E5-1688-944F-A230-F0E5B9A47AC3}"/>
              </a:ext>
            </a:extLst>
          </p:cNvPr>
          <p:cNvCxnSpPr>
            <a:cxnSpLocks/>
          </p:cNvCxnSpPr>
          <p:nvPr/>
        </p:nvCxnSpPr>
        <p:spPr>
          <a:xfrm>
            <a:off x="5586030" y="4268774"/>
            <a:ext cx="275390" cy="130019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" name="Google Shape;3513;p41">
            <a:extLst>
              <a:ext uri="{FF2B5EF4-FFF2-40B4-BE49-F238E27FC236}">
                <a16:creationId xmlns:a16="http://schemas.microsoft.com/office/drawing/2014/main" id="{DE0B5BB5-1F71-A743-BF2D-569945350D2C}"/>
              </a:ext>
            </a:extLst>
          </p:cNvPr>
          <p:cNvCxnSpPr>
            <a:cxnSpLocks/>
          </p:cNvCxnSpPr>
          <p:nvPr/>
        </p:nvCxnSpPr>
        <p:spPr>
          <a:xfrm flipV="1">
            <a:off x="5995004" y="3263100"/>
            <a:ext cx="371652" cy="2305867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7" name="Group 86">
            <a:extLst>
              <a:ext uri="{FF2B5EF4-FFF2-40B4-BE49-F238E27FC236}">
                <a16:creationId xmlns:a16="http://schemas.microsoft.com/office/drawing/2014/main" id="{B06528F0-56E8-FF41-9189-E5E4BB67E947}"/>
              </a:ext>
            </a:extLst>
          </p:cNvPr>
          <p:cNvGrpSpPr/>
          <p:nvPr/>
        </p:nvGrpSpPr>
        <p:grpSpPr>
          <a:xfrm>
            <a:off x="3514734" y="1976285"/>
            <a:ext cx="5736666" cy="419333"/>
            <a:chOff x="878964" y="860032"/>
            <a:chExt cx="7363814" cy="538273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DCB73FA3-2034-4040-B642-6789F5C9FA39}"/>
                </a:ext>
              </a:extLst>
            </p:cNvPr>
            <p:cNvGrpSpPr/>
            <p:nvPr/>
          </p:nvGrpSpPr>
          <p:grpSpPr>
            <a:xfrm>
              <a:off x="878964" y="860032"/>
              <a:ext cx="538273" cy="538273"/>
              <a:chOff x="1752673" y="495870"/>
              <a:chExt cx="538273" cy="538273"/>
            </a:xfrm>
          </p:grpSpPr>
          <p:sp>
            <p:nvSpPr>
              <p:cNvPr id="5" name="Google Shape;620;p19">
                <a:extLst>
                  <a:ext uri="{FF2B5EF4-FFF2-40B4-BE49-F238E27FC236}">
                    <a16:creationId xmlns:a16="http://schemas.microsoft.com/office/drawing/2014/main" id="{5076F74D-E0E4-F649-9FCA-2979E4E29A9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A62B34B-0006-D845-AC25-51BD9537BFBD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0</a:t>
                </a:r>
              </a:p>
            </p:txBody>
          </p: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B0D03F6C-0F1A-3248-A83D-0EFE52DF94F9}"/>
                </a:ext>
              </a:extLst>
            </p:cNvPr>
            <p:cNvGrpSpPr/>
            <p:nvPr/>
          </p:nvGrpSpPr>
          <p:grpSpPr>
            <a:xfrm>
              <a:off x="1447759" y="860032"/>
              <a:ext cx="538273" cy="538273"/>
              <a:chOff x="1752673" y="495870"/>
              <a:chExt cx="538273" cy="538273"/>
            </a:xfrm>
          </p:grpSpPr>
          <p:sp>
            <p:nvSpPr>
              <p:cNvPr id="52" name="Google Shape;620;p19">
                <a:extLst>
                  <a:ext uri="{FF2B5EF4-FFF2-40B4-BE49-F238E27FC236}">
                    <a16:creationId xmlns:a16="http://schemas.microsoft.com/office/drawing/2014/main" id="{47835765-4F4C-7343-A8AB-0831D6C2315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780A414-0849-4C40-9746-7EBBF563F58B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</a:t>
                </a:r>
              </a:p>
            </p:txBody>
          </p: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84D31E46-B6B9-AD48-A9D3-ADAB6A131735}"/>
                </a:ext>
              </a:extLst>
            </p:cNvPr>
            <p:cNvGrpSpPr/>
            <p:nvPr/>
          </p:nvGrpSpPr>
          <p:grpSpPr>
            <a:xfrm>
              <a:off x="2016554" y="860032"/>
              <a:ext cx="538273" cy="538273"/>
              <a:chOff x="1752673" y="495870"/>
              <a:chExt cx="538273" cy="538273"/>
            </a:xfrm>
          </p:grpSpPr>
          <p:sp>
            <p:nvSpPr>
              <p:cNvPr id="55" name="Google Shape;620;p19">
                <a:extLst>
                  <a:ext uri="{FF2B5EF4-FFF2-40B4-BE49-F238E27FC236}">
                    <a16:creationId xmlns:a16="http://schemas.microsoft.com/office/drawing/2014/main" id="{21F8B2B4-A3F0-724A-AC23-F456DDDB54F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4745A537-F33C-CE44-85B3-052AC98B5B2B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3</a:t>
                </a:r>
              </a:p>
            </p:txBody>
          </p: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F0642736-FEEC-4542-985B-840BE5BB9F56}"/>
                </a:ext>
              </a:extLst>
            </p:cNvPr>
            <p:cNvGrpSpPr/>
            <p:nvPr/>
          </p:nvGrpSpPr>
          <p:grpSpPr>
            <a:xfrm>
              <a:off x="2585349" y="860032"/>
              <a:ext cx="538273" cy="538273"/>
              <a:chOff x="1752673" y="495870"/>
              <a:chExt cx="538273" cy="538273"/>
            </a:xfrm>
          </p:grpSpPr>
          <p:sp>
            <p:nvSpPr>
              <p:cNvPr id="58" name="Google Shape;620;p19">
                <a:extLst>
                  <a:ext uri="{FF2B5EF4-FFF2-40B4-BE49-F238E27FC236}">
                    <a16:creationId xmlns:a16="http://schemas.microsoft.com/office/drawing/2014/main" id="{F51801B9-2E36-364F-87CD-62E1A6A1686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936FF4FB-D6C0-1F46-BB9D-8295C9B85F04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2</a:t>
                </a:r>
              </a:p>
            </p:txBody>
          </p: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000D1B45-3958-5140-945A-F9CE466376DB}"/>
                </a:ext>
              </a:extLst>
            </p:cNvPr>
            <p:cNvGrpSpPr/>
            <p:nvPr/>
          </p:nvGrpSpPr>
          <p:grpSpPr>
            <a:xfrm>
              <a:off x="3154144" y="860032"/>
              <a:ext cx="538273" cy="538273"/>
              <a:chOff x="1752673" y="495870"/>
              <a:chExt cx="538273" cy="538273"/>
            </a:xfrm>
          </p:grpSpPr>
          <p:sp>
            <p:nvSpPr>
              <p:cNvPr id="61" name="Google Shape;620;p19">
                <a:extLst>
                  <a:ext uri="{FF2B5EF4-FFF2-40B4-BE49-F238E27FC236}">
                    <a16:creationId xmlns:a16="http://schemas.microsoft.com/office/drawing/2014/main" id="{63705E53-9828-3942-80C2-C94CA77C390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E2A84BF6-2A0E-704B-98BF-0D74349E0394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9</a:t>
                </a:r>
              </a:p>
            </p:txBody>
          </p:sp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3CC473B6-6490-DD42-94AD-7E5B29987EAC}"/>
                </a:ext>
              </a:extLst>
            </p:cNvPr>
            <p:cNvGrpSpPr/>
            <p:nvPr/>
          </p:nvGrpSpPr>
          <p:grpSpPr>
            <a:xfrm>
              <a:off x="3722939" y="860032"/>
              <a:ext cx="538273" cy="538273"/>
              <a:chOff x="1752673" y="495870"/>
              <a:chExt cx="538273" cy="538273"/>
            </a:xfrm>
          </p:grpSpPr>
          <p:sp>
            <p:nvSpPr>
              <p:cNvPr id="64" name="Google Shape;620;p19">
                <a:extLst>
                  <a:ext uri="{FF2B5EF4-FFF2-40B4-BE49-F238E27FC236}">
                    <a16:creationId xmlns:a16="http://schemas.microsoft.com/office/drawing/2014/main" id="{5E247DBF-9BD8-9243-8915-DC2CB3BF299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A50E56CA-BFAB-0A4E-A660-749074865ADA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</a:t>
                </a:r>
              </a:p>
            </p:txBody>
          </p:sp>
        </p:grp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8D7D945B-52A3-C24A-8A57-1B686FF3C8E3}"/>
                </a:ext>
              </a:extLst>
            </p:cNvPr>
            <p:cNvGrpSpPr/>
            <p:nvPr/>
          </p:nvGrpSpPr>
          <p:grpSpPr>
            <a:xfrm>
              <a:off x="4860529" y="860032"/>
              <a:ext cx="538273" cy="538273"/>
              <a:chOff x="1752673" y="495870"/>
              <a:chExt cx="538273" cy="538273"/>
            </a:xfrm>
          </p:grpSpPr>
          <p:sp>
            <p:nvSpPr>
              <p:cNvPr id="67" name="Google Shape;620;p19">
                <a:extLst>
                  <a:ext uri="{FF2B5EF4-FFF2-40B4-BE49-F238E27FC236}">
                    <a16:creationId xmlns:a16="http://schemas.microsoft.com/office/drawing/2014/main" id="{62FF369A-2E71-484F-99C0-7C88111066D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ED3C3B3D-D567-3942-AECA-4EB7C8C71B7C}"/>
                  </a:ext>
                </a:extLst>
              </p:cNvPr>
              <p:cNvSpPr txBox="1"/>
              <p:nvPr/>
            </p:nvSpPr>
            <p:spPr>
              <a:xfrm>
                <a:off x="1769537" y="564950"/>
                <a:ext cx="504543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15</a:t>
                </a:r>
              </a:p>
            </p:txBody>
          </p:sp>
        </p:grp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66A50547-04EC-634B-BD91-74910BB5F339}"/>
                </a:ext>
              </a:extLst>
            </p:cNvPr>
            <p:cNvGrpSpPr/>
            <p:nvPr/>
          </p:nvGrpSpPr>
          <p:grpSpPr>
            <a:xfrm>
              <a:off x="4291734" y="860032"/>
              <a:ext cx="538273" cy="538273"/>
              <a:chOff x="1752673" y="495870"/>
              <a:chExt cx="538273" cy="538273"/>
            </a:xfrm>
          </p:grpSpPr>
          <p:sp>
            <p:nvSpPr>
              <p:cNvPr id="70" name="Google Shape;620;p19">
                <a:extLst>
                  <a:ext uri="{FF2B5EF4-FFF2-40B4-BE49-F238E27FC236}">
                    <a16:creationId xmlns:a16="http://schemas.microsoft.com/office/drawing/2014/main" id="{3BD59547-F7B7-7247-9399-EBB7E0D380F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5CD18788-B956-DE40-90B5-7A1E3B631A18}"/>
                  </a:ext>
                </a:extLst>
              </p:cNvPr>
              <p:cNvSpPr txBox="1"/>
              <p:nvPr/>
            </p:nvSpPr>
            <p:spPr>
              <a:xfrm>
                <a:off x="1769537" y="564950"/>
                <a:ext cx="504543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14</a:t>
                </a:r>
              </a:p>
            </p:txBody>
          </p:sp>
        </p:grp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2A30C99D-B330-B94B-A700-4E5CAF0661AF}"/>
                </a:ext>
              </a:extLst>
            </p:cNvPr>
            <p:cNvGrpSpPr/>
            <p:nvPr/>
          </p:nvGrpSpPr>
          <p:grpSpPr>
            <a:xfrm>
              <a:off x="5429324" y="860032"/>
              <a:ext cx="538273" cy="538273"/>
              <a:chOff x="1752673" y="495870"/>
              <a:chExt cx="538273" cy="538273"/>
            </a:xfrm>
          </p:grpSpPr>
          <p:sp>
            <p:nvSpPr>
              <p:cNvPr id="73" name="Google Shape;620;p19">
                <a:extLst>
                  <a:ext uri="{FF2B5EF4-FFF2-40B4-BE49-F238E27FC236}">
                    <a16:creationId xmlns:a16="http://schemas.microsoft.com/office/drawing/2014/main" id="{16D26409-5BE1-BD46-A9F0-F0D76C82672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375D2527-A7FB-DA4E-BF03-3B707D979EF8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</a:t>
                </a:r>
              </a:p>
            </p:txBody>
          </p:sp>
        </p:grp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FC22C833-7201-7D4A-8A03-745C5048EA27}"/>
                </a:ext>
              </a:extLst>
            </p:cNvPr>
            <p:cNvGrpSpPr/>
            <p:nvPr/>
          </p:nvGrpSpPr>
          <p:grpSpPr>
            <a:xfrm>
              <a:off x="5998119" y="860032"/>
              <a:ext cx="538273" cy="538273"/>
              <a:chOff x="1752673" y="495870"/>
              <a:chExt cx="538273" cy="538273"/>
            </a:xfrm>
          </p:grpSpPr>
          <p:sp>
            <p:nvSpPr>
              <p:cNvPr id="76" name="Google Shape;620;p19">
                <a:extLst>
                  <a:ext uri="{FF2B5EF4-FFF2-40B4-BE49-F238E27FC236}">
                    <a16:creationId xmlns:a16="http://schemas.microsoft.com/office/drawing/2014/main" id="{AC5EBFD7-0A43-AA41-8091-17C2C892377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389B7C7B-BB56-844C-9CAD-5748C1286D43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2</a:t>
                </a:r>
              </a:p>
            </p:txBody>
          </p:sp>
        </p:grp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1283CBC5-2E2D-BE4F-B41B-1353C12C7DF5}"/>
                </a:ext>
              </a:extLst>
            </p:cNvPr>
            <p:cNvGrpSpPr/>
            <p:nvPr/>
          </p:nvGrpSpPr>
          <p:grpSpPr>
            <a:xfrm>
              <a:off x="6566914" y="860032"/>
              <a:ext cx="538273" cy="538273"/>
              <a:chOff x="1752673" y="495870"/>
              <a:chExt cx="538273" cy="538273"/>
            </a:xfrm>
          </p:grpSpPr>
          <p:sp>
            <p:nvSpPr>
              <p:cNvPr id="79" name="Google Shape;620;p19">
                <a:extLst>
                  <a:ext uri="{FF2B5EF4-FFF2-40B4-BE49-F238E27FC236}">
                    <a16:creationId xmlns:a16="http://schemas.microsoft.com/office/drawing/2014/main" id="{6FE87BAA-8E0E-F54B-BCAC-A0DC303DA6B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31959102-651C-9E49-83D3-FACEA0EF1215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2</a:t>
                </a:r>
              </a:p>
            </p:txBody>
          </p:sp>
        </p:grp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FED8534F-ED8D-2446-B630-1BA27957DF35}"/>
                </a:ext>
              </a:extLst>
            </p:cNvPr>
            <p:cNvGrpSpPr/>
            <p:nvPr/>
          </p:nvGrpSpPr>
          <p:grpSpPr>
            <a:xfrm>
              <a:off x="7135709" y="860032"/>
              <a:ext cx="538273" cy="538273"/>
              <a:chOff x="1752673" y="495870"/>
              <a:chExt cx="538273" cy="538273"/>
            </a:xfrm>
          </p:grpSpPr>
          <p:sp>
            <p:nvSpPr>
              <p:cNvPr id="82" name="Google Shape;620;p19">
                <a:extLst>
                  <a:ext uri="{FF2B5EF4-FFF2-40B4-BE49-F238E27FC236}">
                    <a16:creationId xmlns:a16="http://schemas.microsoft.com/office/drawing/2014/main" id="{FBD78164-93D8-5143-AE9D-3B17CBB1AFC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D07FA6B8-FF24-0549-ADA7-D78694AB6287}"/>
                  </a:ext>
                </a:extLst>
              </p:cNvPr>
              <p:cNvSpPr txBox="1"/>
              <p:nvPr/>
            </p:nvSpPr>
            <p:spPr>
              <a:xfrm>
                <a:off x="1769537" y="564950"/>
                <a:ext cx="504543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10</a:t>
                </a:r>
              </a:p>
            </p:txBody>
          </p:sp>
        </p:grp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C8EEFC9B-9C94-9543-9F9C-BD01C09B1E4D}"/>
                </a:ext>
              </a:extLst>
            </p:cNvPr>
            <p:cNvGrpSpPr/>
            <p:nvPr/>
          </p:nvGrpSpPr>
          <p:grpSpPr>
            <a:xfrm>
              <a:off x="7704505" y="860032"/>
              <a:ext cx="538273" cy="538273"/>
              <a:chOff x="1752673" y="495870"/>
              <a:chExt cx="538273" cy="538273"/>
            </a:xfrm>
          </p:grpSpPr>
          <p:sp>
            <p:nvSpPr>
              <p:cNvPr id="85" name="Google Shape;620;p19">
                <a:extLst>
                  <a:ext uri="{FF2B5EF4-FFF2-40B4-BE49-F238E27FC236}">
                    <a16:creationId xmlns:a16="http://schemas.microsoft.com/office/drawing/2014/main" id="{0F5191CD-6824-B64D-A2FB-96EF6E1E66B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623AA58F-9A6D-9C42-A377-ECB90DB6155F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7</a:t>
                </a:r>
              </a:p>
            </p:txBody>
          </p:sp>
        </p:grpSp>
      </p:grpSp>
      <p:sp>
        <p:nvSpPr>
          <p:cNvPr id="29" name="Google Shape;3440;p41">
            <a:extLst>
              <a:ext uri="{FF2B5EF4-FFF2-40B4-BE49-F238E27FC236}">
                <a16:creationId xmlns:a16="http://schemas.microsoft.com/office/drawing/2014/main" id="{EA079D10-5B7A-E64A-AC40-35654F211044}"/>
              </a:ext>
            </a:extLst>
          </p:cNvPr>
          <p:cNvSpPr/>
          <p:nvPr/>
        </p:nvSpPr>
        <p:spPr>
          <a:xfrm>
            <a:off x="4493719" y="5195261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0" name="Google Shape;3441;p41">
            <a:extLst>
              <a:ext uri="{FF2B5EF4-FFF2-40B4-BE49-F238E27FC236}">
                <a16:creationId xmlns:a16="http://schemas.microsoft.com/office/drawing/2014/main" id="{EBB8AD15-F298-C248-8726-A6F61ABD1318}"/>
              </a:ext>
            </a:extLst>
          </p:cNvPr>
          <p:cNvSpPr/>
          <p:nvPr/>
        </p:nvSpPr>
        <p:spPr>
          <a:xfrm>
            <a:off x="4936182" y="5384405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1" name="Google Shape;3442;p41">
            <a:extLst>
              <a:ext uri="{FF2B5EF4-FFF2-40B4-BE49-F238E27FC236}">
                <a16:creationId xmlns:a16="http://schemas.microsoft.com/office/drawing/2014/main" id="{6617F9C4-EAAD-5E45-A609-581CB9428D38}"/>
              </a:ext>
            </a:extLst>
          </p:cNvPr>
          <p:cNvSpPr/>
          <p:nvPr/>
        </p:nvSpPr>
        <p:spPr>
          <a:xfrm>
            <a:off x="5414109" y="4042707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2" name="Google Shape;3443;p41">
            <a:extLst>
              <a:ext uri="{FF2B5EF4-FFF2-40B4-BE49-F238E27FC236}">
                <a16:creationId xmlns:a16="http://schemas.microsoft.com/office/drawing/2014/main" id="{D3900B96-3A07-EF46-B8A5-CB4A20216F48}"/>
              </a:ext>
            </a:extLst>
          </p:cNvPr>
          <p:cNvSpPr/>
          <p:nvPr/>
        </p:nvSpPr>
        <p:spPr>
          <a:xfrm>
            <a:off x="5823884" y="5574216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3" name="Google Shape;3444;p41">
            <a:extLst>
              <a:ext uri="{FF2B5EF4-FFF2-40B4-BE49-F238E27FC236}">
                <a16:creationId xmlns:a16="http://schemas.microsoft.com/office/drawing/2014/main" id="{09497BB7-CD84-8C43-95B8-E8A01D72F139}"/>
              </a:ext>
            </a:extLst>
          </p:cNvPr>
          <p:cNvSpPr/>
          <p:nvPr/>
        </p:nvSpPr>
        <p:spPr>
          <a:xfrm>
            <a:off x="6293835" y="3032650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4" name="Google Shape;3445;p41">
            <a:extLst>
              <a:ext uri="{FF2B5EF4-FFF2-40B4-BE49-F238E27FC236}">
                <a16:creationId xmlns:a16="http://schemas.microsoft.com/office/drawing/2014/main" id="{6EF9F3A3-9AB1-C345-9524-F4723FDB1381}"/>
              </a:ext>
            </a:extLst>
          </p:cNvPr>
          <p:cNvSpPr/>
          <p:nvPr/>
        </p:nvSpPr>
        <p:spPr>
          <a:xfrm>
            <a:off x="4051440" y="5568967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40" name="Google Shape;3507;p41">
            <a:extLst>
              <a:ext uri="{FF2B5EF4-FFF2-40B4-BE49-F238E27FC236}">
                <a16:creationId xmlns:a16="http://schemas.microsoft.com/office/drawing/2014/main" id="{782775D8-7C2A-754D-A55B-981EF20849C3}"/>
              </a:ext>
            </a:extLst>
          </p:cNvPr>
          <p:cNvSpPr/>
          <p:nvPr/>
        </p:nvSpPr>
        <p:spPr>
          <a:xfrm>
            <a:off x="3604173" y="5783251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06" name="Google Shape;3444;p41">
            <a:extLst>
              <a:ext uri="{FF2B5EF4-FFF2-40B4-BE49-F238E27FC236}">
                <a16:creationId xmlns:a16="http://schemas.microsoft.com/office/drawing/2014/main" id="{B2A89135-03CB-F040-A6F8-D3BF9C1F7A3B}"/>
              </a:ext>
            </a:extLst>
          </p:cNvPr>
          <p:cNvSpPr/>
          <p:nvPr/>
        </p:nvSpPr>
        <p:spPr>
          <a:xfrm>
            <a:off x="8043413" y="5381334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07" name="Google Shape;3444;p41">
            <a:extLst>
              <a:ext uri="{FF2B5EF4-FFF2-40B4-BE49-F238E27FC236}">
                <a16:creationId xmlns:a16="http://schemas.microsoft.com/office/drawing/2014/main" id="{413F2E4A-388C-7345-B8C9-6735CBE1CA47}"/>
              </a:ext>
            </a:extLst>
          </p:cNvPr>
          <p:cNvSpPr/>
          <p:nvPr/>
        </p:nvSpPr>
        <p:spPr>
          <a:xfrm>
            <a:off x="7153217" y="5581888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08" name="Google Shape;3444;p41">
            <a:extLst>
              <a:ext uri="{FF2B5EF4-FFF2-40B4-BE49-F238E27FC236}">
                <a16:creationId xmlns:a16="http://schemas.microsoft.com/office/drawing/2014/main" id="{D64E0CE3-2BEB-2849-A49C-BF5CA7571E1E}"/>
              </a:ext>
            </a:extLst>
          </p:cNvPr>
          <p:cNvSpPr/>
          <p:nvPr/>
        </p:nvSpPr>
        <p:spPr>
          <a:xfrm>
            <a:off x="7600797" y="5374719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09" name="Google Shape;3444;p41">
            <a:extLst>
              <a:ext uri="{FF2B5EF4-FFF2-40B4-BE49-F238E27FC236}">
                <a16:creationId xmlns:a16="http://schemas.microsoft.com/office/drawing/2014/main" id="{F0E87C31-EB7D-8A45-BDAF-E78C22AF44DE}"/>
              </a:ext>
            </a:extLst>
          </p:cNvPr>
          <p:cNvSpPr/>
          <p:nvPr/>
        </p:nvSpPr>
        <p:spPr>
          <a:xfrm>
            <a:off x="8478333" y="3807993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48" name="Google Shape;3444;p41">
            <a:extLst>
              <a:ext uri="{FF2B5EF4-FFF2-40B4-BE49-F238E27FC236}">
                <a16:creationId xmlns:a16="http://schemas.microsoft.com/office/drawing/2014/main" id="{5545A3A7-8510-7E48-821D-11ADB37D792F}"/>
              </a:ext>
            </a:extLst>
          </p:cNvPr>
          <p:cNvSpPr/>
          <p:nvPr/>
        </p:nvSpPr>
        <p:spPr>
          <a:xfrm>
            <a:off x="8942344" y="4025807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cxnSp>
        <p:nvCxnSpPr>
          <p:cNvPr id="179" name="Google Shape;3513;p41">
            <a:extLst>
              <a:ext uri="{FF2B5EF4-FFF2-40B4-BE49-F238E27FC236}">
                <a16:creationId xmlns:a16="http://schemas.microsoft.com/office/drawing/2014/main" id="{57271D9B-CCC4-CF47-8AA9-F7DB37F837D0}"/>
              </a:ext>
            </a:extLst>
          </p:cNvPr>
          <p:cNvCxnSpPr>
            <a:cxnSpLocks/>
          </p:cNvCxnSpPr>
          <p:nvPr/>
        </p:nvCxnSpPr>
        <p:spPr>
          <a:xfrm flipH="1" flipV="1">
            <a:off x="6851944" y="3068414"/>
            <a:ext cx="380452" cy="2500554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0" name="Google Shape;3444;p41">
            <a:extLst>
              <a:ext uri="{FF2B5EF4-FFF2-40B4-BE49-F238E27FC236}">
                <a16:creationId xmlns:a16="http://schemas.microsoft.com/office/drawing/2014/main" id="{92678323-5430-9B40-BF56-65B3FFD56977}"/>
              </a:ext>
            </a:extLst>
          </p:cNvPr>
          <p:cNvSpPr/>
          <p:nvPr/>
        </p:nvSpPr>
        <p:spPr>
          <a:xfrm>
            <a:off x="6710106" y="2827324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cxnSp>
        <p:nvCxnSpPr>
          <p:cNvPr id="187" name="Google Shape;3510;p41">
            <a:extLst>
              <a:ext uri="{FF2B5EF4-FFF2-40B4-BE49-F238E27FC236}">
                <a16:creationId xmlns:a16="http://schemas.microsoft.com/office/drawing/2014/main" id="{3F191A61-4205-E944-926A-9759D41E8B64}"/>
              </a:ext>
            </a:extLst>
          </p:cNvPr>
          <p:cNvCxnSpPr>
            <a:cxnSpLocks/>
          </p:cNvCxnSpPr>
          <p:nvPr/>
        </p:nvCxnSpPr>
        <p:spPr>
          <a:xfrm flipH="1">
            <a:off x="6521927" y="3009545"/>
            <a:ext cx="188179" cy="79817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2" name="Google Shape;3510;p41">
            <a:extLst>
              <a:ext uri="{FF2B5EF4-FFF2-40B4-BE49-F238E27FC236}">
                <a16:creationId xmlns:a16="http://schemas.microsoft.com/office/drawing/2014/main" id="{14444474-4C57-3C43-90EF-B279E0C7CC53}"/>
              </a:ext>
            </a:extLst>
          </p:cNvPr>
          <p:cNvCxnSpPr>
            <a:cxnSpLocks/>
          </p:cNvCxnSpPr>
          <p:nvPr/>
        </p:nvCxnSpPr>
        <p:spPr>
          <a:xfrm flipH="1">
            <a:off x="7389325" y="5556147"/>
            <a:ext cx="188179" cy="79817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3" name="Google Shape;3510;p41">
            <a:extLst>
              <a:ext uri="{FF2B5EF4-FFF2-40B4-BE49-F238E27FC236}">
                <a16:creationId xmlns:a16="http://schemas.microsoft.com/office/drawing/2014/main" id="{233FF81F-2193-EB49-8F0B-44B7EFA81C8C}"/>
              </a:ext>
            </a:extLst>
          </p:cNvPr>
          <p:cNvCxnSpPr>
            <a:cxnSpLocks/>
          </p:cNvCxnSpPr>
          <p:nvPr/>
        </p:nvCxnSpPr>
        <p:spPr>
          <a:xfrm flipH="1">
            <a:off x="7838547" y="5488528"/>
            <a:ext cx="184211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6" name="Google Shape;3513;p41">
            <a:extLst>
              <a:ext uri="{FF2B5EF4-FFF2-40B4-BE49-F238E27FC236}">
                <a16:creationId xmlns:a16="http://schemas.microsoft.com/office/drawing/2014/main" id="{63B57046-EA11-A947-84C5-3E4C47FBFC36}"/>
              </a:ext>
            </a:extLst>
          </p:cNvPr>
          <p:cNvCxnSpPr>
            <a:cxnSpLocks/>
          </p:cNvCxnSpPr>
          <p:nvPr/>
        </p:nvCxnSpPr>
        <p:spPr>
          <a:xfrm flipV="1">
            <a:off x="8197001" y="4052296"/>
            <a:ext cx="336995" cy="1314214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0" name="Google Shape;3510;p41">
            <a:extLst>
              <a:ext uri="{FF2B5EF4-FFF2-40B4-BE49-F238E27FC236}">
                <a16:creationId xmlns:a16="http://schemas.microsoft.com/office/drawing/2014/main" id="{AD1C73C1-EB47-7648-BDFD-740774813B7F}"/>
              </a:ext>
            </a:extLst>
          </p:cNvPr>
          <p:cNvCxnSpPr>
            <a:cxnSpLocks/>
          </p:cNvCxnSpPr>
          <p:nvPr/>
        </p:nvCxnSpPr>
        <p:spPr>
          <a:xfrm flipH="1" flipV="1">
            <a:off x="8715215" y="3967430"/>
            <a:ext cx="193765" cy="103486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08" name="Group 207">
            <a:extLst>
              <a:ext uri="{FF2B5EF4-FFF2-40B4-BE49-F238E27FC236}">
                <a16:creationId xmlns:a16="http://schemas.microsoft.com/office/drawing/2014/main" id="{A39092B3-454B-864B-B354-B0169CB373A0}"/>
              </a:ext>
            </a:extLst>
          </p:cNvPr>
          <p:cNvGrpSpPr/>
          <p:nvPr/>
        </p:nvGrpSpPr>
        <p:grpSpPr>
          <a:xfrm>
            <a:off x="3511698" y="1976285"/>
            <a:ext cx="1770242" cy="4120186"/>
            <a:chOff x="2410937" y="853347"/>
            <a:chExt cx="2272353" cy="5288836"/>
          </a:xfrm>
          <a:solidFill>
            <a:schemeClr val="accent1">
              <a:alpha val="20000"/>
            </a:schemeClr>
          </a:solidFill>
        </p:grpSpPr>
        <p:sp>
          <p:nvSpPr>
            <p:cNvPr id="209" name="Google Shape;620;p19">
              <a:extLst>
                <a:ext uri="{FF2B5EF4-FFF2-40B4-BE49-F238E27FC236}">
                  <a16:creationId xmlns:a16="http://schemas.microsoft.com/office/drawing/2014/main" id="{47810AAE-7849-E84B-832D-0C126F50537F}"/>
                </a:ext>
              </a:extLst>
            </p:cNvPr>
            <p:cNvSpPr>
              <a:spLocks/>
            </p:cNvSpPr>
            <p:nvPr/>
          </p:nvSpPr>
          <p:spPr>
            <a:xfrm>
              <a:off x="2410937" y="1670505"/>
              <a:ext cx="2272353" cy="4471678"/>
            </a:xfrm>
            <a:prstGeom prst="roundRect">
              <a:avLst>
                <a:gd name="adj" fmla="val 8264"/>
              </a:avLst>
            </a:prstGeom>
            <a:grpFill/>
            <a:ln>
              <a:solidFill>
                <a:schemeClr val="accent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10" name="Google Shape;620;p19">
              <a:extLst>
                <a:ext uri="{FF2B5EF4-FFF2-40B4-BE49-F238E27FC236}">
                  <a16:creationId xmlns:a16="http://schemas.microsoft.com/office/drawing/2014/main" id="{405CBC2E-6C50-074A-BBF5-B7E370E3A908}"/>
                </a:ext>
              </a:extLst>
            </p:cNvPr>
            <p:cNvSpPr>
              <a:spLocks/>
            </p:cNvSpPr>
            <p:nvPr/>
          </p:nvSpPr>
          <p:spPr>
            <a:xfrm>
              <a:off x="2423207" y="853347"/>
              <a:ext cx="2247813" cy="538271"/>
            </a:xfrm>
            <a:prstGeom prst="roundRect">
              <a:avLst>
                <a:gd name="adj" fmla="val 26497"/>
              </a:avLst>
            </a:prstGeom>
            <a:grpFill/>
            <a:ln>
              <a:solidFill>
                <a:schemeClr val="accent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214" name="Group 213">
            <a:extLst>
              <a:ext uri="{FF2B5EF4-FFF2-40B4-BE49-F238E27FC236}">
                <a16:creationId xmlns:a16="http://schemas.microsoft.com/office/drawing/2014/main" id="{103A0D33-5C0D-5A43-ABAB-675E2AC56F8F}"/>
              </a:ext>
            </a:extLst>
          </p:cNvPr>
          <p:cNvGrpSpPr/>
          <p:nvPr/>
        </p:nvGrpSpPr>
        <p:grpSpPr>
          <a:xfrm>
            <a:off x="2733155" y="2983221"/>
            <a:ext cx="6725690" cy="3067817"/>
            <a:chOff x="1389254" y="2088018"/>
            <a:chExt cx="8633365" cy="3937973"/>
          </a:xfrm>
        </p:grpSpPr>
        <p:grpSp>
          <p:nvGrpSpPr>
            <p:cNvPr id="204" name="Group 203">
              <a:extLst>
                <a:ext uri="{FF2B5EF4-FFF2-40B4-BE49-F238E27FC236}">
                  <a16:creationId xmlns:a16="http://schemas.microsoft.com/office/drawing/2014/main" id="{567C3002-F4F1-844C-9C83-70810C6C3BC9}"/>
                </a:ext>
              </a:extLst>
            </p:cNvPr>
            <p:cNvGrpSpPr/>
            <p:nvPr/>
          </p:nvGrpSpPr>
          <p:grpSpPr>
            <a:xfrm>
              <a:off x="1958620" y="2287309"/>
              <a:ext cx="8063999" cy="3548149"/>
              <a:chOff x="1993344" y="2345182"/>
              <a:chExt cx="8063999" cy="3548149"/>
            </a:xfrm>
          </p:grpSpPr>
          <p:cxnSp>
            <p:nvCxnSpPr>
              <p:cNvPr id="23" name="Google Shape;3434;p41">
                <a:extLst>
                  <a:ext uri="{FF2B5EF4-FFF2-40B4-BE49-F238E27FC236}">
                    <a16:creationId xmlns:a16="http://schemas.microsoft.com/office/drawing/2014/main" id="{D0AC1D91-28E8-8E48-A698-3F5DCAB1900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93344" y="3349014"/>
                <a:ext cx="8063999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4" name="Google Shape;3435;p41">
                <a:extLst>
                  <a:ext uri="{FF2B5EF4-FFF2-40B4-BE49-F238E27FC236}">
                    <a16:creationId xmlns:a16="http://schemas.microsoft.com/office/drawing/2014/main" id="{9076F562-3C63-C848-9BBC-217C6D9D7B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93344" y="3850930"/>
                <a:ext cx="8063999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" name="Google Shape;3436;p41">
                <a:extLst>
                  <a:ext uri="{FF2B5EF4-FFF2-40B4-BE49-F238E27FC236}">
                    <a16:creationId xmlns:a16="http://schemas.microsoft.com/office/drawing/2014/main" id="{8A48C1FD-FE41-D648-B003-50B240A705A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93344" y="4352846"/>
                <a:ext cx="8063999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" name="Google Shape;3437;p41">
                <a:extLst>
                  <a:ext uri="{FF2B5EF4-FFF2-40B4-BE49-F238E27FC236}">
                    <a16:creationId xmlns:a16="http://schemas.microsoft.com/office/drawing/2014/main" id="{67349A01-BA13-8A42-902A-F58704A6F29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93344" y="4854762"/>
                <a:ext cx="8063999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" name="Google Shape;3438;p41">
                <a:extLst>
                  <a:ext uri="{FF2B5EF4-FFF2-40B4-BE49-F238E27FC236}">
                    <a16:creationId xmlns:a16="http://schemas.microsoft.com/office/drawing/2014/main" id="{01F99FC3-AC66-3346-B9D4-64CBE2D442C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93344" y="5356678"/>
                <a:ext cx="8063999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8" name="Google Shape;3439;p41">
                <a:extLst>
                  <a:ext uri="{FF2B5EF4-FFF2-40B4-BE49-F238E27FC236}">
                    <a16:creationId xmlns:a16="http://schemas.microsoft.com/office/drawing/2014/main" id="{2A9FED70-7842-1E45-8BE3-E3331FE8108D}"/>
                  </a:ext>
                </a:extLst>
              </p:cNvPr>
              <p:cNvSpPr/>
              <p:nvPr/>
            </p:nvSpPr>
            <p:spPr>
              <a:xfrm>
                <a:off x="1993344" y="5858595"/>
                <a:ext cx="8063999" cy="34736"/>
              </a:xfrm>
              <a:custGeom>
                <a:avLst/>
                <a:gdLst/>
                <a:ahLst/>
                <a:cxnLst/>
                <a:rect l="l" t="t" r="r" b="b"/>
                <a:pathLst>
                  <a:path w="117796" h="638" extrusionOk="0">
                    <a:moveTo>
                      <a:pt x="319" y="1"/>
                    </a:moveTo>
                    <a:cubicBezTo>
                      <a:pt x="142" y="1"/>
                      <a:pt x="1" y="142"/>
                      <a:pt x="1" y="319"/>
                    </a:cubicBezTo>
                    <a:cubicBezTo>
                      <a:pt x="1" y="496"/>
                      <a:pt x="142" y="637"/>
                      <a:pt x="319" y="637"/>
                    </a:cubicBezTo>
                    <a:lnTo>
                      <a:pt x="117477" y="637"/>
                    </a:lnTo>
                    <a:cubicBezTo>
                      <a:pt x="117654" y="637"/>
                      <a:pt x="117796" y="496"/>
                      <a:pt x="117796" y="319"/>
                    </a:cubicBezTo>
                    <a:cubicBezTo>
                      <a:pt x="117796" y="142"/>
                      <a:pt x="117654" y="1"/>
                      <a:pt x="117477" y="1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cxnSp>
            <p:nvCxnSpPr>
              <p:cNvPr id="137" name="Google Shape;3434;p41">
                <a:extLst>
                  <a:ext uri="{FF2B5EF4-FFF2-40B4-BE49-F238E27FC236}">
                    <a16:creationId xmlns:a16="http://schemas.microsoft.com/office/drawing/2014/main" id="{FC38A1BB-38E9-D94B-A184-95FF7FA794C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93344" y="2847098"/>
                <a:ext cx="8063999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8" name="Google Shape;3434;p41">
                <a:extLst>
                  <a:ext uri="{FF2B5EF4-FFF2-40B4-BE49-F238E27FC236}">
                    <a16:creationId xmlns:a16="http://schemas.microsoft.com/office/drawing/2014/main" id="{FA76B373-0E07-E34A-BBBC-FB7A7ED1B2D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93344" y="2345182"/>
                <a:ext cx="8063999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13" name="Group 212">
              <a:extLst>
                <a:ext uri="{FF2B5EF4-FFF2-40B4-BE49-F238E27FC236}">
                  <a16:creationId xmlns:a16="http://schemas.microsoft.com/office/drawing/2014/main" id="{26EBD7A6-BF8A-3E48-BD0F-79782525D77F}"/>
                </a:ext>
              </a:extLst>
            </p:cNvPr>
            <p:cNvGrpSpPr/>
            <p:nvPr/>
          </p:nvGrpSpPr>
          <p:grpSpPr>
            <a:xfrm>
              <a:off x="1389254" y="2088018"/>
              <a:ext cx="504542" cy="3937973"/>
              <a:chOff x="1389254" y="2088018"/>
              <a:chExt cx="504542" cy="3937973"/>
            </a:xfrm>
          </p:grpSpPr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FAD0E36A-FA00-E947-87A8-6A367C9A6E8D}"/>
                  </a:ext>
                </a:extLst>
              </p:cNvPr>
              <p:cNvSpPr txBox="1"/>
              <p:nvPr/>
            </p:nvSpPr>
            <p:spPr>
              <a:xfrm>
                <a:off x="1456128" y="5093075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2</a:t>
                </a:r>
              </a:p>
            </p:txBody>
          </p:sp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FF7B8EBC-498E-E249-BF2C-6B5AE45AE955}"/>
                  </a:ext>
                </a:extLst>
              </p:cNvPr>
              <p:cNvSpPr txBox="1"/>
              <p:nvPr/>
            </p:nvSpPr>
            <p:spPr>
              <a:xfrm>
                <a:off x="1389254" y="3084197"/>
                <a:ext cx="504542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10</a:t>
                </a:r>
              </a:p>
            </p:txBody>
          </p:sp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1DED865C-7AA3-9E4C-BB01-FC42B0A0989B}"/>
                  </a:ext>
                </a:extLst>
              </p:cNvPr>
              <p:cNvSpPr txBox="1"/>
              <p:nvPr/>
            </p:nvSpPr>
            <p:spPr>
              <a:xfrm>
                <a:off x="1456127" y="3598413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8</a:t>
                </a:r>
              </a:p>
            </p:txBody>
          </p:sp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CD772369-DC74-C94E-8523-3FE7547AF177}"/>
                  </a:ext>
                </a:extLst>
              </p:cNvPr>
              <p:cNvSpPr txBox="1"/>
              <p:nvPr/>
            </p:nvSpPr>
            <p:spPr>
              <a:xfrm>
                <a:off x="1456127" y="4098645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6</a:t>
                </a:r>
              </a:p>
            </p:txBody>
          </p:sp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AFFDF699-4046-8B40-83C9-B02FB025330E}"/>
                  </a:ext>
                </a:extLst>
              </p:cNvPr>
              <p:cNvSpPr txBox="1"/>
              <p:nvPr/>
            </p:nvSpPr>
            <p:spPr>
              <a:xfrm>
                <a:off x="1456127" y="459284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4</a:t>
                </a:r>
              </a:p>
            </p:txBody>
          </p:sp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2D451BA1-3882-F143-991B-C496616AC650}"/>
                  </a:ext>
                </a:extLst>
              </p:cNvPr>
              <p:cNvSpPr txBox="1"/>
              <p:nvPr/>
            </p:nvSpPr>
            <p:spPr>
              <a:xfrm>
                <a:off x="1389254" y="2588250"/>
                <a:ext cx="504542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12</a:t>
                </a:r>
              </a:p>
            </p:txBody>
          </p:sp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CC9A6292-10BE-5C41-B055-B3DFB8F2A26C}"/>
                  </a:ext>
                </a:extLst>
              </p:cNvPr>
              <p:cNvSpPr txBox="1"/>
              <p:nvPr/>
            </p:nvSpPr>
            <p:spPr>
              <a:xfrm>
                <a:off x="1389254" y="2088018"/>
                <a:ext cx="504542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14</a:t>
                </a:r>
              </a:p>
            </p:txBody>
          </p:sp>
          <p:sp>
            <p:nvSpPr>
              <p:cNvPr id="212" name="TextBox 211">
                <a:extLst>
                  <a:ext uri="{FF2B5EF4-FFF2-40B4-BE49-F238E27FC236}">
                    <a16:creationId xmlns:a16="http://schemas.microsoft.com/office/drawing/2014/main" id="{03925BB5-D887-6841-9397-77CC361EFAB4}"/>
                  </a:ext>
                </a:extLst>
              </p:cNvPr>
              <p:cNvSpPr txBox="1"/>
              <p:nvPr/>
            </p:nvSpPr>
            <p:spPr>
              <a:xfrm>
                <a:off x="1456126" y="5591409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0</a:t>
                </a:r>
              </a:p>
            </p:txBody>
          </p:sp>
        </p:grp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EEB8CBB0-9F64-434D-964F-4C6044B73E59}"/>
              </a:ext>
            </a:extLst>
          </p:cNvPr>
          <p:cNvGrpSpPr/>
          <p:nvPr/>
        </p:nvGrpSpPr>
        <p:grpSpPr>
          <a:xfrm>
            <a:off x="3514734" y="1386382"/>
            <a:ext cx="5736666" cy="419333"/>
            <a:chOff x="878964" y="860032"/>
            <a:chExt cx="7363814" cy="538273"/>
          </a:xfrm>
        </p:grpSpPr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BAC946B9-B3D7-4546-82E4-EE4862AACA07}"/>
                </a:ext>
              </a:extLst>
            </p:cNvPr>
            <p:cNvGrpSpPr/>
            <p:nvPr/>
          </p:nvGrpSpPr>
          <p:grpSpPr>
            <a:xfrm>
              <a:off x="878964" y="860032"/>
              <a:ext cx="538273" cy="538273"/>
              <a:chOff x="1752673" y="495870"/>
              <a:chExt cx="538273" cy="538273"/>
            </a:xfrm>
          </p:grpSpPr>
          <p:sp>
            <p:nvSpPr>
              <p:cNvPr id="164" name="Google Shape;620;p19">
                <a:extLst>
                  <a:ext uri="{FF2B5EF4-FFF2-40B4-BE49-F238E27FC236}">
                    <a16:creationId xmlns:a16="http://schemas.microsoft.com/office/drawing/2014/main" id="{E7F47521-A9FF-4743-9A0E-4D42FE41EAB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2E6407D9-9DB4-8C47-8718-6950CD41A719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0</a:t>
                </a:r>
              </a:p>
            </p:txBody>
          </p:sp>
        </p:grpSp>
        <p:grpSp>
          <p:nvGrpSpPr>
            <p:cNvPr id="118" name="Group 117">
              <a:extLst>
                <a:ext uri="{FF2B5EF4-FFF2-40B4-BE49-F238E27FC236}">
                  <a16:creationId xmlns:a16="http://schemas.microsoft.com/office/drawing/2014/main" id="{D8E8BC57-A04B-A147-8FAF-FBDD0E817194}"/>
                </a:ext>
              </a:extLst>
            </p:cNvPr>
            <p:cNvGrpSpPr/>
            <p:nvPr/>
          </p:nvGrpSpPr>
          <p:grpSpPr>
            <a:xfrm>
              <a:off x="1447759" y="860032"/>
              <a:ext cx="538273" cy="538273"/>
              <a:chOff x="1752673" y="495870"/>
              <a:chExt cx="538273" cy="538273"/>
            </a:xfrm>
          </p:grpSpPr>
          <p:sp>
            <p:nvSpPr>
              <p:cNvPr id="162" name="Google Shape;620;p19">
                <a:extLst>
                  <a:ext uri="{FF2B5EF4-FFF2-40B4-BE49-F238E27FC236}">
                    <a16:creationId xmlns:a16="http://schemas.microsoft.com/office/drawing/2014/main" id="{6D930BE5-0644-BB45-B195-97B2767D0F5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63" name="TextBox 162">
                <a:extLst>
                  <a:ext uri="{FF2B5EF4-FFF2-40B4-BE49-F238E27FC236}">
                    <a16:creationId xmlns:a16="http://schemas.microsoft.com/office/drawing/2014/main" id="{A40A00BC-7BFD-E84E-A958-81BA5FE53910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</a:t>
                </a:r>
              </a:p>
            </p:txBody>
          </p:sp>
        </p:grpSp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FF837B42-C8E8-644A-B7F6-785462CDD896}"/>
                </a:ext>
              </a:extLst>
            </p:cNvPr>
            <p:cNvGrpSpPr/>
            <p:nvPr/>
          </p:nvGrpSpPr>
          <p:grpSpPr>
            <a:xfrm>
              <a:off x="2016554" y="860032"/>
              <a:ext cx="538273" cy="538273"/>
              <a:chOff x="1752673" y="495870"/>
              <a:chExt cx="538273" cy="538273"/>
            </a:xfrm>
          </p:grpSpPr>
          <p:sp>
            <p:nvSpPr>
              <p:cNvPr id="160" name="Google Shape;620;p19">
                <a:extLst>
                  <a:ext uri="{FF2B5EF4-FFF2-40B4-BE49-F238E27FC236}">
                    <a16:creationId xmlns:a16="http://schemas.microsoft.com/office/drawing/2014/main" id="{3B37D4C6-2778-8248-AA4E-9ED044B45D2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C53AF1BC-F0A8-1A47-AE65-39729C478BE2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3</a:t>
                </a:r>
              </a:p>
            </p:txBody>
          </p:sp>
        </p:grpSp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350151BF-1D61-2247-82EE-236774457012}"/>
                </a:ext>
              </a:extLst>
            </p:cNvPr>
            <p:cNvGrpSpPr/>
            <p:nvPr/>
          </p:nvGrpSpPr>
          <p:grpSpPr>
            <a:xfrm>
              <a:off x="2585349" y="860032"/>
              <a:ext cx="538273" cy="538273"/>
              <a:chOff x="1752673" y="495870"/>
              <a:chExt cx="538273" cy="538273"/>
            </a:xfrm>
          </p:grpSpPr>
          <p:sp>
            <p:nvSpPr>
              <p:cNvPr id="158" name="Google Shape;620;p19">
                <a:extLst>
                  <a:ext uri="{FF2B5EF4-FFF2-40B4-BE49-F238E27FC236}">
                    <a16:creationId xmlns:a16="http://schemas.microsoft.com/office/drawing/2014/main" id="{F6730818-CA0E-8C4D-BB59-F38FECF5FC3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57993998-67BA-DB40-97DF-A2057FC35C58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2</a:t>
                </a:r>
              </a:p>
            </p:txBody>
          </p:sp>
        </p:grpSp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BFE7FA58-B8E1-DE48-9B0A-3E72FF2A689D}"/>
                </a:ext>
              </a:extLst>
            </p:cNvPr>
            <p:cNvGrpSpPr/>
            <p:nvPr/>
          </p:nvGrpSpPr>
          <p:grpSpPr>
            <a:xfrm>
              <a:off x="3154144" y="860032"/>
              <a:ext cx="538273" cy="538273"/>
              <a:chOff x="1752673" y="495870"/>
              <a:chExt cx="538273" cy="538273"/>
            </a:xfrm>
          </p:grpSpPr>
          <p:sp>
            <p:nvSpPr>
              <p:cNvPr id="156" name="Google Shape;620;p19">
                <a:extLst>
                  <a:ext uri="{FF2B5EF4-FFF2-40B4-BE49-F238E27FC236}">
                    <a16:creationId xmlns:a16="http://schemas.microsoft.com/office/drawing/2014/main" id="{DD88B6AD-E645-EC4B-A163-AB58662556C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2E4B3AFE-89A0-4D43-BE89-B1A1F15CCCE8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9</a:t>
                </a:r>
              </a:p>
            </p:txBody>
          </p:sp>
        </p:grpSp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7A0E353D-5B61-8D41-90DD-7975742E748D}"/>
                </a:ext>
              </a:extLst>
            </p:cNvPr>
            <p:cNvGrpSpPr/>
            <p:nvPr/>
          </p:nvGrpSpPr>
          <p:grpSpPr>
            <a:xfrm>
              <a:off x="3722939" y="860032"/>
              <a:ext cx="538273" cy="538273"/>
              <a:chOff x="1752673" y="495870"/>
              <a:chExt cx="538273" cy="538273"/>
            </a:xfrm>
          </p:grpSpPr>
          <p:sp>
            <p:nvSpPr>
              <p:cNvPr id="154" name="Google Shape;620;p19">
                <a:extLst>
                  <a:ext uri="{FF2B5EF4-FFF2-40B4-BE49-F238E27FC236}">
                    <a16:creationId xmlns:a16="http://schemas.microsoft.com/office/drawing/2014/main" id="{42C2B250-A2FF-E54C-8FBC-FE0A783AB4D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2B599FF9-2AE8-3B4C-80D3-CB6268E64112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</a:t>
                </a:r>
              </a:p>
            </p:txBody>
          </p:sp>
        </p:grpSp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id="{EE2797A2-5C64-3549-B2E6-E7E6AE25BD8D}"/>
                </a:ext>
              </a:extLst>
            </p:cNvPr>
            <p:cNvGrpSpPr/>
            <p:nvPr/>
          </p:nvGrpSpPr>
          <p:grpSpPr>
            <a:xfrm>
              <a:off x="4860529" y="860032"/>
              <a:ext cx="538273" cy="538273"/>
              <a:chOff x="1752673" y="495870"/>
              <a:chExt cx="538273" cy="538273"/>
            </a:xfrm>
          </p:grpSpPr>
          <p:sp>
            <p:nvSpPr>
              <p:cNvPr id="152" name="Google Shape;620;p19">
                <a:extLst>
                  <a:ext uri="{FF2B5EF4-FFF2-40B4-BE49-F238E27FC236}">
                    <a16:creationId xmlns:a16="http://schemas.microsoft.com/office/drawing/2014/main" id="{3B540E9C-D980-6148-BD8D-6E7F750FF14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1E5D7E67-177E-2A4C-93AD-6D4390BAFB77}"/>
                  </a:ext>
                </a:extLst>
              </p:cNvPr>
              <p:cNvSpPr txBox="1"/>
              <p:nvPr/>
            </p:nvSpPr>
            <p:spPr>
              <a:xfrm>
                <a:off x="1769537" y="564950"/>
                <a:ext cx="504543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15</a:t>
                </a:r>
              </a:p>
            </p:txBody>
          </p:sp>
        </p:grpSp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373F290F-3FC5-3245-8222-71CD624824C8}"/>
                </a:ext>
              </a:extLst>
            </p:cNvPr>
            <p:cNvGrpSpPr/>
            <p:nvPr/>
          </p:nvGrpSpPr>
          <p:grpSpPr>
            <a:xfrm>
              <a:off x="4291734" y="860032"/>
              <a:ext cx="538273" cy="538273"/>
              <a:chOff x="1752673" y="495870"/>
              <a:chExt cx="538273" cy="538273"/>
            </a:xfrm>
          </p:grpSpPr>
          <p:sp>
            <p:nvSpPr>
              <p:cNvPr id="150" name="Google Shape;620;p19">
                <a:extLst>
                  <a:ext uri="{FF2B5EF4-FFF2-40B4-BE49-F238E27FC236}">
                    <a16:creationId xmlns:a16="http://schemas.microsoft.com/office/drawing/2014/main" id="{7DE5EDA2-A26F-F243-9E99-76E36ECB330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B996658A-209D-D448-ABA8-13F2B571A267}"/>
                  </a:ext>
                </a:extLst>
              </p:cNvPr>
              <p:cNvSpPr txBox="1"/>
              <p:nvPr/>
            </p:nvSpPr>
            <p:spPr>
              <a:xfrm>
                <a:off x="1769537" y="564950"/>
                <a:ext cx="504543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14</a:t>
                </a:r>
              </a:p>
            </p:txBody>
          </p:sp>
        </p:grpSp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9AA4A191-E13D-6646-8657-406E0B3F675C}"/>
                </a:ext>
              </a:extLst>
            </p:cNvPr>
            <p:cNvGrpSpPr/>
            <p:nvPr/>
          </p:nvGrpSpPr>
          <p:grpSpPr>
            <a:xfrm>
              <a:off x="5429324" y="860032"/>
              <a:ext cx="538273" cy="538273"/>
              <a:chOff x="1752673" y="495870"/>
              <a:chExt cx="538273" cy="538273"/>
            </a:xfrm>
          </p:grpSpPr>
          <p:sp>
            <p:nvSpPr>
              <p:cNvPr id="147" name="Google Shape;620;p19">
                <a:extLst>
                  <a:ext uri="{FF2B5EF4-FFF2-40B4-BE49-F238E27FC236}">
                    <a16:creationId xmlns:a16="http://schemas.microsoft.com/office/drawing/2014/main" id="{81C437D9-8B40-A641-A2B1-8A2B4F4D57C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9AA4526E-6BD3-8543-BE50-701CDA80C0DA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</a:t>
                </a:r>
              </a:p>
            </p:txBody>
          </p:sp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63179DA2-BE0D-1E4D-A12F-95DC0BDEC80E}"/>
                </a:ext>
              </a:extLst>
            </p:cNvPr>
            <p:cNvGrpSpPr/>
            <p:nvPr/>
          </p:nvGrpSpPr>
          <p:grpSpPr>
            <a:xfrm>
              <a:off x="5998119" y="860032"/>
              <a:ext cx="538273" cy="538273"/>
              <a:chOff x="1752673" y="495870"/>
              <a:chExt cx="538273" cy="538273"/>
            </a:xfrm>
          </p:grpSpPr>
          <p:sp>
            <p:nvSpPr>
              <p:cNvPr id="145" name="Google Shape;620;p19">
                <a:extLst>
                  <a:ext uri="{FF2B5EF4-FFF2-40B4-BE49-F238E27FC236}">
                    <a16:creationId xmlns:a16="http://schemas.microsoft.com/office/drawing/2014/main" id="{8684C19A-7E36-D847-A965-0DB0336151D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D951ACC0-CC73-C246-A5DD-BC6029196225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2</a:t>
                </a:r>
              </a:p>
            </p:txBody>
          </p:sp>
        </p:grpSp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8DE7A6D9-05A0-7243-89B7-93ACBA371700}"/>
                </a:ext>
              </a:extLst>
            </p:cNvPr>
            <p:cNvGrpSpPr/>
            <p:nvPr/>
          </p:nvGrpSpPr>
          <p:grpSpPr>
            <a:xfrm>
              <a:off x="6566914" y="860032"/>
              <a:ext cx="538273" cy="538273"/>
              <a:chOff x="1752673" y="495870"/>
              <a:chExt cx="538273" cy="538273"/>
            </a:xfrm>
          </p:grpSpPr>
          <p:sp>
            <p:nvSpPr>
              <p:cNvPr id="143" name="Google Shape;620;p19">
                <a:extLst>
                  <a:ext uri="{FF2B5EF4-FFF2-40B4-BE49-F238E27FC236}">
                    <a16:creationId xmlns:a16="http://schemas.microsoft.com/office/drawing/2014/main" id="{BF6C3871-3C1E-1B4C-8517-86EDE706135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3251A81C-69A2-2040-B342-A39659A1CAE8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2</a:t>
                </a:r>
              </a:p>
            </p:txBody>
          </p:sp>
        </p:grpSp>
        <p:grpSp>
          <p:nvGrpSpPr>
            <p:cNvPr id="135" name="Group 134">
              <a:extLst>
                <a:ext uri="{FF2B5EF4-FFF2-40B4-BE49-F238E27FC236}">
                  <a16:creationId xmlns:a16="http://schemas.microsoft.com/office/drawing/2014/main" id="{10BA56AB-97AF-2F42-BEFA-0013BDC62C1B}"/>
                </a:ext>
              </a:extLst>
            </p:cNvPr>
            <p:cNvGrpSpPr/>
            <p:nvPr/>
          </p:nvGrpSpPr>
          <p:grpSpPr>
            <a:xfrm>
              <a:off x="7135709" y="860032"/>
              <a:ext cx="538273" cy="538273"/>
              <a:chOff x="1752673" y="495870"/>
              <a:chExt cx="538273" cy="538273"/>
            </a:xfrm>
          </p:grpSpPr>
          <p:sp>
            <p:nvSpPr>
              <p:cNvPr id="141" name="Google Shape;620;p19">
                <a:extLst>
                  <a:ext uri="{FF2B5EF4-FFF2-40B4-BE49-F238E27FC236}">
                    <a16:creationId xmlns:a16="http://schemas.microsoft.com/office/drawing/2014/main" id="{0446967A-A238-7244-91F1-43BD2CC4B17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6BB122C6-C89A-7D46-AEC0-5D86FE9E48E2}"/>
                  </a:ext>
                </a:extLst>
              </p:cNvPr>
              <p:cNvSpPr txBox="1"/>
              <p:nvPr/>
            </p:nvSpPr>
            <p:spPr>
              <a:xfrm>
                <a:off x="1769537" y="564950"/>
                <a:ext cx="504543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10</a:t>
                </a:r>
              </a:p>
            </p:txBody>
          </p:sp>
        </p:grp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2DD6C9F8-3177-2A4A-BF17-AF5D38593BC0}"/>
                </a:ext>
              </a:extLst>
            </p:cNvPr>
            <p:cNvGrpSpPr/>
            <p:nvPr/>
          </p:nvGrpSpPr>
          <p:grpSpPr>
            <a:xfrm>
              <a:off x="7704505" y="860032"/>
              <a:ext cx="538273" cy="538273"/>
              <a:chOff x="1752673" y="495870"/>
              <a:chExt cx="538273" cy="538273"/>
            </a:xfrm>
          </p:grpSpPr>
          <p:sp>
            <p:nvSpPr>
              <p:cNvPr id="139" name="Google Shape;620;p19">
                <a:extLst>
                  <a:ext uri="{FF2B5EF4-FFF2-40B4-BE49-F238E27FC236}">
                    <a16:creationId xmlns:a16="http://schemas.microsoft.com/office/drawing/2014/main" id="{9C8BCD39-254E-7E4A-8F0D-8985520CB47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7ED2BA36-5581-F24E-B379-20315235D1C3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7</a:t>
                </a:r>
              </a:p>
            </p:txBody>
          </p:sp>
        </p:grpSp>
      </p:grpSp>
      <p:grpSp>
        <p:nvGrpSpPr>
          <p:cNvPr id="207" name="Group 206">
            <a:extLst>
              <a:ext uri="{FF2B5EF4-FFF2-40B4-BE49-F238E27FC236}">
                <a16:creationId xmlns:a16="http://schemas.microsoft.com/office/drawing/2014/main" id="{980C5C44-47AD-9A4D-8714-D0420BB47BE8}"/>
              </a:ext>
            </a:extLst>
          </p:cNvPr>
          <p:cNvGrpSpPr/>
          <p:nvPr/>
        </p:nvGrpSpPr>
        <p:grpSpPr>
          <a:xfrm>
            <a:off x="3502030" y="1382953"/>
            <a:ext cx="1770242" cy="4704282"/>
            <a:chOff x="2410937" y="103578"/>
            <a:chExt cx="2272353" cy="6038605"/>
          </a:xfrm>
          <a:solidFill>
            <a:schemeClr val="accent6">
              <a:alpha val="20000"/>
            </a:schemeClr>
          </a:solidFill>
        </p:grpSpPr>
        <p:sp>
          <p:nvSpPr>
            <p:cNvPr id="205" name="Google Shape;620;p19">
              <a:extLst>
                <a:ext uri="{FF2B5EF4-FFF2-40B4-BE49-F238E27FC236}">
                  <a16:creationId xmlns:a16="http://schemas.microsoft.com/office/drawing/2014/main" id="{6F104C2E-1B2A-2443-A5D0-4E71A2C8B128}"/>
                </a:ext>
              </a:extLst>
            </p:cNvPr>
            <p:cNvSpPr>
              <a:spLocks/>
            </p:cNvSpPr>
            <p:nvPr/>
          </p:nvSpPr>
          <p:spPr>
            <a:xfrm>
              <a:off x="2410937" y="1670505"/>
              <a:ext cx="2272353" cy="4471678"/>
            </a:xfrm>
            <a:prstGeom prst="roundRect">
              <a:avLst>
                <a:gd name="adj" fmla="val 8264"/>
              </a:avLst>
            </a:prstGeom>
            <a:grpFill/>
            <a:ln>
              <a:solidFill>
                <a:schemeClr val="accent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06" name="Google Shape;620;p19">
              <a:extLst>
                <a:ext uri="{FF2B5EF4-FFF2-40B4-BE49-F238E27FC236}">
                  <a16:creationId xmlns:a16="http://schemas.microsoft.com/office/drawing/2014/main" id="{B0D176BE-02AE-EB44-AA8B-DE2306ECB9EC}"/>
                </a:ext>
              </a:extLst>
            </p:cNvPr>
            <p:cNvSpPr>
              <a:spLocks/>
            </p:cNvSpPr>
            <p:nvPr/>
          </p:nvSpPr>
          <p:spPr>
            <a:xfrm>
              <a:off x="2422686" y="103578"/>
              <a:ext cx="2247812" cy="538271"/>
            </a:xfrm>
            <a:prstGeom prst="roundRect">
              <a:avLst>
                <a:gd name="adj" fmla="val 26497"/>
              </a:avLst>
            </a:prstGeom>
            <a:grpFill/>
            <a:ln>
              <a:solidFill>
                <a:schemeClr val="accent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7B6D3830-20F2-1F42-AB87-6DF819CC82B3}"/>
              </a:ext>
            </a:extLst>
          </p:cNvPr>
          <p:cNvGrpSpPr/>
          <p:nvPr/>
        </p:nvGrpSpPr>
        <p:grpSpPr>
          <a:xfrm>
            <a:off x="3514734" y="761529"/>
            <a:ext cx="5736666" cy="419333"/>
            <a:chOff x="878964" y="860032"/>
            <a:chExt cx="7363814" cy="538273"/>
          </a:xfrm>
        </p:grpSpPr>
        <p:grpSp>
          <p:nvGrpSpPr>
            <p:cNvPr id="167" name="Group 166">
              <a:extLst>
                <a:ext uri="{FF2B5EF4-FFF2-40B4-BE49-F238E27FC236}">
                  <a16:creationId xmlns:a16="http://schemas.microsoft.com/office/drawing/2014/main" id="{EE5CADD0-69B9-AE46-81AF-F584E0DD18D1}"/>
                </a:ext>
              </a:extLst>
            </p:cNvPr>
            <p:cNvGrpSpPr/>
            <p:nvPr/>
          </p:nvGrpSpPr>
          <p:grpSpPr>
            <a:xfrm>
              <a:off x="878964" y="860032"/>
              <a:ext cx="538273" cy="538273"/>
              <a:chOff x="1752673" y="495870"/>
              <a:chExt cx="538273" cy="538273"/>
            </a:xfrm>
          </p:grpSpPr>
          <p:sp>
            <p:nvSpPr>
              <p:cNvPr id="221" name="Google Shape;620;p19">
                <a:extLst>
                  <a:ext uri="{FF2B5EF4-FFF2-40B4-BE49-F238E27FC236}">
                    <a16:creationId xmlns:a16="http://schemas.microsoft.com/office/drawing/2014/main" id="{A239C3F0-3920-8143-89B1-78373BA8F57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22" name="TextBox 221">
                <a:extLst>
                  <a:ext uri="{FF2B5EF4-FFF2-40B4-BE49-F238E27FC236}">
                    <a16:creationId xmlns:a16="http://schemas.microsoft.com/office/drawing/2014/main" id="{4743B655-572B-6B49-8E52-7726EC419E32}"/>
                  </a:ext>
                </a:extLst>
              </p:cNvPr>
              <p:cNvSpPr txBox="1"/>
              <p:nvPr/>
            </p:nvSpPr>
            <p:spPr>
              <a:xfrm>
                <a:off x="1903245" y="564950"/>
                <a:ext cx="237127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168" name="Group 167">
              <a:extLst>
                <a:ext uri="{FF2B5EF4-FFF2-40B4-BE49-F238E27FC236}">
                  <a16:creationId xmlns:a16="http://schemas.microsoft.com/office/drawing/2014/main" id="{1887CE4E-ACFE-034E-BAA0-68A2175E0021}"/>
                </a:ext>
              </a:extLst>
            </p:cNvPr>
            <p:cNvGrpSpPr/>
            <p:nvPr/>
          </p:nvGrpSpPr>
          <p:grpSpPr>
            <a:xfrm>
              <a:off x="1447759" y="860032"/>
              <a:ext cx="538273" cy="538273"/>
              <a:chOff x="1752673" y="495870"/>
              <a:chExt cx="538273" cy="538273"/>
            </a:xfrm>
          </p:grpSpPr>
          <p:sp>
            <p:nvSpPr>
              <p:cNvPr id="219" name="Google Shape;620;p19">
                <a:extLst>
                  <a:ext uri="{FF2B5EF4-FFF2-40B4-BE49-F238E27FC236}">
                    <a16:creationId xmlns:a16="http://schemas.microsoft.com/office/drawing/2014/main" id="{3F4B657E-6EBE-8B4C-A21E-874A304D125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20" name="TextBox 219">
                <a:extLst>
                  <a:ext uri="{FF2B5EF4-FFF2-40B4-BE49-F238E27FC236}">
                    <a16:creationId xmlns:a16="http://schemas.microsoft.com/office/drawing/2014/main" id="{71B0F603-D8BE-CF42-A0BB-5C65D933E59E}"/>
                  </a:ext>
                </a:extLst>
              </p:cNvPr>
              <p:cNvSpPr txBox="1"/>
              <p:nvPr/>
            </p:nvSpPr>
            <p:spPr>
              <a:xfrm>
                <a:off x="1903245" y="564950"/>
                <a:ext cx="237127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705CD5BA-1CC3-5D43-BCFE-740DF1A5FF33}"/>
                </a:ext>
              </a:extLst>
            </p:cNvPr>
            <p:cNvGrpSpPr/>
            <p:nvPr/>
          </p:nvGrpSpPr>
          <p:grpSpPr>
            <a:xfrm>
              <a:off x="2016554" y="860032"/>
              <a:ext cx="538273" cy="538273"/>
              <a:chOff x="1752673" y="495870"/>
              <a:chExt cx="538273" cy="538273"/>
            </a:xfrm>
          </p:grpSpPr>
          <p:sp>
            <p:nvSpPr>
              <p:cNvPr id="217" name="Google Shape;620;p19">
                <a:extLst>
                  <a:ext uri="{FF2B5EF4-FFF2-40B4-BE49-F238E27FC236}">
                    <a16:creationId xmlns:a16="http://schemas.microsoft.com/office/drawing/2014/main" id="{E4DCEF78-949F-8947-B313-AEF0949417D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18" name="TextBox 217">
                <a:extLst>
                  <a:ext uri="{FF2B5EF4-FFF2-40B4-BE49-F238E27FC236}">
                    <a16:creationId xmlns:a16="http://schemas.microsoft.com/office/drawing/2014/main" id="{5DA909AE-8DD3-5A4C-A3D4-02119B99E591}"/>
                  </a:ext>
                </a:extLst>
              </p:cNvPr>
              <p:cNvSpPr txBox="1"/>
              <p:nvPr/>
            </p:nvSpPr>
            <p:spPr>
              <a:xfrm>
                <a:off x="1903245" y="564950"/>
                <a:ext cx="237127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170" name="Group 169">
              <a:extLst>
                <a:ext uri="{FF2B5EF4-FFF2-40B4-BE49-F238E27FC236}">
                  <a16:creationId xmlns:a16="http://schemas.microsoft.com/office/drawing/2014/main" id="{43565AD6-1FE9-194A-B01C-2E2FDDD888CC}"/>
                </a:ext>
              </a:extLst>
            </p:cNvPr>
            <p:cNvGrpSpPr/>
            <p:nvPr/>
          </p:nvGrpSpPr>
          <p:grpSpPr>
            <a:xfrm>
              <a:off x="2585349" y="860032"/>
              <a:ext cx="538273" cy="538273"/>
              <a:chOff x="1752673" y="495870"/>
              <a:chExt cx="538273" cy="538273"/>
            </a:xfrm>
          </p:grpSpPr>
          <p:sp>
            <p:nvSpPr>
              <p:cNvPr id="215" name="Google Shape;620;p19">
                <a:extLst>
                  <a:ext uri="{FF2B5EF4-FFF2-40B4-BE49-F238E27FC236}">
                    <a16:creationId xmlns:a16="http://schemas.microsoft.com/office/drawing/2014/main" id="{598759CE-F42B-B343-AD42-C2BB2710B96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16" name="TextBox 215">
                <a:extLst>
                  <a:ext uri="{FF2B5EF4-FFF2-40B4-BE49-F238E27FC236}">
                    <a16:creationId xmlns:a16="http://schemas.microsoft.com/office/drawing/2014/main" id="{1734B0D6-CC7B-9E45-B86D-7DA7422057A7}"/>
                  </a:ext>
                </a:extLst>
              </p:cNvPr>
              <p:cNvSpPr txBox="1"/>
              <p:nvPr/>
            </p:nvSpPr>
            <p:spPr>
              <a:xfrm>
                <a:off x="1903245" y="564950"/>
                <a:ext cx="237127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171" name="Group 170">
              <a:extLst>
                <a:ext uri="{FF2B5EF4-FFF2-40B4-BE49-F238E27FC236}">
                  <a16:creationId xmlns:a16="http://schemas.microsoft.com/office/drawing/2014/main" id="{0B6F9F7C-D186-8648-BDD5-38C7F5C2446B}"/>
                </a:ext>
              </a:extLst>
            </p:cNvPr>
            <p:cNvGrpSpPr/>
            <p:nvPr/>
          </p:nvGrpSpPr>
          <p:grpSpPr>
            <a:xfrm>
              <a:off x="3154144" y="860032"/>
              <a:ext cx="538273" cy="538273"/>
              <a:chOff x="1752673" y="495870"/>
              <a:chExt cx="538273" cy="538273"/>
            </a:xfrm>
          </p:grpSpPr>
          <p:sp>
            <p:nvSpPr>
              <p:cNvPr id="203" name="Google Shape;620;p19">
                <a:extLst>
                  <a:ext uri="{FF2B5EF4-FFF2-40B4-BE49-F238E27FC236}">
                    <a16:creationId xmlns:a16="http://schemas.microsoft.com/office/drawing/2014/main" id="{2AA633B1-34A4-6D46-86CC-3F520012939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11" name="TextBox 210">
                <a:extLst>
                  <a:ext uri="{FF2B5EF4-FFF2-40B4-BE49-F238E27FC236}">
                    <a16:creationId xmlns:a16="http://schemas.microsoft.com/office/drawing/2014/main" id="{A79E32EF-E7B4-7F4D-81FC-56E3EFEDC477}"/>
                  </a:ext>
                </a:extLst>
              </p:cNvPr>
              <p:cNvSpPr txBox="1"/>
              <p:nvPr/>
            </p:nvSpPr>
            <p:spPr>
              <a:xfrm>
                <a:off x="1903245" y="564950"/>
                <a:ext cx="237127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172" name="Group 171">
              <a:extLst>
                <a:ext uri="{FF2B5EF4-FFF2-40B4-BE49-F238E27FC236}">
                  <a16:creationId xmlns:a16="http://schemas.microsoft.com/office/drawing/2014/main" id="{F76AFB3D-F65D-CD46-B8FD-DBC6EE110FEF}"/>
                </a:ext>
              </a:extLst>
            </p:cNvPr>
            <p:cNvGrpSpPr/>
            <p:nvPr/>
          </p:nvGrpSpPr>
          <p:grpSpPr>
            <a:xfrm>
              <a:off x="3722939" y="860032"/>
              <a:ext cx="538273" cy="538273"/>
              <a:chOff x="1752673" y="495870"/>
              <a:chExt cx="538273" cy="538273"/>
            </a:xfrm>
          </p:grpSpPr>
          <p:sp>
            <p:nvSpPr>
              <p:cNvPr id="201" name="Google Shape;620;p19">
                <a:extLst>
                  <a:ext uri="{FF2B5EF4-FFF2-40B4-BE49-F238E27FC236}">
                    <a16:creationId xmlns:a16="http://schemas.microsoft.com/office/drawing/2014/main" id="{200B285D-C8AE-2643-B810-21397EB0E07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02" name="TextBox 201">
                <a:extLst>
                  <a:ext uri="{FF2B5EF4-FFF2-40B4-BE49-F238E27FC236}">
                    <a16:creationId xmlns:a16="http://schemas.microsoft.com/office/drawing/2014/main" id="{A58C78BD-F695-5B40-A54E-6E1B9C43A521}"/>
                  </a:ext>
                </a:extLst>
              </p:cNvPr>
              <p:cNvSpPr txBox="1"/>
              <p:nvPr/>
            </p:nvSpPr>
            <p:spPr>
              <a:xfrm>
                <a:off x="1903245" y="564950"/>
                <a:ext cx="237127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173" name="Group 172">
              <a:extLst>
                <a:ext uri="{FF2B5EF4-FFF2-40B4-BE49-F238E27FC236}">
                  <a16:creationId xmlns:a16="http://schemas.microsoft.com/office/drawing/2014/main" id="{2A2975BD-1F6B-A74D-A5D2-4ABD07981332}"/>
                </a:ext>
              </a:extLst>
            </p:cNvPr>
            <p:cNvGrpSpPr/>
            <p:nvPr/>
          </p:nvGrpSpPr>
          <p:grpSpPr>
            <a:xfrm>
              <a:off x="4860529" y="860032"/>
              <a:ext cx="538273" cy="538273"/>
              <a:chOff x="1752673" y="495870"/>
              <a:chExt cx="538273" cy="538273"/>
            </a:xfrm>
          </p:grpSpPr>
          <p:sp>
            <p:nvSpPr>
              <p:cNvPr id="198" name="Google Shape;620;p19">
                <a:extLst>
                  <a:ext uri="{FF2B5EF4-FFF2-40B4-BE49-F238E27FC236}">
                    <a16:creationId xmlns:a16="http://schemas.microsoft.com/office/drawing/2014/main" id="{E1FE3C6A-BDCF-0B49-ACF6-20118C4E6F8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99" name="TextBox 198">
                <a:extLst>
                  <a:ext uri="{FF2B5EF4-FFF2-40B4-BE49-F238E27FC236}">
                    <a16:creationId xmlns:a16="http://schemas.microsoft.com/office/drawing/2014/main" id="{478E54E2-7D87-6749-ACAD-B7328400C972}"/>
                  </a:ext>
                </a:extLst>
              </p:cNvPr>
              <p:cNvSpPr txBox="1"/>
              <p:nvPr/>
            </p:nvSpPr>
            <p:spPr>
              <a:xfrm>
                <a:off x="1903244" y="564950"/>
                <a:ext cx="237128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174" name="Group 173">
              <a:extLst>
                <a:ext uri="{FF2B5EF4-FFF2-40B4-BE49-F238E27FC236}">
                  <a16:creationId xmlns:a16="http://schemas.microsoft.com/office/drawing/2014/main" id="{019B9429-4EB9-5542-8645-100D1391AB4B}"/>
                </a:ext>
              </a:extLst>
            </p:cNvPr>
            <p:cNvGrpSpPr/>
            <p:nvPr/>
          </p:nvGrpSpPr>
          <p:grpSpPr>
            <a:xfrm>
              <a:off x="4291734" y="860032"/>
              <a:ext cx="538273" cy="538273"/>
              <a:chOff x="1752673" y="495870"/>
              <a:chExt cx="538273" cy="538273"/>
            </a:xfrm>
          </p:grpSpPr>
          <p:sp>
            <p:nvSpPr>
              <p:cNvPr id="195" name="Google Shape;620;p19">
                <a:extLst>
                  <a:ext uri="{FF2B5EF4-FFF2-40B4-BE49-F238E27FC236}">
                    <a16:creationId xmlns:a16="http://schemas.microsoft.com/office/drawing/2014/main" id="{B1AF8E98-6337-2948-90C7-9C0B449740A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97" name="TextBox 196">
                <a:extLst>
                  <a:ext uri="{FF2B5EF4-FFF2-40B4-BE49-F238E27FC236}">
                    <a16:creationId xmlns:a16="http://schemas.microsoft.com/office/drawing/2014/main" id="{3578DDBC-1935-4440-A4E8-7B68864264EE}"/>
                  </a:ext>
                </a:extLst>
              </p:cNvPr>
              <p:cNvSpPr txBox="1"/>
              <p:nvPr/>
            </p:nvSpPr>
            <p:spPr>
              <a:xfrm>
                <a:off x="1903244" y="564950"/>
                <a:ext cx="237128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175" name="Group 174">
              <a:extLst>
                <a:ext uri="{FF2B5EF4-FFF2-40B4-BE49-F238E27FC236}">
                  <a16:creationId xmlns:a16="http://schemas.microsoft.com/office/drawing/2014/main" id="{49124422-77BE-4045-8DD7-2252B46BA61C}"/>
                </a:ext>
              </a:extLst>
            </p:cNvPr>
            <p:cNvGrpSpPr/>
            <p:nvPr/>
          </p:nvGrpSpPr>
          <p:grpSpPr>
            <a:xfrm>
              <a:off x="5429324" y="860032"/>
              <a:ext cx="538273" cy="538273"/>
              <a:chOff x="1752673" y="495870"/>
              <a:chExt cx="538273" cy="538273"/>
            </a:xfrm>
          </p:grpSpPr>
          <p:sp>
            <p:nvSpPr>
              <p:cNvPr id="191" name="Google Shape;620;p19">
                <a:extLst>
                  <a:ext uri="{FF2B5EF4-FFF2-40B4-BE49-F238E27FC236}">
                    <a16:creationId xmlns:a16="http://schemas.microsoft.com/office/drawing/2014/main" id="{63D52807-6589-A243-9483-85DAD17A42A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94" name="TextBox 193">
                <a:extLst>
                  <a:ext uri="{FF2B5EF4-FFF2-40B4-BE49-F238E27FC236}">
                    <a16:creationId xmlns:a16="http://schemas.microsoft.com/office/drawing/2014/main" id="{1029F8BB-B913-8D4A-B282-7184E0F1F78C}"/>
                  </a:ext>
                </a:extLst>
              </p:cNvPr>
              <p:cNvSpPr txBox="1"/>
              <p:nvPr/>
            </p:nvSpPr>
            <p:spPr>
              <a:xfrm>
                <a:off x="1903245" y="564950"/>
                <a:ext cx="237127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176" name="Group 175">
              <a:extLst>
                <a:ext uri="{FF2B5EF4-FFF2-40B4-BE49-F238E27FC236}">
                  <a16:creationId xmlns:a16="http://schemas.microsoft.com/office/drawing/2014/main" id="{8C7D8E08-9516-344B-9731-17D64263D0DC}"/>
                </a:ext>
              </a:extLst>
            </p:cNvPr>
            <p:cNvGrpSpPr/>
            <p:nvPr/>
          </p:nvGrpSpPr>
          <p:grpSpPr>
            <a:xfrm>
              <a:off x="5998119" y="860032"/>
              <a:ext cx="538273" cy="538273"/>
              <a:chOff x="1752673" y="495870"/>
              <a:chExt cx="538273" cy="538273"/>
            </a:xfrm>
          </p:grpSpPr>
          <p:sp>
            <p:nvSpPr>
              <p:cNvPr id="189" name="Google Shape;620;p19">
                <a:extLst>
                  <a:ext uri="{FF2B5EF4-FFF2-40B4-BE49-F238E27FC236}">
                    <a16:creationId xmlns:a16="http://schemas.microsoft.com/office/drawing/2014/main" id="{0562E600-229F-9C48-B2D6-E913350837F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90" name="TextBox 189">
                <a:extLst>
                  <a:ext uri="{FF2B5EF4-FFF2-40B4-BE49-F238E27FC236}">
                    <a16:creationId xmlns:a16="http://schemas.microsoft.com/office/drawing/2014/main" id="{3A64E30E-852D-1641-A06B-838944769975}"/>
                  </a:ext>
                </a:extLst>
              </p:cNvPr>
              <p:cNvSpPr txBox="1"/>
              <p:nvPr/>
            </p:nvSpPr>
            <p:spPr>
              <a:xfrm>
                <a:off x="1903245" y="564950"/>
                <a:ext cx="237127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177" name="Group 176">
              <a:extLst>
                <a:ext uri="{FF2B5EF4-FFF2-40B4-BE49-F238E27FC236}">
                  <a16:creationId xmlns:a16="http://schemas.microsoft.com/office/drawing/2014/main" id="{695B169D-D08A-9447-A8C8-F48D6A55FABD}"/>
                </a:ext>
              </a:extLst>
            </p:cNvPr>
            <p:cNvGrpSpPr/>
            <p:nvPr/>
          </p:nvGrpSpPr>
          <p:grpSpPr>
            <a:xfrm>
              <a:off x="6566914" y="860032"/>
              <a:ext cx="538273" cy="538273"/>
              <a:chOff x="1752673" y="495870"/>
              <a:chExt cx="538273" cy="538273"/>
            </a:xfrm>
          </p:grpSpPr>
          <p:sp>
            <p:nvSpPr>
              <p:cNvPr id="186" name="Google Shape;620;p19">
                <a:extLst>
                  <a:ext uri="{FF2B5EF4-FFF2-40B4-BE49-F238E27FC236}">
                    <a16:creationId xmlns:a16="http://schemas.microsoft.com/office/drawing/2014/main" id="{D201F20B-F39F-F549-8151-7206CAB3657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88" name="TextBox 187">
                <a:extLst>
                  <a:ext uri="{FF2B5EF4-FFF2-40B4-BE49-F238E27FC236}">
                    <a16:creationId xmlns:a16="http://schemas.microsoft.com/office/drawing/2014/main" id="{600E4C75-8C5F-C54C-BF1D-C2A09C065120}"/>
                  </a:ext>
                </a:extLst>
              </p:cNvPr>
              <p:cNvSpPr txBox="1"/>
              <p:nvPr/>
            </p:nvSpPr>
            <p:spPr>
              <a:xfrm>
                <a:off x="1903245" y="564950"/>
                <a:ext cx="237127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178" name="Group 177">
              <a:extLst>
                <a:ext uri="{FF2B5EF4-FFF2-40B4-BE49-F238E27FC236}">
                  <a16:creationId xmlns:a16="http://schemas.microsoft.com/office/drawing/2014/main" id="{31120CB0-504C-BA47-BD9F-521D2A4B9750}"/>
                </a:ext>
              </a:extLst>
            </p:cNvPr>
            <p:cNvGrpSpPr/>
            <p:nvPr/>
          </p:nvGrpSpPr>
          <p:grpSpPr>
            <a:xfrm>
              <a:off x="7135709" y="860032"/>
              <a:ext cx="538273" cy="538273"/>
              <a:chOff x="1752673" y="495870"/>
              <a:chExt cx="538273" cy="538273"/>
            </a:xfrm>
          </p:grpSpPr>
          <p:sp>
            <p:nvSpPr>
              <p:cNvPr id="184" name="Google Shape;620;p19">
                <a:extLst>
                  <a:ext uri="{FF2B5EF4-FFF2-40B4-BE49-F238E27FC236}">
                    <a16:creationId xmlns:a16="http://schemas.microsoft.com/office/drawing/2014/main" id="{BC672BE3-01E9-3243-8F2D-7C64B413DEC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85" name="TextBox 184">
                <a:extLst>
                  <a:ext uri="{FF2B5EF4-FFF2-40B4-BE49-F238E27FC236}">
                    <a16:creationId xmlns:a16="http://schemas.microsoft.com/office/drawing/2014/main" id="{24D11BC2-1035-4B43-8DD7-56FCD8238552}"/>
                  </a:ext>
                </a:extLst>
              </p:cNvPr>
              <p:cNvSpPr txBox="1"/>
              <p:nvPr/>
            </p:nvSpPr>
            <p:spPr>
              <a:xfrm>
                <a:off x="1903244" y="564950"/>
                <a:ext cx="237128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181" name="Group 180">
              <a:extLst>
                <a:ext uri="{FF2B5EF4-FFF2-40B4-BE49-F238E27FC236}">
                  <a16:creationId xmlns:a16="http://schemas.microsoft.com/office/drawing/2014/main" id="{7EFE5583-DE2B-B049-989C-B1C4E5DDDA79}"/>
                </a:ext>
              </a:extLst>
            </p:cNvPr>
            <p:cNvGrpSpPr/>
            <p:nvPr/>
          </p:nvGrpSpPr>
          <p:grpSpPr>
            <a:xfrm>
              <a:off x="7704505" y="860032"/>
              <a:ext cx="538273" cy="538273"/>
              <a:chOff x="1752673" y="495870"/>
              <a:chExt cx="538273" cy="538273"/>
            </a:xfrm>
          </p:grpSpPr>
          <p:sp>
            <p:nvSpPr>
              <p:cNvPr id="182" name="Google Shape;620;p19">
                <a:extLst>
                  <a:ext uri="{FF2B5EF4-FFF2-40B4-BE49-F238E27FC236}">
                    <a16:creationId xmlns:a16="http://schemas.microsoft.com/office/drawing/2014/main" id="{88A42A6F-C5E1-E842-BDA9-49C17F8D11B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83" name="TextBox 182">
                <a:extLst>
                  <a:ext uri="{FF2B5EF4-FFF2-40B4-BE49-F238E27FC236}">
                    <a16:creationId xmlns:a16="http://schemas.microsoft.com/office/drawing/2014/main" id="{F63138A6-2987-714D-A897-D062E597E7A4}"/>
                  </a:ext>
                </a:extLst>
              </p:cNvPr>
              <p:cNvSpPr txBox="1"/>
              <p:nvPr/>
            </p:nvSpPr>
            <p:spPr>
              <a:xfrm>
                <a:off x="1903245" y="564950"/>
                <a:ext cx="237127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</p:grpSp>
      <p:grpSp>
        <p:nvGrpSpPr>
          <p:cNvPr id="223" name="Group 222">
            <a:extLst>
              <a:ext uri="{FF2B5EF4-FFF2-40B4-BE49-F238E27FC236}">
                <a16:creationId xmlns:a16="http://schemas.microsoft.com/office/drawing/2014/main" id="{F5B2FF8D-8A46-B241-8F9D-AF36AFC8D9E9}"/>
              </a:ext>
            </a:extLst>
          </p:cNvPr>
          <p:cNvGrpSpPr/>
          <p:nvPr/>
        </p:nvGrpSpPr>
        <p:grpSpPr>
          <a:xfrm>
            <a:off x="3514734" y="207967"/>
            <a:ext cx="5736666" cy="419333"/>
            <a:chOff x="878964" y="860032"/>
            <a:chExt cx="7363814" cy="538273"/>
          </a:xfrm>
        </p:grpSpPr>
        <p:grpSp>
          <p:nvGrpSpPr>
            <p:cNvPr id="224" name="Group 223">
              <a:extLst>
                <a:ext uri="{FF2B5EF4-FFF2-40B4-BE49-F238E27FC236}">
                  <a16:creationId xmlns:a16="http://schemas.microsoft.com/office/drawing/2014/main" id="{0DBAA7A9-B0AC-A749-99C9-7061D4AB4D46}"/>
                </a:ext>
              </a:extLst>
            </p:cNvPr>
            <p:cNvGrpSpPr/>
            <p:nvPr/>
          </p:nvGrpSpPr>
          <p:grpSpPr>
            <a:xfrm>
              <a:off x="878964" y="860032"/>
              <a:ext cx="538273" cy="538273"/>
              <a:chOff x="1752673" y="495870"/>
              <a:chExt cx="538273" cy="538273"/>
            </a:xfrm>
          </p:grpSpPr>
          <p:sp>
            <p:nvSpPr>
              <p:cNvPr id="261" name="Google Shape;620;p19">
                <a:extLst>
                  <a:ext uri="{FF2B5EF4-FFF2-40B4-BE49-F238E27FC236}">
                    <a16:creationId xmlns:a16="http://schemas.microsoft.com/office/drawing/2014/main" id="{7E928142-D48F-F046-961D-7A1653DC69B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62" name="TextBox 261">
                <a:extLst>
                  <a:ext uri="{FF2B5EF4-FFF2-40B4-BE49-F238E27FC236}">
                    <a16:creationId xmlns:a16="http://schemas.microsoft.com/office/drawing/2014/main" id="{2C23B2F4-51B3-6C4B-B3FC-A3A3AAB28CC1}"/>
                  </a:ext>
                </a:extLst>
              </p:cNvPr>
              <p:cNvSpPr txBox="1"/>
              <p:nvPr/>
            </p:nvSpPr>
            <p:spPr>
              <a:xfrm>
                <a:off x="1903245" y="564950"/>
                <a:ext cx="237127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225" name="Group 224">
              <a:extLst>
                <a:ext uri="{FF2B5EF4-FFF2-40B4-BE49-F238E27FC236}">
                  <a16:creationId xmlns:a16="http://schemas.microsoft.com/office/drawing/2014/main" id="{F39ACC05-2BCB-974C-8222-CC4FF460BD56}"/>
                </a:ext>
              </a:extLst>
            </p:cNvPr>
            <p:cNvGrpSpPr/>
            <p:nvPr/>
          </p:nvGrpSpPr>
          <p:grpSpPr>
            <a:xfrm>
              <a:off x="1447759" y="860032"/>
              <a:ext cx="538273" cy="538273"/>
              <a:chOff x="1752673" y="495870"/>
              <a:chExt cx="538273" cy="538273"/>
            </a:xfrm>
          </p:grpSpPr>
          <p:sp>
            <p:nvSpPr>
              <p:cNvPr id="259" name="Google Shape;620;p19">
                <a:extLst>
                  <a:ext uri="{FF2B5EF4-FFF2-40B4-BE49-F238E27FC236}">
                    <a16:creationId xmlns:a16="http://schemas.microsoft.com/office/drawing/2014/main" id="{C836EC51-EE43-2240-B870-176A60D6718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60" name="TextBox 259">
                <a:extLst>
                  <a:ext uri="{FF2B5EF4-FFF2-40B4-BE49-F238E27FC236}">
                    <a16:creationId xmlns:a16="http://schemas.microsoft.com/office/drawing/2014/main" id="{5E1474C4-4020-644A-B993-B271DEC322A1}"/>
                  </a:ext>
                </a:extLst>
              </p:cNvPr>
              <p:cNvSpPr txBox="1"/>
              <p:nvPr/>
            </p:nvSpPr>
            <p:spPr>
              <a:xfrm>
                <a:off x="1903245" y="564950"/>
                <a:ext cx="237127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226" name="Group 225">
              <a:extLst>
                <a:ext uri="{FF2B5EF4-FFF2-40B4-BE49-F238E27FC236}">
                  <a16:creationId xmlns:a16="http://schemas.microsoft.com/office/drawing/2014/main" id="{81B5FEE9-4802-C44A-AE44-21E8E01B7AB9}"/>
                </a:ext>
              </a:extLst>
            </p:cNvPr>
            <p:cNvGrpSpPr/>
            <p:nvPr/>
          </p:nvGrpSpPr>
          <p:grpSpPr>
            <a:xfrm>
              <a:off x="2016554" y="860032"/>
              <a:ext cx="538273" cy="538273"/>
              <a:chOff x="1752673" y="495870"/>
              <a:chExt cx="538273" cy="538273"/>
            </a:xfrm>
          </p:grpSpPr>
          <p:sp>
            <p:nvSpPr>
              <p:cNvPr id="257" name="Google Shape;620;p19">
                <a:extLst>
                  <a:ext uri="{FF2B5EF4-FFF2-40B4-BE49-F238E27FC236}">
                    <a16:creationId xmlns:a16="http://schemas.microsoft.com/office/drawing/2014/main" id="{F7C567BB-075C-424E-9E8D-13AFE0FD375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58" name="TextBox 257">
                <a:extLst>
                  <a:ext uri="{FF2B5EF4-FFF2-40B4-BE49-F238E27FC236}">
                    <a16:creationId xmlns:a16="http://schemas.microsoft.com/office/drawing/2014/main" id="{4270FF2D-7D0B-2149-BE61-9839C59E8B15}"/>
                  </a:ext>
                </a:extLst>
              </p:cNvPr>
              <p:cNvSpPr txBox="1"/>
              <p:nvPr/>
            </p:nvSpPr>
            <p:spPr>
              <a:xfrm>
                <a:off x="1903245" y="564950"/>
                <a:ext cx="237127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227" name="Group 226">
              <a:extLst>
                <a:ext uri="{FF2B5EF4-FFF2-40B4-BE49-F238E27FC236}">
                  <a16:creationId xmlns:a16="http://schemas.microsoft.com/office/drawing/2014/main" id="{C27EEDBA-6AB0-4B46-835A-49F0F5A1C3C3}"/>
                </a:ext>
              </a:extLst>
            </p:cNvPr>
            <p:cNvGrpSpPr/>
            <p:nvPr/>
          </p:nvGrpSpPr>
          <p:grpSpPr>
            <a:xfrm>
              <a:off x="2585349" y="860032"/>
              <a:ext cx="538273" cy="538273"/>
              <a:chOff x="1752673" y="495870"/>
              <a:chExt cx="538273" cy="538273"/>
            </a:xfrm>
          </p:grpSpPr>
          <p:sp>
            <p:nvSpPr>
              <p:cNvPr id="255" name="Google Shape;620;p19">
                <a:extLst>
                  <a:ext uri="{FF2B5EF4-FFF2-40B4-BE49-F238E27FC236}">
                    <a16:creationId xmlns:a16="http://schemas.microsoft.com/office/drawing/2014/main" id="{6B9EAC5B-1DD7-8942-AE1F-24C1F35DF26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56" name="TextBox 255">
                <a:extLst>
                  <a:ext uri="{FF2B5EF4-FFF2-40B4-BE49-F238E27FC236}">
                    <a16:creationId xmlns:a16="http://schemas.microsoft.com/office/drawing/2014/main" id="{3C376B39-FCD2-1446-91F6-6832553CFD7D}"/>
                  </a:ext>
                </a:extLst>
              </p:cNvPr>
              <p:cNvSpPr txBox="1"/>
              <p:nvPr/>
            </p:nvSpPr>
            <p:spPr>
              <a:xfrm>
                <a:off x="1903245" y="564950"/>
                <a:ext cx="237127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228" name="Group 227">
              <a:extLst>
                <a:ext uri="{FF2B5EF4-FFF2-40B4-BE49-F238E27FC236}">
                  <a16:creationId xmlns:a16="http://schemas.microsoft.com/office/drawing/2014/main" id="{6A1862B9-08FE-484E-841F-21F32914F4AB}"/>
                </a:ext>
              </a:extLst>
            </p:cNvPr>
            <p:cNvGrpSpPr/>
            <p:nvPr/>
          </p:nvGrpSpPr>
          <p:grpSpPr>
            <a:xfrm>
              <a:off x="3154144" y="860032"/>
              <a:ext cx="538273" cy="538273"/>
              <a:chOff x="1752673" y="495870"/>
              <a:chExt cx="538273" cy="538273"/>
            </a:xfrm>
          </p:grpSpPr>
          <p:sp>
            <p:nvSpPr>
              <p:cNvPr id="253" name="Google Shape;620;p19">
                <a:extLst>
                  <a:ext uri="{FF2B5EF4-FFF2-40B4-BE49-F238E27FC236}">
                    <a16:creationId xmlns:a16="http://schemas.microsoft.com/office/drawing/2014/main" id="{E3166564-6EED-5A4E-932A-125D9DDE5DD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54" name="TextBox 253">
                <a:extLst>
                  <a:ext uri="{FF2B5EF4-FFF2-40B4-BE49-F238E27FC236}">
                    <a16:creationId xmlns:a16="http://schemas.microsoft.com/office/drawing/2014/main" id="{583483D0-6849-3145-B822-5F562E5BBEC1}"/>
                  </a:ext>
                </a:extLst>
              </p:cNvPr>
              <p:cNvSpPr txBox="1"/>
              <p:nvPr/>
            </p:nvSpPr>
            <p:spPr>
              <a:xfrm>
                <a:off x="1903245" y="564950"/>
                <a:ext cx="237127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229" name="Group 228">
              <a:extLst>
                <a:ext uri="{FF2B5EF4-FFF2-40B4-BE49-F238E27FC236}">
                  <a16:creationId xmlns:a16="http://schemas.microsoft.com/office/drawing/2014/main" id="{E2A000E9-F888-394B-BD07-C49B28BA9306}"/>
                </a:ext>
              </a:extLst>
            </p:cNvPr>
            <p:cNvGrpSpPr/>
            <p:nvPr/>
          </p:nvGrpSpPr>
          <p:grpSpPr>
            <a:xfrm>
              <a:off x="3722939" y="860032"/>
              <a:ext cx="538273" cy="538273"/>
              <a:chOff x="1752673" y="495870"/>
              <a:chExt cx="538273" cy="538273"/>
            </a:xfrm>
          </p:grpSpPr>
          <p:sp>
            <p:nvSpPr>
              <p:cNvPr id="251" name="Google Shape;620;p19">
                <a:extLst>
                  <a:ext uri="{FF2B5EF4-FFF2-40B4-BE49-F238E27FC236}">
                    <a16:creationId xmlns:a16="http://schemas.microsoft.com/office/drawing/2014/main" id="{8FC8D4CF-2394-6F4E-ADF6-CA9A2759AC0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52" name="TextBox 251">
                <a:extLst>
                  <a:ext uri="{FF2B5EF4-FFF2-40B4-BE49-F238E27FC236}">
                    <a16:creationId xmlns:a16="http://schemas.microsoft.com/office/drawing/2014/main" id="{B1BFD6CE-CFEA-394A-87B4-E9DBBFA572AC}"/>
                  </a:ext>
                </a:extLst>
              </p:cNvPr>
              <p:cNvSpPr txBox="1"/>
              <p:nvPr/>
            </p:nvSpPr>
            <p:spPr>
              <a:xfrm>
                <a:off x="1903245" y="564950"/>
                <a:ext cx="237127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230" name="Group 229">
              <a:extLst>
                <a:ext uri="{FF2B5EF4-FFF2-40B4-BE49-F238E27FC236}">
                  <a16:creationId xmlns:a16="http://schemas.microsoft.com/office/drawing/2014/main" id="{7ED014B0-25DB-E54B-93C3-2971EDAF8A16}"/>
                </a:ext>
              </a:extLst>
            </p:cNvPr>
            <p:cNvGrpSpPr/>
            <p:nvPr/>
          </p:nvGrpSpPr>
          <p:grpSpPr>
            <a:xfrm>
              <a:off x="4860529" y="860032"/>
              <a:ext cx="538273" cy="538273"/>
              <a:chOff x="1752673" y="495870"/>
              <a:chExt cx="538273" cy="538273"/>
            </a:xfrm>
          </p:grpSpPr>
          <p:sp>
            <p:nvSpPr>
              <p:cNvPr id="249" name="Google Shape;620;p19">
                <a:extLst>
                  <a:ext uri="{FF2B5EF4-FFF2-40B4-BE49-F238E27FC236}">
                    <a16:creationId xmlns:a16="http://schemas.microsoft.com/office/drawing/2014/main" id="{855992A6-E244-6647-ABB1-C5D65F23B63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50" name="TextBox 249">
                <a:extLst>
                  <a:ext uri="{FF2B5EF4-FFF2-40B4-BE49-F238E27FC236}">
                    <a16:creationId xmlns:a16="http://schemas.microsoft.com/office/drawing/2014/main" id="{F2F66BAA-7762-4146-9295-4B541785192D}"/>
                  </a:ext>
                </a:extLst>
              </p:cNvPr>
              <p:cNvSpPr txBox="1"/>
              <p:nvPr/>
            </p:nvSpPr>
            <p:spPr>
              <a:xfrm>
                <a:off x="1903244" y="564950"/>
                <a:ext cx="237128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231" name="Group 230">
              <a:extLst>
                <a:ext uri="{FF2B5EF4-FFF2-40B4-BE49-F238E27FC236}">
                  <a16:creationId xmlns:a16="http://schemas.microsoft.com/office/drawing/2014/main" id="{05CC185C-2FB1-F948-9AC4-3CD7F9FF3C82}"/>
                </a:ext>
              </a:extLst>
            </p:cNvPr>
            <p:cNvGrpSpPr/>
            <p:nvPr/>
          </p:nvGrpSpPr>
          <p:grpSpPr>
            <a:xfrm>
              <a:off x="4291734" y="860032"/>
              <a:ext cx="538273" cy="538273"/>
              <a:chOff x="1752673" y="495870"/>
              <a:chExt cx="538273" cy="538273"/>
            </a:xfrm>
          </p:grpSpPr>
          <p:sp>
            <p:nvSpPr>
              <p:cNvPr id="247" name="Google Shape;620;p19">
                <a:extLst>
                  <a:ext uri="{FF2B5EF4-FFF2-40B4-BE49-F238E27FC236}">
                    <a16:creationId xmlns:a16="http://schemas.microsoft.com/office/drawing/2014/main" id="{39A9156A-228D-B340-BC9D-C272373738E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48" name="TextBox 247">
                <a:extLst>
                  <a:ext uri="{FF2B5EF4-FFF2-40B4-BE49-F238E27FC236}">
                    <a16:creationId xmlns:a16="http://schemas.microsoft.com/office/drawing/2014/main" id="{43990060-D82E-024F-AD11-C817D109748A}"/>
                  </a:ext>
                </a:extLst>
              </p:cNvPr>
              <p:cNvSpPr txBox="1"/>
              <p:nvPr/>
            </p:nvSpPr>
            <p:spPr>
              <a:xfrm>
                <a:off x="1903244" y="564950"/>
                <a:ext cx="237128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232" name="Group 231">
              <a:extLst>
                <a:ext uri="{FF2B5EF4-FFF2-40B4-BE49-F238E27FC236}">
                  <a16:creationId xmlns:a16="http://schemas.microsoft.com/office/drawing/2014/main" id="{95F1E74A-D9D9-204E-BEBF-7EDBA3985008}"/>
                </a:ext>
              </a:extLst>
            </p:cNvPr>
            <p:cNvGrpSpPr/>
            <p:nvPr/>
          </p:nvGrpSpPr>
          <p:grpSpPr>
            <a:xfrm>
              <a:off x="5429324" y="860032"/>
              <a:ext cx="538273" cy="538273"/>
              <a:chOff x="1752673" y="495870"/>
              <a:chExt cx="538273" cy="538273"/>
            </a:xfrm>
          </p:grpSpPr>
          <p:sp>
            <p:nvSpPr>
              <p:cNvPr id="245" name="Google Shape;620;p19">
                <a:extLst>
                  <a:ext uri="{FF2B5EF4-FFF2-40B4-BE49-F238E27FC236}">
                    <a16:creationId xmlns:a16="http://schemas.microsoft.com/office/drawing/2014/main" id="{ED627C53-C183-C142-8CFA-47F34F96CC2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46" name="TextBox 245">
                <a:extLst>
                  <a:ext uri="{FF2B5EF4-FFF2-40B4-BE49-F238E27FC236}">
                    <a16:creationId xmlns:a16="http://schemas.microsoft.com/office/drawing/2014/main" id="{4D09C5ED-2FED-B444-BFB3-CD29ADD85850}"/>
                  </a:ext>
                </a:extLst>
              </p:cNvPr>
              <p:cNvSpPr txBox="1"/>
              <p:nvPr/>
            </p:nvSpPr>
            <p:spPr>
              <a:xfrm>
                <a:off x="1903245" y="564950"/>
                <a:ext cx="237127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233" name="Group 232">
              <a:extLst>
                <a:ext uri="{FF2B5EF4-FFF2-40B4-BE49-F238E27FC236}">
                  <a16:creationId xmlns:a16="http://schemas.microsoft.com/office/drawing/2014/main" id="{9DDEF4F5-8D7C-8D45-9897-4020C19DD427}"/>
                </a:ext>
              </a:extLst>
            </p:cNvPr>
            <p:cNvGrpSpPr/>
            <p:nvPr/>
          </p:nvGrpSpPr>
          <p:grpSpPr>
            <a:xfrm>
              <a:off x="5998119" y="860032"/>
              <a:ext cx="538273" cy="538273"/>
              <a:chOff x="1752673" y="495870"/>
              <a:chExt cx="538273" cy="538273"/>
            </a:xfrm>
          </p:grpSpPr>
          <p:sp>
            <p:nvSpPr>
              <p:cNvPr id="243" name="Google Shape;620;p19">
                <a:extLst>
                  <a:ext uri="{FF2B5EF4-FFF2-40B4-BE49-F238E27FC236}">
                    <a16:creationId xmlns:a16="http://schemas.microsoft.com/office/drawing/2014/main" id="{DE516F88-4A76-CB49-B4E7-32D45363867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44" name="TextBox 243">
                <a:extLst>
                  <a:ext uri="{FF2B5EF4-FFF2-40B4-BE49-F238E27FC236}">
                    <a16:creationId xmlns:a16="http://schemas.microsoft.com/office/drawing/2014/main" id="{3D3A5179-F7FC-C34E-AE99-7FAF7DF3A155}"/>
                  </a:ext>
                </a:extLst>
              </p:cNvPr>
              <p:cNvSpPr txBox="1"/>
              <p:nvPr/>
            </p:nvSpPr>
            <p:spPr>
              <a:xfrm>
                <a:off x="1903245" y="564950"/>
                <a:ext cx="237127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234" name="Group 233">
              <a:extLst>
                <a:ext uri="{FF2B5EF4-FFF2-40B4-BE49-F238E27FC236}">
                  <a16:creationId xmlns:a16="http://schemas.microsoft.com/office/drawing/2014/main" id="{82142D20-3A82-B844-8956-244B65A07059}"/>
                </a:ext>
              </a:extLst>
            </p:cNvPr>
            <p:cNvGrpSpPr/>
            <p:nvPr/>
          </p:nvGrpSpPr>
          <p:grpSpPr>
            <a:xfrm>
              <a:off x="6566914" y="860032"/>
              <a:ext cx="538273" cy="538273"/>
              <a:chOff x="1752673" y="495870"/>
              <a:chExt cx="538273" cy="538273"/>
            </a:xfrm>
          </p:grpSpPr>
          <p:sp>
            <p:nvSpPr>
              <p:cNvPr id="241" name="Google Shape;620;p19">
                <a:extLst>
                  <a:ext uri="{FF2B5EF4-FFF2-40B4-BE49-F238E27FC236}">
                    <a16:creationId xmlns:a16="http://schemas.microsoft.com/office/drawing/2014/main" id="{BF7B99EC-0C1D-D445-A437-DB2D7F69A78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42" name="TextBox 241">
                <a:extLst>
                  <a:ext uri="{FF2B5EF4-FFF2-40B4-BE49-F238E27FC236}">
                    <a16:creationId xmlns:a16="http://schemas.microsoft.com/office/drawing/2014/main" id="{CA69FE2A-F300-D448-8203-E1C041A635BE}"/>
                  </a:ext>
                </a:extLst>
              </p:cNvPr>
              <p:cNvSpPr txBox="1"/>
              <p:nvPr/>
            </p:nvSpPr>
            <p:spPr>
              <a:xfrm>
                <a:off x="1903245" y="564950"/>
                <a:ext cx="237127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235" name="Group 234">
              <a:extLst>
                <a:ext uri="{FF2B5EF4-FFF2-40B4-BE49-F238E27FC236}">
                  <a16:creationId xmlns:a16="http://schemas.microsoft.com/office/drawing/2014/main" id="{200857B3-45F9-924C-A4F4-10438A84CF21}"/>
                </a:ext>
              </a:extLst>
            </p:cNvPr>
            <p:cNvGrpSpPr/>
            <p:nvPr/>
          </p:nvGrpSpPr>
          <p:grpSpPr>
            <a:xfrm>
              <a:off x="7135709" y="860032"/>
              <a:ext cx="538273" cy="538273"/>
              <a:chOff x="1752673" y="495870"/>
              <a:chExt cx="538273" cy="538273"/>
            </a:xfrm>
          </p:grpSpPr>
          <p:sp>
            <p:nvSpPr>
              <p:cNvPr id="239" name="Google Shape;620;p19">
                <a:extLst>
                  <a:ext uri="{FF2B5EF4-FFF2-40B4-BE49-F238E27FC236}">
                    <a16:creationId xmlns:a16="http://schemas.microsoft.com/office/drawing/2014/main" id="{86AA8017-6FFA-CA43-BBEE-E4D6D9F9104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40" name="TextBox 239">
                <a:extLst>
                  <a:ext uri="{FF2B5EF4-FFF2-40B4-BE49-F238E27FC236}">
                    <a16:creationId xmlns:a16="http://schemas.microsoft.com/office/drawing/2014/main" id="{B158B349-B738-154E-BE87-706A0121323C}"/>
                  </a:ext>
                </a:extLst>
              </p:cNvPr>
              <p:cNvSpPr txBox="1"/>
              <p:nvPr/>
            </p:nvSpPr>
            <p:spPr>
              <a:xfrm>
                <a:off x="1903244" y="564950"/>
                <a:ext cx="237128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236" name="Group 235">
              <a:extLst>
                <a:ext uri="{FF2B5EF4-FFF2-40B4-BE49-F238E27FC236}">
                  <a16:creationId xmlns:a16="http://schemas.microsoft.com/office/drawing/2014/main" id="{1D53C77D-E260-CD42-9D57-BC5E271F255C}"/>
                </a:ext>
              </a:extLst>
            </p:cNvPr>
            <p:cNvGrpSpPr/>
            <p:nvPr/>
          </p:nvGrpSpPr>
          <p:grpSpPr>
            <a:xfrm>
              <a:off x="7704505" y="860032"/>
              <a:ext cx="538273" cy="538273"/>
              <a:chOff x="1752673" y="495870"/>
              <a:chExt cx="538273" cy="538273"/>
            </a:xfrm>
          </p:grpSpPr>
          <p:sp>
            <p:nvSpPr>
              <p:cNvPr id="237" name="Google Shape;620;p19">
                <a:extLst>
                  <a:ext uri="{FF2B5EF4-FFF2-40B4-BE49-F238E27FC236}">
                    <a16:creationId xmlns:a16="http://schemas.microsoft.com/office/drawing/2014/main" id="{3F872663-4F44-C34C-802E-BF38D757635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38" name="TextBox 237">
                <a:extLst>
                  <a:ext uri="{FF2B5EF4-FFF2-40B4-BE49-F238E27FC236}">
                    <a16:creationId xmlns:a16="http://schemas.microsoft.com/office/drawing/2014/main" id="{FAF60AF9-5247-3947-96A3-C04F46703A06}"/>
                  </a:ext>
                </a:extLst>
              </p:cNvPr>
              <p:cNvSpPr txBox="1"/>
              <p:nvPr/>
            </p:nvSpPr>
            <p:spPr>
              <a:xfrm>
                <a:off x="1903245" y="564950"/>
                <a:ext cx="237127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</p:grpSp>
      <p:grpSp>
        <p:nvGrpSpPr>
          <p:cNvPr id="263" name="Google Shape;810;p40">
            <a:extLst>
              <a:ext uri="{FF2B5EF4-FFF2-40B4-BE49-F238E27FC236}">
                <a16:creationId xmlns:a16="http://schemas.microsoft.com/office/drawing/2014/main" id="{6CB6A1DE-1384-9A41-B04B-80BA0CBF58A3}"/>
              </a:ext>
            </a:extLst>
          </p:cNvPr>
          <p:cNvGrpSpPr/>
          <p:nvPr/>
        </p:nvGrpSpPr>
        <p:grpSpPr>
          <a:xfrm rot="10197791" flipH="1">
            <a:off x="9461602" y="241191"/>
            <a:ext cx="1069648" cy="399197"/>
            <a:chOff x="2467225" y="2500013"/>
            <a:chExt cx="261325" cy="96525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264" name="Google Shape;811;p40">
              <a:extLst>
                <a:ext uri="{FF2B5EF4-FFF2-40B4-BE49-F238E27FC236}">
                  <a16:creationId xmlns:a16="http://schemas.microsoft.com/office/drawing/2014/main" id="{C9784845-1202-4042-84A5-D445025BAC1D}"/>
                </a:ext>
              </a:extLst>
            </p:cNvPr>
            <p:cNvSpPr/>
            <p:nvPr/>
          </p:nvSpPr>
          <p:spPr>
            <a:xfrm>
              <a:off x="2467225" y="2500638"/>
              <a:ext cx="261325" cy="69575"/>
            </a:xfrm>
            <a:custGeom>
              <a:avLst/>
              <a:gdLst/>
              <a:ahLst/>
              <a:cxnLst/>
              <a:rect l="l" t="t" r="r" b="b"/>
              <a:pathLst>
                <a:path w="10453" h="2783" extrusionOk="0">
                  <a:moveTo>
                    <a:pt x="10402" y="1"/>
                  </a:moveTo>
                  <a:cubicBezTo>
                    <a:pt x="10377" y="1"/>
                    <a:pt x="10352" y="26"/>
                    <a:pt x="10352" y="76"/>
                  </a:cubicBezTo>
                  <a:cubicBezTo>
                    <a:pt x="10226" y="76"/>
                    <a:pt x="7094" y="1956"/>
                    <a:pt x="101" y="2482"/>
                  </a:cubicBezTo>
                  <a:cubicBezTo>
                    <a:pt x="1" y="2582"/>
                    <a:pt x="1" y="2582"/>
                    <a:pt x="1" y="2683"/>
                  </a:cubicBezTo>
                  <a:cubicBezTo>
                    <a:pt x="1" y="2683"/>
                    <a:pt x="1" y="2783"/>
                    <a:pt x="101" y="2783"/>
                  </a:cubicBezTo>
                  <a:cubicBezTo>
                    <a:pt x="7219" y="2156"/>
                    <a:pt x="10352" y="277"/>
                    <a:pt x="10452" y="176"/>
                  </a:cubicBezTo>
                  <a:lnTo>
                    <a:pt x="10452" y="76"/>
                  </a:lnTo>
                  <a:cubicBezTo>
                    <a:pt x="10452" y="26"/>
                    <a:pt x="10427" y="1"/>
                    <a:pt x="1040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65" name="Google Shape;812;p40">
              <a:extLst>
                <a:ext uri="{FF2B5EF4-FFF2-40B4-BE49-F238E27FC236}">
                  <a16:creationId xmlns:a16="http://schemas.microsoft.com/office/drawing/2014/main" id="{5EAB71EA-ABD2-9342-9420-7AC88FCA8A1C}"/>
                </a:ext>
              </a:extLst>
            </p:cNvPr>
            <p:cNvSpPr/>
            <p:nvPr/>
          </p:nvSpPr>
          <p:spPr>
            <a:xfrm>
              <a:off x="2467225" y="2500013"/>
              <a:ext cx="117825" cy="96525"/>
            </a:xfrm>
            <a:custGeom>
              <a:avLst/>
              <a:gdLst/>
              <a:ahLst/>
              <a:cxnLst/>
              <a:rect l="l" t="t" r="r" b="b"/>
              <a:pathLst>
                <a:path w="4713" h="3861" extrusionOk="0">
                  <a:moveTo>
                    <a:pt x="3134" y="1"/>
                  </a:moveTo>
                  <a:cubicBezTo>
                    <a:pt x="3134" y="1"/>
                    <a:pt x="1881" y="1780"/>
                    <a:pt x="1" y="2607"/>
                  </a:cubicBezTo>
                  <a:lnTo>
                    <a:pt x="1" y="2808"/>
                  </a:lnTo>
                  <a:cubicBezTo>
                    <a:pt x="1580" y="3660"/>
                    <a:pt x="3033" y="3860"/>
                    <a:pt x="3861" y="3860"/>
                  </a:cubicBezTo>
                  <a:cubicBezTo>
                    <a:pt x="4287" y="3860"/>
                    <a:pt x="4587" y="3760"/>
                    <a:pt x="4587" y="3760"/>
                  </a:cubicBezTo>
                  <a:cubicBezTo>
                    <a:pt x="4713" y="3760"/>
                    <a:pt x="4713" y="3760"/>
                    <a:pt x="4713" y="3660"/>
                  </a:cubicBezTo>
                  <a:lnTo>
                    <a:pt x="4587" y="3560"/>
                  </a:lnTo>
                  <a:cubicBezTo>
                    <a:pt x="4553" y="3560"/>
                    <a:pt x="4298" y="3595"/>
                    <a:pt x="3889" y="3595"/>
                  </a:cubicBezTo>
                  <a:cubicBezTo>
                    <a:pt x="3106" y="3595"/>
                    <a:pt x="1760" y="3465"/>
                    <a:pt x="327" y="2708"/>
                  </a:cubicBezTo>
                  <a:cubicBezTo>
                    <a:pt x="2081" y="1881"/>
                    <a:pt x="3234" y="201"/>
                    <a:pt x="3334" y="101"/>
                  </a:cubicBezTo>
                  <a:cubicBezTo>
                    <a:pt x="3334" y="101"/>
                    <a:pt x="3334" y="1"/>
                    <a:pt x="323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266" name="Rectangle 265">
            <a:extLst>
              <a:ext uri="{FF2B5EF4-FFF2-40B4-BE49-F238E27FC236}">
                <a16:creationId xmlns:a16="http://schemas.microsoft.com/office/drawing/2014/main" id="{4C0B0DED-C618-894C-8B02-973CCD9AEFC5}"/>
              </a:ext>
            </a:extLst>
          </p:cNvPr>
          <p:cNvSpPr/>
          <p:nvPr/>
        </p:nvSpPr>
        <p:spPr>
          <a:xfrm>
            <a:off x="10196339" y="1640259"/>
            <a:ext cx="124690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 err="1">
                <a:latin typeface="Times" pitchFamily="2" charset="0"/>
                <a:cs typeface="Consolas" panose="020B0609020204030204" pitchFamily="49" charset="0"/>
              </a:rPr>
              <a:t>D</a:t>
            </a:r>
            <a:r>
              <a:rPr lang="en-GB" sz="2000" baseline="-25000" dirty="0" err="1">
                <a:latin typeface="Times" pitchFamily="2" charset="0"/>
                <a:cs typeface="Consolas" panose="020B0609020204030204" pitchFamily="49" charset="0"/>
              </a:rPr>
              <a:t>euclidean</a:t>
            </a:r>
            <a:endParaRPr lang="en-GB" sz="2000" dirty="0"/>
          </a:p>
        </p:txBody>
      </p:sp>
      <p:grpSp>
        <p:nvGrpSpPr>
          <p:cNvPr id="267" name="Google Shape;810;p40">
            <a:extLst>
              <a:ext uri="{FF2B5EF4-FFF2-40B4-BE49-F238E27FC236}">
                <a16:creationId xmlns:a16="http://schemas.microsoft.com/office/drawing/2014/main" id="{82469B48-975B-324C-AB99-B15F0F7A3C3A}"/>
              </a:ext>
            </a:extLst>
          </p:cNvPr>
          <p:cNvGrpSpPr/>
          <p:nvPr/>
        </p:nvGrpSpPr>
        <p:grpSpPr>
          <a:xfrm rot="11879811" flipH="1">
            <a:off x="9328169" y="1088044"/>
            <a:ext cx="1069648" cy="399197"/>
            <a:chOff x="2467225" y="2500013"/>
            <a:chExt cx="261325" cy="96525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268" name="Google Shape;811;p40">
              <a:extLst>
                <a:ext uri="{FF2B5EF4-FFF2-40B4-BE49-F238E27FC236}">
                  <a16:creationId xmlns:a16="http://schemas.microsoft.com/office/drawing/2014/main" id="{FC94D8DB-475E-8A4D-9E10-369E71366819}"/>
                </a:ext>
              </a:extLst>
            </p:cNvPr>
            <p:cNvSpPr/>
            <p:nvPr/>
          </p:nvSpPr>
          <p:spPr>
            <a:xfrm>
              <a:off x="2467225" y="2500638"/>
              <a:ext cx="261325" cy="69575"/>
            </a:xfrm>
            <a:custGeom>
              <a:avLst/>
              <a:gdLst/>
              <a:ahLst/>
              <a:cxnLst/>
              <a:rect l="l" t="t" r="r" b="b"/>
              <a:pathLst>
                <a:path w="10453" h="2783" extrusionOk="0">
                  <a:moveTo>
                    <a:pt x="10402" y="1"/>
                  </a:moveTo>
                  <a:cubicBezTo>
                    <a:pt x="10377" y="1"/>
                    <a:pt x="10352" y="26"/>
                    <a:pt x="10352" y="76"/>
                  </a:cubicBezTo>
                  <a:cubicBezTo>
                    <a:pt x="10226" y="76"/>
                    <a:pt x="7094" y="1956"/>
                    <a:pt x="101" y="2482"/>
                  </a:cubicBezTo>
                  <a:cubicBezTo>
                    <a:pt x="1" y="2582"/>
                    <a:pt x="1" y="2582"/>
                    <a:pt x="1" y="2683"/>
                  </a:cubicBezTo>
                  <a:cubicBezTo>
                    <a:pt x="1" y="2683"/>
                    <a:pt x="1" y="2783"/>
                    <a:pt x="101" y="2783"/>
                  </a:cubicBezTo>
                  <a:cubicBezTo>
                    <a:pt x="7219" y="2156"/>
                    <a:pt x="10352" y="277"/>
                    <a:pt x="10452" y="176"/>
                  </a:cubicBezTo>
                  <a:lnTo>
                    <a:pt x="10452" y="76"/>
                  </a:lnTo>
                  <a:cubicBezTo>
                    <a:pt x="10452" y="26"/>
                    <a:pt x="10427" y="1"/>
                    <a:pt x="1040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69" name="Google Shape;812;p40">
              <a:extLst>
                <a:ext uri="{FF2B5EF4-FFF2-40B4-BE49-F238E27FC236}">
                  <a16:creationId xmlns:a16="http://schemas.microsoft.com/office/drawing/2014/main" id="{A2B43C64-A2AE-2241-B2FB-07621B95CF3C}"/>
                </a:ext>
              </a:extLst>
            </p:cNvPr>
            <p:cNvSpPr/>
            <p:nvPr/>
          </p:nvSpPr>
          <p:spPr>
            <a:xfrm>
              <a:off x="2467225" y="2500013"/>
              <a:ext cx="117825" cy="96525"/>
            </a:xfrm>
            <a:custGeom>
              <a:avLst/>
              <a:gdLst/>
              <a:ahLst/>
              <a:cxnLst/>
              <a:rect l="l" t="t" r="r" b="b"/>
              <a:pathLst>
                <a:path w="4713" h="3861" extrusionOk="0">
                  <a:moveTo>
                    <a:pt x="3134" y="1"/>
                  </a:moveTo>
                  <a:cubicBezTo>
                    <a:pt x="3134" y="1"/>
                    <a:pt x="1881" y="1780"/>
                    <a:pt x="1" y="2607"/>
                  </a:cubicBezTo>
                  <a:lnTo>
                    <a:pt x="1" y="2808"/>
                  </a:lnTo>
                  <a:cubicBezTo>
                    <a:pt x="1580" y="3660"/>
                    <a:pt x="3033" y="3860"/>
                    <a:pt x="3861" y="3860"/>
                  </a:cubicBezTo>
                  <a:cubicBezTo>
                    <a:pt x="4287" y="3860"/>
                    <a:pt x="4587" y="3760"/>
                    <a:pt x="4587" y="3760"/>
                  </a:cubicBezTo>
                  <a:cubicBezTo>
                    <a:pt x="4713" y="3760"/>
                    <a:pt x="4713" y="3760"/>
                    <a:pt x="4713" y="3660"/>
                  </a:cubicBezTo>
                  <a:lnTo>
                    <a:pt x="4587" y="3560"/>
                  </a:lnTo>
                  <a:cubicBezTo>
                    <a:pt x="4553" y="3560"/>
                    <a:pt x="4298" y="3595"/>
                    <a:pt x="3889" y="3595"/>
                  </a:cubicBezTo>
                  <a:cubicBezTo>
                    <a:pt x="3106" y="3595"/>
                    <a:pt x="1760" y="3465"/>
                    <a:pt x="327" y="2708"/>
                  </a:cubicBezTo>
                  <a:cubicBezTo>
                    <a:pt x="2081" y="1881"/>
                    <a:pt x="3234" y="201"/>
                    <a:pt x="3334" y="101"/>
                  </a:cubicBezTo>
                  <a:cubicBezTo>
                    <a:pt x="3334" y="101"/>
                    <a:pt x="3334" y="1"/>
                    <a:pt x="323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270" name="Rectangle 269">
            <a:extLst>
              <a:ext uri="{FF2B5EF4-FFF2-40B4-BE49-F238E27FC236}">
                <a16:creationId xmlns:a16="http://schemas.microsoft.com/office/drawing/2014/main" id="{A7972AB6-09CF-F044-90EC-8DB505E042A4}"/>
              </a:ext>
            </a:extLst>
          </p:cNvPr>
          <p:cNvSpPr/>
          <p:nvPr/>
        </p:nvSpPr>
        <p:spPr>
          <a:xfrm>
            <a:off x="10589289" y="379813"/>
            <a:ext cx="147127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 err="1">
                <a:latin typeface="Times" pitchFamily="2" charset="0"/>
                <a:cs typeface="Consolas" panose="020B0609020204030204" pitchFamily="49" charset="0"/>
              </a:rPr>
              <a:t>D</a:t>
            </a:r>
            <a:r>
              <a:rPr lang="en-GB" sz="2000" baseline="-25000" dirty="0" err="1">
                <a:latin typeface="Times" pitchFamily="2" charset="0"/>
                <a:cs typeface="Consolas" panose="020B0609020204030204" pitchFamily="49" charset="0"/>
              </a:rPr>
              <a:t>z</a:t>
            </a:r>
            <a:r>
              <a:rPr lang="en-GB" sz="2000" baseline="-25000" dirty="0">
                <a:latin typeface="Times" pitchFamily="2" charset="0"/>
                <a:cs typeface="Consolas" panose="020B0609020204030204" pitchFamily="49" charset="0"/>
              </a:rPr>
              <a:t>-normalized</a:t>
            </a:r>
            <a:endParaRPr lang="en-GB" sz="2000" dirty="0"/>
          </a:p>
        </p:txBody>
      </p:sp>
      <p:grpSp>
        <p:nvGrpSpPr>
          <p:cNvPr id="276" name="Google Shape;810;p40">
            <a:extLst>
              <a:ext uri="{FF2B5EF4-FFF2-40B4-BE49-F238E27FC236}">
                <a16:creationId xmlns:a16="http://schemas.microsoft.com/office/drawing/2014/main" id="{4BE08333-C511-9C4B-8C4C-7F304FD15772}"/>
              </a:ext>
            </a:extLst>
          </p:cNvPr>
          <p:cNvGrpSpPr/>
          <p:nvPr/>
        </p:nvGrpSpPr>
        <p:grpSpPr>
          <a:xfrm rot="13651988" flipH="1">
            <a:off x="8125350" y="5475193"/>
            <a:ext cx="1269900" cy="399197"/>
            <a:chOff x="2467225" y="2500013"/>
            <a:chExt cx="261325" cy="96525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277" name="Google Shape;811;p40">
              <a:extLst>
                <a:ext uri="{FF2B5EF4-FFF2-40B4-BE49-F238E27FC236}">
                  <a16:creationId xmlns:a16="http://schemas.microsoft.com/office/drawing/2014/main" id="{3D7EDCB5-BBF3-C649-AA1D-5A46E50E06DC}"/>
                </a:ext>
              </a:extLst>
            </p:cNvPr>
            <p:cNvSpPr/>
            <p:nvPr/>
          </p:nvSpPr>
          <p:spPr>
            <a:xfrm>
              <a:off x="2467225" y="2500638"/>
              <a:ext cx="261325" cy="69575"/>
            </a:xfrm>
            <a:custGeom>
              <a:avLst/>
              <a:gdLst/>
              <a:ahLst/>
              <a:cxnLst/>
              <a:rect l="l" t="t" r="r" b="b"/>
              <a:pathLst>
                <a:path w="10453" h="2783" extrusionOk="0">
                  <a:moveTo>
                    <a:pt x="10402" y="1"/>
                  </a:moveTo>
                  <a:cubicBezTo>
                    <a:pt x="10377" y="1"/>
                    <a:pt x="10352" y="26"/>
                    <a:pt x="10352" y="76"/>
                  </a:cubicBezTo>
                  <a:cubicBezTo>
                    <a:pt x="10226" y="76"/>
                    <a:pt x="7094" y="1956"/>
                    <a:pt x="101" y="2482"/>
                  </a:cubicBezTo>
                  <a:cubicBezTo>
                    <a:pt x="1" y="2582"/>
                    <a:pt x="1" y="2582"/>
                    <a:pt x="1" y="2683"/>
                  </a:cubicBezTo>
                  <a:cubicBezTo>
                    <a:pt x="1" y="2683"/>
                    <a:pt x="1" y="2783"/>
                    <a:pt x="101" y="2783"/>
                  </a:cubicBezTo>
                  <a:cubicBezTo>
                    <a:pt x="7219" y="2156"/>
                    <a:pt x="10352" y="277"/>
                    <a:pt x="10452" y="176"/>
                  </a:cubicBezTo>
                  <a:lnTo>
                    <a:pt x="10452" y="76"/>
                  </a:lnTo>
                  <a:cubicBezTo>
                    <a:pt x="10452" y="26"/>
                    <a:pt x="10427" y="1"/>
                    <a:pt x="1040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8" name="Google Shape;812;p40">
              <a:extLst>
                <a:ext uri="{FF2B5EF4-FFF2-40B4-BE49-F238E27FC236}">
                  <a16:creationId xmlns:a16="http://schemas.microsoft.com/office/drawing/2014/main" id="{0F25A402-0BCC-BF4F-AB21-A434F5053548}"/>
                </a:ext>
              </a:extLst>
            </p:cNvPr>
            <p:cNvSpPr/>
            <p:nvPr/>
          </p:nvSpPr>
          <p:spPr>
            <a:xfrm>
              <a:off x="2467225" y="2500013"/>
              <a:ext cx="117825" cy="96525"/>
            </a:xfrm>
            <a:custGeom>
              <a:avLst/>
              <a:gdLst/>
              <a:ahLst/>
              <a:cxnLst/>
              <a:rect l="l" t="t" r="r" b="b"/>
              <a:pathLst>
                <a:path w="4713" h="3861" extrusionOk="0">
                  <a:moveTo>
                    <a:pt x="3134" y="1"/>
                  </a:moveTo>
                  <a:cubicBezTo>
                    <a:pt x="3134" y="1"/>
                    <a:pt x="1881" y="1780"/>
                    <a:pt x="1" y="2607"/>
                  </a:cubicBezTo>
                  <a:lnTo>
                    <a:pt x="1" y="2808"/>
                  </a:lnTo>
                  <a:cubicBezTo>
                    <a:pt x="1580" y="3660"/>
                    <a:pt x="3033" y="3860"/>
                    <a:pt x="3861" y="3860"/>
                  </a:cubicBezTo>
                  <a:cubicBezTo>
                    <a:pt x="4287" y="3860"/>
                    <a:pt x="4587" y="3760"/>
                    <a:pt x="4587" y="3760"/>
                  </a:cubicBezTo>
                  <a:cubicBezTo>
                    <a:pt x="4713" y="3760"/>
                    <a:pt x="4713" y="3760"/>
                    <a:pt x="4713" y="3660"/>
                  </a:cubicBezTo>
                  <a:lnTo>
                    <a:pt x="4587" y="3560"/>
                  </a:lnTo>
                  <a:cubicBezTo>
                    <a:pt x="4553" y="3560"/>
                    <a:pt x="4298" y="3595"/>
                    <a:pt x="3889" y="3595"/>
                  </a:cubicBezTo>
                  <a:cubicBezTo>
                    <a:pt x="3106" y="3595"/>
                    <a:pt x="1760" y="3465"/>
                    <a:pt x="327" y="2708"/>
                  </a:cubicBezTo>
                  <a:cubicBezTo>
                    <a:pt x="2081" y="1881"/>
                    <a:pt x="3234" y="201"/>
                    <a:pt x="3334" y="101"/>
                  </a:cubicBezTo>
                  <a:cubicBezTo>
                    <a:pt x="3334" y="101"/>
                    <a:pt x="3334" y="1"/>
                    <a:pt x="323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279" name="Google Shape;804;p40">
            <a:extLst>
              <a:ext uri="{FF2B5EF4-FFF2-40B4-BE49-F238E27FC236}">
                <a16:creationId xmlns:a16="http://schemas.microsoft.com/office/drawing/2014/main" id="{15D02ACA-75ED-4B4A-ACB5-8504465FF3E9}"/>
              </a:ext>
            </a:extLst>
          </p:cNvPr>
          <p:cNvGrpSpPr/>
          <p:nvPr/>
        </p:nvGrpSpPr>
        <p:grpSpPr>
          <a:xfrm rot="12556471">
            <a:off x="2834924" y="1859954"/>
            <a:ext cx="782148" cy="399197"/>
            <a:chOff x="2467225" y="2500013"/>
            <a:chExt cx="261325" cy="96525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280" name="Google Shape;805;p40">
              <a:extLst>
                <a:ext uri="{FF2B5EF4-FFF2-40B4-BE49-F238E27FC236}">
                  <a16:creationId xmlns:a16="http://schemas.microsoft.com/office/drawing/2014/main" id="{43C1EA70-F7F0-EA42-B376-EF1AFFD10B26}"/>
                </a:ext>
              </a:extLst>
            </p:cNvPr>
            <p:cNvSpPr/>
            <p:nvPr/>
          </p:nvSpPr>
          <p:spPr>
            <a:xfrm>
              <a:off x="2467225" y="2500638"/>
              <a:ext cx="261325" cy="69575"/>
            </a:xfrm>
            <a:custGeom>
              <a:avLst/>
              <a:gdLst/>
              <a:ahLst/>
              <a:cxnLst/>
              <a:rect l="l" t="t" r="r" b="b"/>
              <a:pathLst>
                <a:path w="10453" h="2783" extrusionOk="0">
                  <a:moveTo>
                    <a:pt x="10402" y="1"/>
                  </a:moveTo>
                  <a:cubicBezTo>
                    <a:pt x="10377" y="1"/>
                    <a:pt x="10352" y="26"/>
                    <a:pt x="10352" y="76"/>
                  </a:cubicBezTo>
                  <a:cubicBezTo>
                    <a:pt x="10226" y="76"/>
                    <a:pt x="7094" y="1956"/>
                    <a:pt x="101" y="2482"/>
                  </a:cubicBezTo>
                  <a:cubicBezTo>
                    <a:pt x="1" y="2582"/>
                    <a:pt x="1" y="2582"/>
                    <a:pt x="1" y="2683"/>
                  </a:cubicBezTo>
                  <a:cubicBezTo>
                    <a:pt x="1" y="2683"/>
                    <a:pt x="1" y="2783"/>
                    <a:pt x="101" y="2783"/>
                  </a:cubicBezTo>
                  <a:cubicBezTo>
                    <a:pt x="7219" y="2156"/>
                    <a:pt x="10352" y="277"/>
                    <a:pt x="10452" y="176"/>
                  </a:cubicBezTo>
                  <a:lnTo>
                    <a:pt x="10452" y="76"/>
                  </a:lnTo>
                  <a:cubicBezTo>
                    <a:pt x="10452" y="26"/>
                    <a:pt x="10427" y="1"/>
                    <a:pt x="1040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81" name="Google Shape;806;p40">
              <a:extLst>
                <a:ext uri="{FF2B5EF4-FFF2-40B4-BE49-F238E27FC236}">
                  <a16:creationId xmlns:a16="http://schemas.microsoft.com/office/drawing/2014/main" id="{A0784986-46A3-C04F-9A32-30F63A6FF6A4}"/>
                </a:ext>
              </a:extLst>
            </p:cNvPr>
            <p:cNvSpPr/>
            <p:nvPr/>
          </p:nvSpPr>
          <p:spPr>
            <a:xfrm>
              <a:off x="2467225" y="2500013"/>
              <a:ext cx="117825" cy="96525"/>
            </a:xfrm>
            <a:custGeom>
              <a:avLst/>
              <a:gdLst/>
              <a:ahLst/>
              <a:cxnLst/>
              <a:rect l="l" t="t" r="r" b="b"/>
              <a:pathLst>
                <a:path w="4713" h="3861" extrusionOk="0">
                  <a:moveTo>
                    <a:pt x="3134" y="1"/>
                  </a:moveTo>
                  <a:cubicBezTo>
                    <a:pt x="3134" y="1"/>
                    <a:pt x="1881" y="1780"/>
                    <a:pt x="1" y="2607"/>
                  </a:cubicBezTo>
                  <a:lnTo>
                    <a:pt x="1" y="2808"/>
                  </a:lnTo>
                  <a:cubicBezTo>
                    <a:pt x="1580" y="3660"/>
                    <a:pt x="3033" y="3860"/>
                    <a:pt x="3861" y="3860"/>
                  </a:cubicBezTo>
                  <a:cubicBezTo>
                    <a:pt x="4287" y="3860"/>
                    <a:pt x="4587" y="3760"/>
                    <a:pt x="4587" y="3760"/>
                  </a:cubicBezTo>
                  <a:cubicBezTo>
                    <a:pt x="4713" y="3760"/>
                    <a:pt x="4713" y="3760"/>
                    <a:pt x="4713" y="3660"/>
                  </a:cubicBezTo>
                  <a:lnTo>
                    <a:pt x="4587" y="3560"/>
                  </a:lnTo>
                  <a:cubicBezTo>
                    <a:pt x="4553" y="3560"/>
                    <a:pt x="4298" y="3595"/>
                    <a:pt x="3889" y="3595"/>
                  </a:cubicBezTo>
                  <a:cubicBezTo>
                    <a:pt x="3106" y="3595"/>
                    <a:pt x="1760" y="3465"/>
                    <a:pt x="327" y="2708"/>
                  </a:cubicBezTo>
                  <a:cubicBezTo>
                    <a:pt x="2081" y="1881"/>
                    <a:pt x="3234" y="201"/>
                    <a:pt x="3334" y="101"/>
                  </a:cubicBezTo>
                  <a:cubicBezTo>
                    <a:pt x="3334" y="101"/>
                    <a:pt x="3334" y="1"/>
                    <a:pt x="323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282" name="Rectangle 281">
            <a:extLst>
              <a:ext uri="{FF2B5EF4-FFF2-40B4-BE49-F238E27FC236}">
                <a16:creationId xmlns:a16="http://schemas.microsoft.com/office/drawing/2014/main" id="{1D7EEC1E-CD99-364F-946F-C94F9705EAFF}"/>
              </a:ext>
            </a:extLst>
          </p:cNvPr>
          <p:cNvSpPr/>
          <p:nvPr/>
        </p:nvSpPr>
        <p:spPr>
          <a:xfrm>
            <a:off x="2079451" y="1786925"/>
            <a:ext cx="74411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 err="1">
                <a:latin typeface="Times" pitchFamily="2" charset="0"/>
                <a:cs typeface="Consolas" panose="020B0609020204030204" pitchFamily="49" charset="0"/>
              </a:rPr>
              <a:t>t</a:t>
            </a:r>
            <a:r>
              <a:rPr lang="en-GB" sz="2000" baseline="-25000" dirty="0" err="1">
                <a:latin typeface="Times" pitchFamily="2" charset="0"/>
                <a:cs typeface="Consolas" panose="020B0609020204030204" pitchFamily="49" charset="0"/>
              </a:rPr>
              <a:t>i</a:t>
            </a:r>
            <a:r>
              <a:rPr lang="en-GB" sz="2000" baseline="-25000" dirty="0">
                <a:latin typeface="Times" pitchFamily="2" charset="0"/>
                <a:cs typeface="Consolas" panose="020B0609020204030204" pitchFamily="49" charset="0"/>
              </a:rPr>
              <a:t>=1</a:t>
            </a:r>
            <a:endParaRPr lang="en-GB" sz="2000" dirty="0"/>
          </a:p>
        </p:txBody>
      </p:sp>
      <p:grpSp>
        <p:nvGrpSpPr>
          <p:cNvPr id="283" name="Group 282">
            <a:extLst>
              <a:ext uri="{FF2B5EF4-FFF2-40B4-BE49-F238E27FC236}">
                <a16:creationId xmlns:a16="http://schemas.microsoft.com/office/drawing/2014/main" id="{D60366F0-8FA8-A34F-8BD6-7A0F2FF81062}"/>
              </a:ext>
            </a:extLst>
          </p:cNvPr>
          <p:cNvGrpSpPr/>
          <p:nvPr/>
        </p:nvGrpSpPr>
        <p:grpSpPr>
          <a:xfrm>
            <a:off x="3572870" y="2793918"/>
            <a:ext cx="1528892" cy="483549"/>
            <a:chOff x="3233566" y="3005250"/>
            <a:chExt cx="1528892" cy="483549"/>
          </a:xfrm>
        </p:grpSpPr>
        <p:sp>
          <p:nvSpPr>
            <p:cNvPr id="284" name="Rectangle 283">
              <a:extLst>
                <a:ext uri="{FF2B5EF4-FFF2-40B4-BE49-F238E27FC236}">
                  <a16:creationId xmlns:a16="http://schemas.microsoft.com/office/drawing/2014/main" id="{F66D6A65-6D0A-6748-B3F3-B458CF4F3434}"/>
                </a:ext>
              </a:extLst>
            </p:cNvPr>
            <p:cNvSpPr/>
            <p:nvPr/>
          </p:nvSpPr>
          <p:spPr>
            <a:xfrm>
              <a:off x="3654256" y="3119467"/>
              <a:ext cx="82296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GB" dirty="0">
                  <a:latin typeface="Times" pitchFamily="2" charset="0"/>
                  <a:cs typeface="Consolas" panose="020B0609020204030204" pitchFamily="49" charset="0"/>
                </a:rPr>
                <a:t>m = 4</a:t>
              </a:r>
              <a:endParaRPr lang="en-GB" dirty="0"/>
            </a:p>
          </p:txBody>
        </p:sp>
        <p:sp>
          <p:nvSpPr>
            <p:cNvPr id="285" name="Google Shape;806;p40">
              <a:extLst>
                <a:ext uri="{FF2B5EF4-FFF2-40B4-BE49-F238E27FC236}">
                  <a16:creationId xmlns:a16="http://schemas.microsoft.com/office/drawing/2014/main" id="{03BD072C-C2AE-8748-8BC6-BAF597D54F68}"/>
                </a:ext>
              </a:extLst>
            </p:cNvPr>
            <p:cNvSpPr/>
            <p:nvPr/>
          </p:nvSpPr>
          <p:spPr>
            <a:xfrm>
              <a:off x="3233566" y="3005250"/>
              <a:ext cx="312774" cy="178495"/>
            </a:xfrm>
            <a:custGeom>
              <a:avLst/>
              <a:gdLst/>
              <a:ahLst/>
              <a:cxnLst/>
              <a:rect l="l" t="t" r="r" b="b"/>
              <a:pathLst>
                <a:path w="4713" h="3861" extrusionOk="0">
                  <a:moveTo>
                    <a:pt x="3134" y="1"/>
                  </a:moveTo>
                  <a:cubicBezTo>
                    <a:pt x="3134" y="1"/>
                    <a:pt x="1881" y="1780"/>
                    <a:pt x="1" y="2607"/>
                  </a:cubicBezTo>
                  <a:lnTo>
                    <a:pt x="1" y="2808"/>
                  </a:lnTo>
                  <a:cubicBezTo>
                    <a:pt x="1580" y="3660"/>
                    <a:pt x="3033" y="3860"/>
                    <a:pt x="3861" y="3860"/>
                  </a:cubicBezTo>
                  <a:cubicBezTo>
                    <a:pt x="4287" y="3860"/>
                    <a:pt x="4587" y="3760"/>
                    <a:pt x="4587" y="3760"/>
                  </a:cubicBezTo>
                  <a:cubicBezTo>
                    <a:pt x="4713" y="3760"/>
                    <a:pt x="4713" y="3760"/>
                    <a:pt x="4713" y="3660"/>
                  </a:cubicBezTo>
                  <a:lnTo>
                    <a:pt x="4587" y="3560"/>
                  </a:lnTo>
                  <a:cubicBezTo>
                    <a:pt x="4553" y="3560"/>
                    <a:pt x="4298" y="3595"/>
                    <a:pt x="3889" y="3595"/>
                  </a:cubicBezTo>
                  <a:cubicBezTo>
                    <a:pt x="3106" y="3595"/>
                    <a:pt x="1760" y="3465"/>
                    <a:pt x="327" y="2708"/>
                  </a:cubicBezTo>
                  <a:cubicBezTo>
                    <a:pt x="2081" y="1881"/>
                    <a:pt x="3234" y="201"/>
                    <a:pt x="3334" y="101"/>
                  </a:cubicBezTo>
                  <a:cubicBezTo>
                    <a:pt x="3334" y="101"/>
                    <a:pt x="3334" y="1"/>
                    <a:pt x="3234" y="1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86" name="Google Shape;806;p40">
              <a:extLst>
                <a:ext uri="{FF2B5EF4-FFF2-40B4-BE49-F238E27FC236}">
                  <a16:creationId xmlns:a16="http://schemas.microsoft.com/office/drawing/2014/main" id="{45E13532-0BB6-EF47-B4BA-2F77FF3D36AB}"/>
                </a:ext>
              </a:extLst>
            </p:cNvPr>
            <p:cNvSpPr/>
            <p:nvPr/>
          </p:nvSpPr>
          <p:spPr>
            <a:xfrm rot="11122248">
              <a:off x="4449684" y="3019497"/>
              <a:ext cx="312774" cy="178495"/>
            </a:xfrm>
            <a:custGeom>
              <a:avLst/>
              <a:gdLst/>
              <a:ahLst/>
              <a:cxnLst/>
              <a:rect l="l" t="t" r="r" b="b"/>
              <a:pathLst>
                <a:path w="4713" h="3861" extrusionOk="0">
                  <a:moveTo>
                    <a:pt x="3134" y="1"/>
                  </a:moveTo>
                  <a:cubicBezTo>
                    <a:pt x="3134" y="1"/>
                    <a:pt x="1881" y="1780"/>
                    <a:pt x="1" y="2607"/>
                  </a:cubicBezTo>
                  <a:lnTo>
                    <a:pt x="1" y="2808"/>
                  </a:lnTo>
                  <a:cubicBezTo>
                    <a:pt x="1580" y="3660"/>
                    <a:pt x="3033" y="3860"/>
                    <a:pt x="3861" y="3860"/>
                  </a:cubicBezTo>
                  <a:cubicBezTo>
                    <a:pt x="4287" y="3860"/>
                    <a:pt x="4587" y="3760"/>
                    <a:pt x="4587" y="3760"/>
                  </a:cubicBezTo>
                  <a:cubicBezTo>
                    <a:pt x="4713" y="3760"/>
                    <a:pt x="4713" y="3760"/>
                    <a:pt x="4713" y="3660"/>
                  </a:cubicBezTo>
                  <a:lnTo>
                    <a:pt x="4587" y="3560"/>
                  </a:lnTo>
                  <a:cubicBezTo>
                    <a:pt x="4553" y="3560"/>
                    <a:pt x="4298" y="3595"/>
                    <a:pt x="3889" y="3595"/>
                  </a:cubicBezTo>
                  <a:cubicBezTo>
                    <a:pt x="3106" y="3595"/>
                    <a:pt x="1760" y="3465"/>
                    <a:pt x="327" y="2708"/>
                  </a:cubicBezTo>
                  <a:cubicBezTo>
                    <a:pt x="2081" y="1881"/>
                    <a:pt x="3234" y="201"/>
                    <a:pt x="3334" y="101"/>
                  </a:cubicBezTo>
                  <a:cubicBezTo>
                    <a:pt x="3334" y="101"/>
                    <a:pt x="3334" y="1"/>
                    <a:pt x="3234" y="1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87" name="Google Shape;805;p40">
              <a:extLst>
                <a:ext uri="{FF2B5EF4-FFF2-40B4-BE49-F238E27FC236}">
                  <a16:creationId xmlns:a16="http://schemas.microsoft.com/office/drawing/2014/main" id="{884D61FA-8EEC-1147-BA32-615ACD317ED6}"/>
                </a:ext>
              </a:extLst>
            </p:cNvPr>
            <p:cNvSpPr/>
            <p:nvPr/>
          </p:nvSpPr>
          <p:spPr>
            <a:xfrm rot="11084593">
              <a:off x="3448404" y="3035468"/>
              <a:ext cx="1097493" cy="123333"/>
            </a:xfrm>
            <a:custGeom>
              <a:avLst/>
              <a:gdLst/>
              <a:ahLst/>
              <a:cxnLst/>
              <a:rect l="l" t="t" r="r" b="b"/>
              <a:pathLst>
                <a:path w="10453" h="2783" extrusionOk="0">
                  <a:moveTo>
                    <a:pt x="10402" y="1"/>
                  </a:moveTo>
                  <a:cubicBezTo>
                    <a:pt x="10377" y="1"/>
                    <a:pt x="10352" y="26"/>
                    <a:pt x="10352" y="76"/>
                  </a:cubicBezTo>
                  <a:cubicBezTo>
                    <a:pt x="10226" y="76"/>
                    <a:pt x="7094" y="1956"/>
                    <a:pt x="101" y="2482"/>
                  </a:cubicBezTo>
                  <a:cubicBezTo>
                    <a:pt x="1" y="2582"/>
                    <a:pt x="1" y="2582"/>
                    <a:pt x="1" y="2683"/>
                  </a:cubicBezTo>
                  <a:cubicBezTo>
                    <a:pt x="1" y="2683"/>
                    <a:pt x="1" y="2783"/>
                    <a:pt x="101" y="2783"/>
                  </a:cubicBezTo>
                  <a:cubicBezTo>
                    <a:pt x="7219" y="2156"/>
                    <a:pt x="10352" y="277"/>
                    <a:pt x="10452" y="176"/>
                  </a:cubicBezTo>
                  <a:lnTo>
                    <a:pt x="10452" y="76"/>
                  </a:lnTo>
                  <a:cubicBezTo>
                    <a:pt x="10452" y="26"/>
                    <a:pt x="10427" y="1"/>
                    <a:pt x="10402" y="1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289" name="Rectangle 288">
            <a:extLst>
              <a:ext uri="{FF2B5EF4-FFF2-40B4-BE49-F238E27FC236}">
                <a16:creationId xmlns:a16="http://schemas.microsoft.com/office/drawing/2014/main" id="{6F2FB0BC-1FCE-5E4E-B774-AB1876342DD3}"/>
              </a:ext>
            </a:extLst>
          </p:cNvPr>
          <p:cNvSpPr/>
          <p:nvPr/>
        </p:nvSpPr>
        <p:spPr>
          <a:xfrm>
            <a:off x="4581307" y="6336669"/>
            <a:ext cx="59622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dirty="0">
                <a:latin typeface="Times" pitchFamily="2" charset="0"/>
                <a:cs typeface="Consolas" panose="020B0609020204030204" pitchFamily="49" charset="0"/>
              </a:rPr>
              <a:t>T = {t</a:t>
            </a:r>
            <a:r>
              <a:rPr lang="en-GB" sz="2000" baseline="-25000" dirty="0">
                <a:latin typeface="Times" pitchFamily="2" charset="0"/>
                <a:cs typeface="Consolas" panose="020B0609020204030204" pitchFamily="49" charset="0"/>
              </a:rPr>
              <a:t>1</a:t>
            </a:r>
            <a:r>
              <a:rPr lang="en-GB" sz="2000" dirty="0">
                <a:latin typeface="Times" pitchFamily="2" charset="0"/>
                <a:cs typeface="Consolas" panose="020B0609020204030204" pitchFamily="49" charset="0"/>
              </a:rPr>
              <a:t>,t</a:t>
            </a:r>
            <a:r>
              <a:rPr lang="en-GB" sz="2000" baseline="-25000" dirty="0">
                <a:latin typeface="Times" pitchFamily="2" charset="0"/>
                <a:cs typeface="Consolas" panose="020B0609020204030204" pitchFamily="49" charset="0"/>
              </a:rPr>
              <a:t>2</a:t>
            </a:r>
            <a:r>
              <a:rPr lang="en-GB" sz="2000" dirty="0">
                <a:latin typeface="Times" pitchFamily="2" charset="0"/>
                <a:cs typeface="Consolas" panose="020B0609020204030204" pitchFamily="49" charset="0"/>
              </a:rPr>
              <a:t> … </a:t>
            </a:r>
            <a:r>
              <a:rPr lang="en-GB" sz="2000" dirty="0" err="1">
                <a:latin typeface="Times" pitchFamily="2" charset="0"/>
                <a:cs typeface="Consolas" panose="020B0609020204030204" pitchFamily="49" charset="0"/>
              </a:rPr>
              <a:t>t</a:t>
            </a:r>
            <a:r>
              <a:rPr lang="en-GB" sz="2000" baseline="-25000" dirty="0" err="1">
                <a:latin typeface="Times" pitchFamily="2" charset="0"/>
                <a:cs typeface="Consolas" panose="020B0609020204030204" pitchFamily="49" charset="0"/>
              </a:rPr>
              <a:t>n</a:t>
            </a:r>
            <a:r>
              <a:rPr lang="en-GB" sz="2000" dirty="0">
                <a:latin typeface="Times" pitchFamily="2" charset="0"/>
                <a:cs typeface="Consolas" panose="020B0609020204030204" pitchFamily="49" charset="0"/>
              </a:rPr>
              <a:t>} = {0,1,3,4,9,1,14,15,1,2,2,10,7}, n = 13 </a:t>
            </a:r>
            <a:endParaRPr lang="en-GB" sz="2000" dirty="0"/>
          </a:p>
        </p:txBody>
      </p:sp>
      <p:grpSp>
        <p:nvGrpSpPr>
          <p:cNvPr id="290" name="Google Shape;804;p40">
            <a:extLst>
              <a:ext uri="{FF2B5EF4-FFF2-40B4-BE49-F238E27FC236}">
                <a16:creationId xmlns:a16="http://schemas.microsoft.com/office/drawing/2014/main" id="{F24F9E6A-A9D8-954A-A4A5-616E381A6D5A}"/>
              </a:ext>
            </a:extLst>
          </p:cNvPr>
          <p:cNvGrpSpPr/>
          <p:nvPr/>
        </p:nvGrpSpPr>
        <p:grpSpPr>
          <a:xfrm rot="13689585">
            <a:off x="2587118" y="5033456"/>
            <a:ext cx="782148" cy="399197"/>
            <a:chOff x="2467225" y="2500013"/>
            <a:chExt cx="261325" cy="96525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291" name="Google Shape;805;p40">
              <a:extLst>
                <a:ext uri="{FF2B5EF4-FFF2-40B4-BE49-F238E27FC236}">
                  <a16:creationId xmlns:a16="http://schemas.microsoft.com/office/drawing/2014/main" id="{BC4498CE-C69B-8C40-BD59-8FF16BDFFFBF}"/>
                </a:ext>
              </a:extLst>
            </p:cNvPr>
            <p:cNvSpPr/>
            <p:nvPr/>
          </p:nvSpPr>
          <p:spPr>
            <a:xfrm>
              <a:off x="2467225" y="2500638"/>
              <a:ext cx="261325" cy="69575"/>
            </a:xfrm>
            <a:custGeom>
              <a:avLst/>
              <a:gdLst/>
              <a:ahLst/>
              <a:cxnLst/>
              <a:rect l="l" t="t" r="r" b="b"/>
              <a:pathLst>
                <a:path w="10453" h="2783" extrusionOk="0">
                  <a:moveTo>
                    <a:pt x="10402" y="1"/>
                  </a:moveTo>
                  <a:cubicBezTo>
                    <a:pt x="10377" y="1"/>
                    <a:pt x="10352" y="26"/>
                    <a:pt x="10352" y="76"/>
                  </a:cubicBezTo>
                  <a:cubicBezTo>
                    <a:pt x="10226" y="76"/>
                    <a:pt x="7094" y="1956"/>
                    <a:pt x="101" y="2482"/>
                  </a:cubicBezTo>
                  <a:cubicBezTo>
                    <a:pt x="1" y="2582"/>
                    <a:pt x="1" y="2582"/>
                    <a:pt x="1" y="2683"/>
                  </a:cubicBezTo>
                  <a:cubicBezTo>
                    <a:pt x="1" y="2683"/>
                    <a:pt x="1" y="2783"/>
                    <a:pt x="101" y="2783"/>
                  </a:cubicBezTo>
                  <a:cubicBezTo>
                    <a:pt x="7219" y="2156"/>
                    <a:pt x="10352" y="277"/>
                    <a:pt x="10452" y="176"/>
                  </a:cubicBezTo>
                  <a:lnTo>
                    <a:pt x="10452" y="76"/>
                  </a:lnTo>
                  <a:cubicBezTo>
                    <a:pt x="10452" y="26"/>
                    <a:pt x="10427" y="1"/>
                    <a:pt x="1040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92" name="Google Shape;806;p40">
              <a:extLst>
                <a:ext uri="{FF2B5EF4-FFF2-40B4-BE49-F238E27FC236}">
                  <a16:creationId xmlns:a16="http://schemas.microsoft.com/office/drawing/2014/main" id="{AE98003C-308B-6848-BBCA-A142E091064E}"/>
                </a:ext>
              </a:extLst>
            </p:cNvPr>
            <p:cNvSpPr/>
            <p:nvPr/>
          </p:nvSpPr>
          <p:spPr>
            <a:xfrm>
              <a:off x="2467225" y="2500013"/>
              <a:ext cx="117825" cy="96525"/>
            </a:xfrm>
            <a:custGeom>
              <a:avLst/>
              <a:gdLst/>
              <a:ahLst/>
              <a:cxnLst/>
              <a:rect l="l" t="t" r="r" b="b"/>
              <a:pathLst>
                <a:path w="4713" h="3861" extrusionOk="0">
                  <a:moveTo>
                    <a:pt x="3134" y="1"/>
                  </a:moveTo>
                  <a:cubicBezTo>
                    <a:pt x="3134" y="1"/>
                    <a:pt x="1881" y="1780"/>
                    <a:pt x="1" y="2607"/>
                  </a:cubicBezTo>
                  <a:lnTo>
                    <a:pt x="1" y="2808"/>
                  </a:lnTo>
                  <a:cubicBezTo>
                    <a:pt x="1580" y="3660"/>
                    <a:pt x="3033" y="3860"/>
                    <a:pt x="3861" y="3860"/>
                  </a:cubicBezTo>
                  <a:cubicBezTo>
                    <a:pt x="4287" y="3860"/>
                    <a:pt x="4587" y="3760"/>
                    <a:pt x="4587" y="3760"/>
                  </a:cubicBezTo>
                  <a:cubicBezTo>
                    <a:pt x="4713" y="3760"/>
                    <a:pt x="4713" y="3760"/>
                    <a:pt x="4713" y="3660"/>
                  </a:cubicBezTo>
                  <a:lnTo>
                    <a:pt x="4587" y="3560"/>
                  </a:lnTo>
                  <a:cubicBezTo>
                    <a:pt x="4553" y="3560"/>
                    <a:pt x="4298" y="3595"/>
                    <a:pt x="3889" y="3595"/>
                  </a:cubicBezTo>
                  <a:cubicBezTo>
                    <a:pt x="3106" y="3595"/>
                    <a:pt x="1760" y="3465"/>
                    <a:pt x="327" y="2708"/>
                  </a:cubicBezTo>
                  <a:cubicBezTo>
                    <a:pt x="2081" y="1881"/>
                    <a:pt x="3234" y="201"/>
                    <a:pt x="3334" y="101"/>
                  </a:cubicBezTo>
                  <a:cubicBezTo>
                    <a:pt x="3334" y="101"/>
                    <a:pt x="3334" y="1"/>
                    <a:pt x="323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293" name="Rectangle 292">
            <a:extLst>
              <a:ext uri="{FF2B5EF4-FFF2-40B4-BE49-F238E27FC236}">
                <a16:creationId xmlns:a16="http://schemas.microsoft.com/office/drawing/2014/main" id="{F1689C76-E09F-5348-A909-1A11797193AA}"/>
              </a:ext>
            </a:extLst>
          </p:cNvPr>
          <p:cNvSpPr/>
          <p:nvPr/>
        </p:nvSpPr>
        <p:spPr>
          <a:xfrm>
            <a:off x="157655" y="4827568"/>
            <a:ext cx="245864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latin typeface="Times" pitchFamily="2" charset="0"/>
                <a:cs typeface="Consolas" panose="020B0609020204030204" pitchFamily="49" charset="0"/>
              </a:rPr>
              <a:t>T</a:t>
            </a:r>
            <a:r>
              <a:rPr lang="en-GB" sz="2000" baseline="-25000" dirty="0">
                <a:latin typeface="Times" pitchFamily="2" charset="0"/>
                <a:cs typeface="Consolas" panose="020B0609020204030204" pitchFamily="49" charset="0"/>
              </a:rPr>
              <a:t>1,m</a:t>
            </a:r>
            <a:r>
              <a:rPr lang="en-GB" sz="2000" dirty="0">
                <a:latin typeface="Times" pitchFamily="2" charset="0"/>
                <a:cs typeface="Consolas" panose="020B0609020204030204" pitchFamily="49" charset="0"/>
              </a:rPr>
              <a:t> = {t</a:t>
            </a:r>
            <a:r>
              <a:rPr lang="en-GB" sz="2000" baseline="-25000" dirty="0">
                <a:latin typeface="Times" pitchFamily="2" charset="0"/>
                <a:cs typeface="Consolas" panose="020B0609020204030204" pitchFamily="49" charset="0"/>
              </a:rPr>
              <a:t>i</a:t>
            </a:r>
            <a:r>
              <a:rPr lang="en-GB" sz="2000" dirty="0">
                <a:latin typeface="Times" pitchFamily="2" charset="0"/>
                <a:cs typeface="Consolas" panose="020B0609020204030204" pitchFamily="49" charset="0"/>
              </a:rPr>
              <a:t>,t</a:t>
            </a:r>
            <a:r>
              <a:rPr lang="en-GB" sz="2000" baseline="-25000" dirty="0">
                <a:latin typeface="Times" pitchFamily="2" charset="0"/>
                <a:cs typeface="Consolas" panose="020B0609020204030204" pitchFamily="49" charset="0"/>
              </a:rPr>
              <a:t>i+1</a:t>
            </a:r>
            <a:r>
              <a:rPr lang="en-GB" sz="2000" dirty="0">
                <a:latin typeface="Times" pitchFamily="2" charset="0"/>
                <a:cs typeface="Consolas" panose="020B0609020204030204" pitchFamily="49" charset="0"/>
              </a:rPr>
              <a:t> … t</a:t>
            </a:r>
            <a:r>
              <a:rPr lang="en-GB" sz="2000" baseline="-25000" dirty="0">
                <a:latin typeface="Times" pitchFamily="2" charset="0"/>
                <a:cs typeface="Consolas" panose="020B0609020204030204" pitchFamily="49" charset="0"/>
              </a:rPr>
              <a:t>i+m-1</a:t>
            </a:r>
            <a:r>
              <a:rPr lang="en-GB" sz="2000" dirty="0">
                <a:latin typeface="Times" pitchFamily="2" charset="0"/>
                <a:cs typeface="Consolas" panose="020B0609020204030204" pitchFamily="49" charset="0"/>
              </a:rPr>
              <a:t>} </a:t>
            </a:r>
          </a:p>
          <a:p>
            <a:r>
              <a:rPr lang="en-GB" sz="2000" dirty="0">
                <a:latin typeface="Times" pitchFamily="2" charset="0"/>
                <a:cs typeface="Consolas" panose="020B0609020204030204" pitchFamily="49" charset="0"/>
              </a:rPr>
              <a:t>= {0,1,3,4}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13451544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469;p41">
            <a:extLst>
              <a:ext uri="{FF2B5EF4-FFF2-40B4-BE49-F238E27FC236}">
                <a16:creationId xmlns:a16="http://schemas.microsoft.com/office/drawing/2014/main" id="{61C0444E-9E10-B248-8DFE-8039CBF0FD2D}"/>
              </a:ext>
            </a:extLst>
          </p:cNvPr>
          <p:cNvSpPr/>
          <p:nvPr/>
        </p:nvSpPr>
        <p:spPr>
          <a:xfrm>
            <a:off x="8360574" y="4255202"/>
            <a:ext cx="13529" cy="13572"/>
          </a:xfrm>
          <a:custGeom>
            <a:avLst/>
            <a:gdLst/>
            <a:ahLst/>
            <a:cxnLst/>
            <a:rect l="l" t="t" r="r" b="b"/>
            <a:pathLst>
              <a:path w="319" h="320" extrusionOk="0">
                <a:moveTo>
                  <a:pt x="0" y="1"/>
                </a:moveTo>
                <a:lnTo>
                  <a:pt x="0" y="319"/>
                </a:lnTo>
                <a:lnTo>
                  <a:pt x="319" y="319"/>
                </a:lnTo>
                <a:lnTo>
                  <a:pt x="319" y="1"/>
                </a:lnTo>
                <a:close/>
              </a:path>
            </a:pathLst>
          </a:custGeom>
          <a:solidFill>
            <a:srgbClr val="D5D5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6" name="Google Shape;3470;p41">
            <a:extLst>
              <a:ext uri="{FF2B5EF4-FFF2-40B4-BE49-F238E27FC236}">
                <a16:creationId xmlns:a16="http://schemas.microsoft.com/office/drawing/2014/main" id="{A4C7C994-4DCD-AA42-A2F0-1007E6354C1A}"/>
              </a:ext>
            </a:extLst>
          </p:cNvPr>
          <p:cNvSpPr/>
          <p:nvPr/>
        </p:nvSpPr>
        <p:spPr>
          <a:xfrm>
            <a:off x="7562412" y="5474956"/>
            <a:ext cx="13529" cy="13572"/>
          </a:xfrm>
          <a:custGeom>
            <a:avLst/>
            <a:gdLst/>
            <a:ahLst/>
            <a:cxnLst/>
            <a:rect l="l" t="t" r="r" b="b"/>
            <a:pathLst>
              <a:path w="319" h="320" extrusionOk="0">
                <a:moveTo>
                  <a:pt x="0" y="1"/>
                </a:moveTo>
                <a:lnTo>
                  <a:pt x="0" y="319"/>
                </a:lnTo>
                <a:lnTo>
                  <a:pt x="319" y="319"/>
                </a:lnTo>
                <a:lnTo>
                  <a:pt x="319" y="1"/>
                </a:lnTo>
                <a:close/>
              </a:path>
            </a:pathLst>
          </a:custGeom>
          <a:solidFill>
            <a:srgbClr val="D5D5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7" name="Google Shape;3471;p41">
            <a:extLst>
              <a:ext uri="{FF2B5EF4-FFF2-40B4-BE49-F238E27FC236}">
                <a16:creationId xmlns:a16="http://schemas.microsoft.com/office/drawing/2014/main" id="{311520D6-97B7-5343-B2BA-4696ADB2308D}"/>
              </a:ext>
            </a:extLst>
          </p:cNvPr>
          <p:cNvSpPr/>
          <p:nvPr/>
        </p:nvSpPr>
        <p:spPr>
          <a:xfrm>
            <a:off x="6765736" y="3848632"/>
            <a:ext cx="13572" cy="13572"/>
          </a:xfrm>
          <a:custGeom>
            <a:avLst/>
            <a:gdLst/>
            <a:ahLst/>
            <a:cxnLst/>
            <a:rect l="l" t="t" r="r" b="b"/>
            <a:pathLst>
              <a:path w="320" h="320" extrusionOk="0">
                <a:moveTo>
                  <a:pt x="1" y="1"/>
                </a:moveTo>
                <a:lnTo>
                  <a:pt x="1" y="319"/>
                </a:lnTo>
                <a:lnTo>
                  <a:pt x="319" y="319"/>
                </a:lnTo>
                <a:lnTo>
                  <a:pt x="319" y="1"/>
                </a:lnTo>
                <a:close/>
              </a:path>
            </a:pathLst>
          </a:custGeom>
          <a:solidFill>
            <a:srgbClr val="D5D5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8" name="Google Shape;3472;p41">
            <a:extLst>
              <a:ext uri="{FF2B5EF4-FFF2-40B4-BE49-F238E27FC236}">
                <a16:creationId xmlns:a16="http://schemas.microsoft.com/office/drawing/2014/main" id="{1212A226-46EF-F347-A473-5637E68AFFFC}"/>
              </a:ext>
            </a:extLst>
          </p:cNvPr>
          <p:cNvSpPr/>
          <p:nvPr/>
        </p:nvSpPr>
        <p:spPr>
          <a:xfrm>
            <a:off x="5570042" y="4255202"/>
            <a:ext cx="13529" cy="13572"/>
          </a:xfrm>
          <a:custGeom>
            <a:avLst/>
            <a:gdLst/>
            <a:ahLst/>
            <a:cxnLst/>
            <a:rect l="l" t="t" r="r" b="b"/>
            <a:pathLst>
              <a:path w="319" h="320" extrusionOk="0">
                <a:moveTo>
                  <a:pt x="0" y="1"/>
                </a:moveTo>
                <a:lnTo>
                  <a:pt x="0" y="319"/>
                </a:lnTo>
                <a:lnTo>
                  <a:pt x="318" y="319"/>
                </a:lnTo>
                <a:lnTo>
                  <a:pt x="318" y="1"/>
                </a:lnTo>
                <a:close/>
              </a:path>
            </a:pathLst>
          </a:custGeom>
          <a:solidFill>
            <a:srgbClr val="D5D5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9" name="Google Shape;3473;p41">
            <a:extLst>
              <a:ext uri="{FF2B5EF4-FFF2-40B4-BE49-F238E27FC236}">
                <a16:creationId xmlns:a16="http://schemas.microsoft.com/office/drawing/2014/main" id="{EBED8736-3FEB-3848-A2D1-18D70D5A03AD}"/>
              </a:ext>
            </a:extLst>
          </p:cNvPr>
          <p:cNvSpPr/>
          <p:nvPr/>
        </p:nvSpPr>
        <p:spPr>
          <a:xfrm>
            <a:off x="4773366" y="5068385"/>
            <a:ext cx="13529" cy="13529"/>
          </a:xfrm>
          <a:custGeom>
            <a:avLst/>
            <a:gdLst/>
            <a:ahLst/>
            <a:cxnLst/>
            <a:rect l="l" t="t" r="r" b="b"/>
            <a:pathLst>
              <a:path w="319" h="319" extrusionOk="0">
                <a:moveTo>
                  <a:pt x="1" y="1"/>
                </a:moveTo>
                <a:lnTo>
                  <a:pt x="1" y="319"/>
                </a:lnTo>
                <a:lnTo>
                  <a:pt x="319" y="319"/>
                </a:lnTo>
                <a:lnTo>
                  <a:pt x="319" y="1"/>
                </a:lnTo>
                <a:close/>
              </a:path>
            </a:pathLst>
          </a:custGeom>
          <a:solidFill>
            <a:srgbClr val="D5D5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cxnSp>
        <p:nvCxnSpPr>
          <p:cNvPr id="41" name="Google Shape;3508;p41">
            <a:extLst>
              <a:ext uri="{FF2B5EF4-FFF2-40B4-BE49-F238E27FC236}">
                <a16:creationId xmlns:a16="http://schemas.microsoft.com/office/drawing/2014/main" id="{8E617C2B-305A-1948-8ADE-60FBBCEA2B3A}"/>
              </a:ext>
            </a:extLst>
          </p:cNvPr>
          <p:cNvCxnSpPr>
            <a:cxnSpLocks/>
          </p:cNvCxnSpPr>
          <p:nvPr/>
        </p:nvCxnSpPr>
        <p:spPr>
          <a:xfrm flipV="1">
            <a:off x="3836662" y="5725125"/>
            <a:ext cx="198097" cy="98536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2" name="Google Shape;3509;p41">
            <a:extLst>
              <a:ext uri="{FF2B5EF4-FFF2-40B4-BE49-F238E27FC236}">
                <a16:creationId xmlns:a16="http://schemas.microsoft.com/office/drawing/2014/main" id="{B30AB4C3-65B0-6C43-AEED-EC13EBD66E3A}"/>
              </a:ext>
            </a:extLst>
          </p:cNvPr>
          <p:cNvCxnSpPr>
            <a:cxnSpLocks/>
          </p:cNvCxnSpPr>
          <p:nvPr/>
        </p:nvCxnSpPr>
        <p:spPr>
          <a:xfrm flipV="1">
            <a:off x="4279772" y="5406912"/>
            <a:ext cx="213947" cy="184038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" name="Google Shape;3510;p41">
            <a:extLst>
              <a:ext uri="{FF2B5EF4-FFF2-40B4-BE49-F238E27FC236}">
                <a16:creationId xmlns:a16="http://schemas.microsoft.com/office/drawing/2014/main" id="{811362C8-904C-DD47-831F-CADA79EE0F65}"/>
              </a:ext>
            </a:extLst>
          </p:cNvPr>
          <p:cNvCxnSpPr>
            <a:cxnSpLocks/>
          </p:cNvCxnSpPr>
          <p:nvPr/>
        </p:nvCxnSpPr>
        <p:spPr>
          <a:xfrm>
            <a:off x="4722184" y="5366510"/>
            <a:ext cx="181829" cy="67638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" name="Google Shape;3511;p41">
            <a:extLst>
              <a:ext uri="{FF2B5EF4-FFF2-40B4-BE49-F238E27FC236}">
                <a16:creationId xmlns:a16="http://schemas.microsoft.com/office/drawing/2014/main" id="{103328D5-3C28-E348-AA42-32DC121034E6}"/>
              </a:ext>
            </a:extLst>
          </p:cNvPr>
          <p:cNvCxnSpPr>
            <a:cxnSpLocks/>
          </p:cNvCxnSpPr>
          <p:nvPr/>
        </p:nvCxnSpPr>
        <p:spPr>
          <a:xfrm flipV="1">
            <a:off x="5093646" y="4268774"/>
            <a:ext cx="351458" cy="1083962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" name="Google Shape;3512;p41">
            <a:extLst>
              <a:ext uri="{FF2B5EF4-FFF2-40B4-BE49-F238E27FC236}">
                <a16:creationId xmlns:a16="http://schemas.microsoft.com/office/drawing/2014/main" id="{05BBF7E5-1688-944F-A230-F0E5B9A47AC3}"/>
              </a:ext>
            </a:extLst>
          </p:cNvPr>
          <p:cNvCxnSpPr>
            <a:cxnSpLocks/>
          </p:cNvCxnSpPr>
          <p:nvPr/>
        </p:nvCxnSpPr>
        <p:spPr>
          <a:xfrm>
            <a:off x="5586030" y="4268774"/>
            <a:ext cx="275390" cy="130019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" name="Google Shape;3513;p41">
            <a:extLst>
              <a:ext uri="{FF2B5EF4-FFF2-40B4-BE49-F238E27FC236}">
                <a16:creationId xmlns:a16="http://schemas.microsoft.com/office/drawing/2014/main" id="{DE0B5BB5-1F71-A743-BF2D-569945350D2C}"/>
              </a:ext>
            </a:extLst>
          </p:cNvPr>
          <p:cNvCxnSpPr>
            <a:cxnSpLocks/>
          </p:cNvCxnSpPr>
          <p:nvPr/>
        </p:nvCxnSpPr>
        <p:spPr>
          <a:xfrm flipV="1">
            <a:off x="5995004" y="3263100"/>
            <a:ext cx="371652" cy="2305867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7" name="Group 86">
            <a:extLst>
              <a:ext uri="{FF2B5EF4-FFF2-40B4-BE49-F238E27FC236}">
                <a16:creationId xmlns:a16="http://schemas.microsoft.com/office/drawing/2014/main" id="{B06528F0-56E8-FF41-9189-E5E4BB67E947}"/>
              </a:ext>
            </a:extLst>
          </p:cNvPr>
          <p:cNvGrpSpPr/>
          <p:nvPr/>
        </p:nvGrpSpPr>
        <p:grpSpPr>
          <a:xfrm>
            <a:off x="3514734" y="1976285"/>
            <a:ext cx="5736666" cy="419333"/>
            <a:chOff x="878964" y="860032"/>
            <a:chExt cx="7363814" cy="538273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DCB73FA3-2034-4040-B642-6789F5C9FA39}"/>
                </a:ext>
              </a:extLst>
            </p:cNvPr>
            <p:cNvGrpSpPr/>
            <p:nvPr/>
          </p:nvGrpSpPr>
          <p:grpSpPr>
            <a:xfrm>
              <a:off x="878964" y="860032"/>
              <a:ext cx="538273" cy="538273"/>
              <a:chOff x="1752673" y="495870"/>
              <a:chExt cx="538273" cy="538273"/>
            </a:xfrm>
          </p:grpSpPr>
          <p:sp>
            <p:nvSpPr>
              <p:cNvPr id="5" name="Google Shape;620;p19">
                <a:extLst>
                  <a:ext uri="{FF2B5EF4-FFF2-40B4-BE49-F238E27FC236}">
                    <a16:creationId xmlns:a16="http://schemas.microsoft.com/office/drawing/2014/main" id="{5076F74D-E0E4-F649-9FCA-2979E4E29A9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A62B34B-0006-D845-AC25-51BD9537BFBD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0</a:t>
                </a:r>
              </a:p>
            </p:txBody>
          </p: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B0D03F6C-0F1A-3248-A83D-0EFE52DF94F9}"/>
                </a:ext>
              </a:extLst>
            </p:cNvPr>
            <p:cNvGrpSpPr/>
            <p:nvPr/>
          </p:nvGrpSpPr>
          <p:grpSpPr>
            <a:xfrm>
              <a:off x="1447759" y="860032"/>
              <a:ext cx="538273" cy="538273"/>
              <a:chOff x="1752673" y="495870"/>
              <a:chExt cx="538273" cy="538273"/>
            </a:xfrm>
          </p:grpSpPr>
          <p:sp>
            <p:nvSpPr>
              <p:cNvPr id="52" name="Google Shape;620;p19">
                <a:extLst>
                  <a:ext uri="{FF2B5EF4-FFF2-40B4-BE49-F238E27FC236}">
                    <a16:creationId xmlns:a16="http://schemas.microsoft.com/office/drawing/2014/main" id="{47835765-4F4C-7343-A8AB-0831D6C2315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780A414-0849-4C40-9746-7EBBF563F58B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</a:t>
                </a:r>
              </a:p>
            </p:txBody>
          </p: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84D31E46-B6B9-AD48-A9D3-ADAB6A131735}"/>
                </a:ext>
              </a:extLst>
            </p:cNvPr>
            <p:cNvGrpSpPr/>
            <p:nvPr/>
          </p:nvGrpSpPr>
          <p:grpSpPr>
            <a:xfrm>
              <a:off x="2016554" y="860032"/>
              <a:ext cx="538273" cy="538273"/>
              <a:chOff x="1752673" y="495870"/>
              <a:chExt cx="538273" cy="538273"/>
            </a:xfrm>
          </p:grpSpPr>
          <p:sp>
            <p:nvSpPr>
              <p:cNvPr id="55" name="Google Shape;620;p19">
                <a:extLst>
                  <a:ext uri="{FF2B5EF4-FFF2-40B4-BE49-F238E27FC236}">
                    <a16:creationId xmlns:a16="http://schemas.microsoft.com/office/drawing/2014/main" id="{21F8B2B4-A3F0-724A-AC23-F456DDDB54F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4745A537-F33C-CE44-85B3-052AC98B5B2B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3</a:t>
                </a:r>
              </a:p>
            </p:txBody>
          </p: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F0642736-FEEC-4542-985B-840BE5BB9F56}"/>
                </a:ext>
              </a:extLst>
            </p:cNvPr>
            <p:cNvGrpSpPr/>
            <p:nvPr/>
          </p:nvGrpSpPr>
          <p:grpSpPr>
            <a:xfrm>
              <a:off x="2585349" y="860032"/>
              <a:ext cx="538273" cy="538273"/>
              <a:chOff x="1752673" y="495870"/>
              <a:chExt cx="538273" cy="538273"/>
            </a:xfrm>
          </p:grpSpPr>
          <p:sp>
            <p:nvSpPr>
              <p:cNvPr id="58" name="Google Shape;620;p19">
                <a:extLst>
                  <a:ext uri="{FF2B5EF4-FFF2-40B4-BE49-F238E27FC236}">
                    <a16:creationId xmlns:a16="http://schemas.microsoft.com/office/drawing/2014/main" id="{F51801B9-2E36-364F-87CD-62E1A6A1686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936FF4FB-D6C0-1F46-BB9D-8295C9B85F04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2</a:t>
                </a:r>
              </a:p>
            </p:txBody>
          </p: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000D1B45-3958-5140-945A-F9CE466376DB}"/>
                </a:ext>
              </a:extLst>
            </p:cNvPr>
            <p:cNvGrpSpPr/>
            <p:nvPr/>
          </p:nvGrpSpPr>
          <p:grpSpPr>
            <a:xfrm>
              <a:off x="3154144" y="860032"/>
              <a:ext cx="538273" cy="538273"/>
              <a:chOff x="1752673" y="495870"/>
              <a:chExt cx="538273" cy="538273"/>
            </a:xfrm>
          </p:grpSpPr>
          <p:sp>
            <p:nvSpPr>
              <p:cNvPr id="61" name="Google Shape;620;p19">
                <a:extLst>
                  <a:ext uri="{FF2B5EF4-FFF2-40B4-BE49-F238E27FC236}">
                    <a16:creationId xmlns:a16="http://schemas.microsoft.com/office/drawing/2014/main" id="{63705E53-9828-3942-80C2-C94CA77C390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E2A84BF6-2A0E-704B-98BF-0D74349E0394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9</a:t>
                </a:r>
              </a:p>
            </p:txBody>
          </p:sp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3CC473B6-6490-DD42-94AD-7E5B29987EAC}"/>
                </a:ext>
              </a:extLst>
            </p:cNvPr>
            <p:cNvGrpSpPr/>
            <p:nvPr/>
          </p:nvGrpSpPr>
          <p:grpSpPr>
            <a:xfrm>
              <a:off x="3722939" y="860032"/>
              <a:ext cx="538273" cy="538273"/>
              <a:chOff x="1752673" y="495870"/>
              <a:chExt cx="538273" cy="538273"/>
            </a:xfrm>
          </p:grpSpPr>
          <p:sp>
            <p:nvSpPr>
              <p:cNvPr id="64" name="Google Shape;620;p19">
                <a:extLst>
                  <a:ext uri="{FF2B5EF4-FFF2-40B4-BE49-F238E27FC236}">
                    <a16:creationId xmlns:a16="http://schemas.microsoft.com/office/drawing/2014/main" id="{5E247DBF-9BD8-9243-8915-DC2CB3BF299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A50E56CA-BFAB-0A4E-A660-749074865ADA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</a:t>
                </a:r>
              </a:p>
            </p:txBody>
          </p:sp>
        </p:grp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8D7D945B-52A3-C24A-8A57-1B686FF3C8E3}"/>
                </a:ext>
              </a:extLst>
            </p:cNvPr>
            <p:cNvGrpSpPr/>
            <p:nvPr/>
          </p:nvGrpSpPr>
          <p:grpSpPr>
            <a:xfrm>
              <a:off x="4860529" y="860032"/>
              <a:ext cx="538273" cy="538273"/>
              <a:chOff x="1752673" y="495870"/>
              <a:chExt cx="538273" cy="538273"/>
            </a:xfrm>
          </p:grpSpPr>
          <p:sp>
            <p:nvSpPr>
              <p:cNvPr id="67" name="Google Shape;620;p19">
                <a:extLst>
                  <a:ext uri="{FF2B5EF4-FFF2-40B4-BE49-F238E27FC236}">
                    <a16:creationId xmlns:a16="http://schemas.microsoft.com/office/drawing/2014/main" id="{62FF369A-2E71-484F-99C0-7C88111066D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ED3C3B3D-D567-3942-AECA-4EB7C8C71B7C}"/>
                  </a:ext>
                </a:extLst>
              </p:cNvPr>
              <p:cNvSpPr txBox="1"/>
              <p:nvPr/>
            </p:nvSpPr>
            <p:spPr>
              <a:xfrm>
                <a:off x="1769537" y="564950"/>
                <a:ext cx="504543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15</a:t>
                </a:r>
              </a:p>
            </p:txBody>
          </p:sp>
        </p:grp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66A50547-04EC-634B-BD91-74910BB5F339}"/>
                </a:ext>
              </a:extLst>
            </p:cNvPr>
            <p:cNvGrpSpPr/>
            <p:nvPr/>
          </p:nvGrpSpPr>
          <p:grpSpPr>
            <a:xfrm>
              <a:off x="4291734" y="860032"/>
              <a:ext cx="538273" cy="538273"/>
              <a:chOff x="1752673" y="495870"/>
              <a:chExt cx="538273" cy="538273"/>
            </a:xfrm>
          </p:grpSpPr>
          <p:sp>
            <p:nvSpPr>
              <p:cNvPr id="70" name="Google Shape;620;p19">
                <a:extLst>
                  <a:ext uri="{FF2B5EF4-FFF2-40B4-BE49-F238E27FC236}">
                    <a16:creationId xmlns:a16="http://schemas.microsoft.com/office/drawing/2014/main" id="{3BD59547-F7B7-7247-9399-EBB7E0D380F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5CD18788-B956-DE40-90B5-7A1E3B631A18}"/>
                  </a:ext>
                </a:extLst>
              </p:cNvPr>
              <p:cNvSpPr txBox="1"/>
              <p:nvPr/>
            </p:nvSpPr>
            <p:spPr>
              <a:xfrm>
                <a:off x="1769537" y="564950"/>
                <a:ext cx="504543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14</a:t>
                </a:r>
              </a:p>
            </p:txBody>
          </p:sp>
        </p:grp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2A30C99D-B330-B94B-A700-4E5CAF0661AF}"/>
                </a:ext>
              </a:extLst>
            </p:cNvPr>
            <p:cNvGrpSpPr/>
            <p:nvPr/>
          </p:nvGrpSpPr>
          <p:grpSpPr>
            <a:xfrm>
              <a:off x="5429324" y="860032"/>
              <a:ext cx="538273" cy="538273"/>
              <a:chOff x="1752673" y="495870"/>
              <a:chExt cx="538273" cy="538273"/>
            </a:xfrm>
          </p:grpSpPr>
          <p:sp>
            <p:nvSpPr>
              <p:cNvPr id="73" name="Google Shape;620;p19">
                <a:extLst>
                  <a:ext uri="{FF2B5EF4-FFF2-40B4-BE49-F238E27FC236}">
                    <a16:creationId xmlns:a16="http://schemas.microsoft.com/office/drawing/2014/main" id="{16D26409-5BE1-BD46-A9F0-F0D76C82672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375D2527-A7FB-DA4E-BF03-3B707D979EF8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</a:t>
                </a:r>
              </a:p>
            </p:txBody>
          </p:sp>
        </p:grp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FC22C833-7201-7D4A-8A03-745C5048EA27}"/>
                </a:ext>
              </a:extLst>
            </p:cNvPr>
            <p:cNvGrpSpPr/>
            <p:nvPr/>
          </p:nvGrpSpPr>
          <p:grpSpPr>
            <a:xfrm>
              <a:off x="5998119" y="860032"/>
              <a:ext cx="538273" cy="538273"/>
              <a:chOff x="1752673" y="495870"/>
              <a:chExt cx="538273" cy="538273"/>
            </a:xfrm>
          </p:grpSpPr>
          <p:sp>
            <p:nvSpPr>
              <p:cNvPr id="76" name="Google Shape;620;p19">
                <a:extLst>
                  <a:ext uri="{FF2B5EF4-FFF2-40B4-BE49-F238E27FC236}">
                    <a16:creationId xmlns:a16="http://schemas.microsoft.com/office/drawing/2014/main" id="{AC5EBFD7-0A43-AA41-8091-17C2C892377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389B7C7B-BB56-844C-9CAD-5748C1286D43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2</a:t>
                </a:r>
              </a:p>
            </p:txBody>
          </p:sp>
        </p:grp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1283CBC5-2E2D-BE4F-B41B-1353C12C7DF5}"/>
                </a:ext>
              </a:extLst>
            </p:cNvPr>
            <p:cNvGrpSpPr/>
            <p:nvPr/>
          </p:nvGrpSpPr>
          <p:grpSpPr>
            <a:xfrm>
              <a:off x="6566914" y="860032"/>
              <a:ext cx="538273" cy="538273"/>
              <a:chOff x="1752673" y="495870"/>
              <a:chExt cx="538273" cy="538273"/>
            </a:xfrm>
          </p:grpSpPr>
          <p:sp>
            <p:nvSpPr>
              <p:cNvPr id="79" name="Google Shape;620;p19">
                <a:extLst>
                  <a:ext uri="{FF2B5EF4-FFF2-40B4-BE49-F238E27FC236}">
                    <a16:creationId xmlns:a16="http://schemas.microsoft.com/office/drawing/2014/main" id="{6FE87BAA-8E0E-F54B-BCAC-A0DC303DA6B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31959102-651C-9E49-83D3-FACEA0EF1215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2</a:t>
                </a:r>
              </a:p>
            </p:txBody>
          </p:sp>
        </p:grp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FED8534F-ED8D-2446-B630-1BA27957DF35}"/>
                </a:ext>
              </a:extLst>
            </p:cNvPr>
            <p:cNvGrpSpPr/>
            <p:nvPr/>
          </p:nvGrpSpPr>
          <p:grpSpPr>
            <a:xfrm>
              <a:off x="7135709" y="860032"/>
              <a:ext cx="538273" cy="538273"/>
              <a:chOff x="1752673" y="495870"/>
              <a:chExt cx="538273" cy="538273"/>
            </a:xfrm>
          </p:grpSpPr>
          <p:sp>
            <p:nvSpPr>
              <p:cNvPr id="82" name="Google Shape;620;p19">
                <a:extLst>
                  <a:ext uri="{FF2B5EF4-FFF2-40B4-BE49-F238E27FC236}">
                    <a16:creationId xmlns:a16="http://schemas.microsoft.com/office/drawing/2014/main" id="{FBD78164-93D8-5143-AE9D-3B17CBB1AFC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D07FA6B8-FF24-0549-ADA7-D78694AB6287}"/>
                  </a:ext>
                </a:extLst>
              </p:cNvPr>
              <p:cNvSpPr txBox="1"/>
              <p:nvPr/>
            </p:nvSpPr>
            <p:spPr>
              <a:xfrm>
                <a:off x="1769537" y="564950"/>
                <a:ext cx="504543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10</a:t>
                </a:r>
              </a:p>
            </p:txBody>
          </p:sp>
        </p:grp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C8EEFC9B-9C94-9543-9F9C-BD01C09B1E4D}"/>
                </a:ext>
              </a:extLst>
            </p:cNvPr>
            <p:cNvGrpSpPr/>
            <p:nvPr/>
          </p:nvGrpSpPr>
          <p:grpSpPr>
            <a:xfrm>
              <a:off x="7704505" y="860032"/>
              <a:ext cx="538273" cy="538273"/>
              <a:chOff x="1752673" y="495870"/>
              <a:chExt cx="538273" cy="538273"/>
            </a:xfrm>
          </p:grpSpPr>
          <p:sp>
            <p:nvSpPr>
              <p:cNvPr id="85" name="Google Shape;620;p19">
                <a:extLst>
                  <a:ext uri="{FF2B5EF4-FFF2-40B4-BE49-F238E27FC236}">
                    <a16:creationId xmlns:a16="http://schemas.microsoft.com/office/drawing/2014/main" id="{0F5191CD-6824-B64D-A2FB-96EF6E1E66B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623AA58F-9A6D-9C42-A377-ECB90DB6155F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7</a:t>
                </a:r>
              </a:p>
            </p:txBody>
          </p:sp>
        </p:grpSp>
      </p:grpSp>
      <p:sp>
        <p:nvSpPr>
          <p:cNvPr id="29" name="Google Shape;3440;p41">
            <a:extLst>
              <a:ext uri="{FF2B5EF4-FFF2-40B4-BE49-F238E27FC236}">
                <a16:creationId xmlns:a16="http://schemas.microsoft.com/office/drawing/2014/main" id="{EA079D10-5B7A-E64A-AC40-35654F211044}"/>
              </a:ext>
            </a:extLst>
          </p:cNvPr>
          <p:cNvSpPr/>
          <p:nvPr/>
        </p:nvSpPr>
        <p:spPr>
          <a:xfrm>
            <a:off x="4493719" y="5195261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0" name="Google Shape;3441;p41">
            <a:extLst>
              <a:ext uri="{FF2B5EF4-FFF2-40B4-BE49-F238E27FC236}">
                <a16:creationId xmlns:a16="http://schemas.microsoft.com/office/drawing/2014/main" id="{EBB8AD15-F298-C248-8726-A6F61ABD1318}"/>
              </a:ext>
            </a:extLst>
          </p:cNvPr>
          <p:cNvSpPr/>
          <p:nvPr/>
        </p:nvSpPr>
        <p:spPr>
          <a:xfrm>
            <a:off x="4936182" y="5384405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1" name="Google Shape;3442;p41">
            <a:extLst>
              <a:ext uri="{FF2B5EF4-FFF2-40B4-BE49-F238E27FC236}">
                <a16:creationId xmlns:a16="http://schemas.microsoft.com/office/drawing/2014/main" id="{6617F9C4-EAAD-5E45-A609-581CB9428D38}"/>
              </a:ext>
            </a:extLst>
          </p:cNvPr>
          <p:cNvSpPr/>
          <p:nvPr/>
        </p:nvSpPr>
        <p:spPr>
          <a:xfrm>
            <a:off x="5414109" y="4042707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2" name="Google Shape;3443;p41">
            <a:extLst>
              <a:ext uri="{FF2B5EF4-FFF2-40B4-BE49-F238E27FC236}">
                <a16:creationId xmlns:a16="http://schemas.microsoft.com/office/drawing/2014/main" id="{D3900B96-3A07-EF46-B8A5-CB4A20216F48}"/>
              </a:ext>
            </a:extLst>
          </p:cNvPr>
          <p:cNvSpPr/>
          <p:nvPr/>
        </p:nvSpPr>
        <p:spPr>
          <a:xfrm>
            <a:off x="5823884" y="5574216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3" name="Google Shape;3444;p41">
            <a:extLst>
              <a:ext uri="{FF2B5EF4-FFF2-40B4-BE49-F238E27FC236}">
                <a16:creationId xmlns:a16="http://schemas.microsoft.com/office/drawing/2014/main" id="{09497BB7-CD84-8C43-95B8-E8A01D72F139}"/>
              </a:ext>
            </a:extLst>
          </p:cNvPr>
          <p:cNvSpPr/>
          <p:nvPr/>
        </p:nvSpPr>
        <p:spPr>
          <a:xfrm>
            <a:off x="6293835" y="3032650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4" name="Google Shape;3445;p41">
            <a:extLst>
              <a:ext uri="{FF2B5EF4-FFF2-40B4-BE49-F238E27FC236}">
                <a16:creationId xmlns:a16="http://schemas.microsoft.com/office/drawing/2014/main" id="{6EF9F3A3-9AB1-C345-9524-F4723FDB1381}"/>
              </a:ext>
            </a:extLst>
          </p:cNvPr>
          <p:cNvSpPr/>
          <p:nvPr/>
        </p:nvSpPr>
        <p:spPr>
          <a:xfrm>
            <a:off x="4051440" y="5568967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40" name="Google Shape;3507;p41">
            <a:extLst>
              <a:ext uri="{FF2B5EF4-FFF2-40B4-BE49-F238E27FC236}">
                <a16:creationId xmlns:a16="http://schemas.microsoft.com/office/drawing/2014/main" id="{782775D8-7C2A-754D-A55B-981EF20849C3}"/>
              </a:ext>
            </a:extLst>
          </p:cNvPr>
          <p:cNvSpPr/>
          <p:nvPr/>
        </p:nvSpPr>
        <p:spPr>
          <a:xfrm>
            <a:off x="3604173" y="5783251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06" name="Google Shape;3444;p41">
            <a:extLst>
              <a:ext uri="{FF2B5EF4-FFF2-40B4-BE49-F238E27FC236}">
                <a16:creationId xmlns:a16="http://schemas.microsoft.com/office/drawing/2014/main" id="{B2A89135-03CB-F040-A6F8-D3BF9C1F7A3B}"/>
              </a:ext>
            </a:extLst>
          </p:cNvPr>
          <p:cNvSpPr/>
          <p:nvPr/>
        </p:nvSpPr>
        <p:spPr>
          <a:xfrm>
            <a:off x="8043413" y="5381334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07" name="Google Shape;3444;p41">
            <a:extLst>
              <a:ext uri="{FF2B5EF4-FFF2-40B4-BE49-F238E27FC236}">
                <a16:creationId xmlns:a16="http://schemas.microsoft.com/office/drawing/2014/main" id="{413F2E4A-388C-7345-B8C9-6735CBE1CA47}"/>
              </a:ext>
            </a:extLst>
          </p:cNvPr>
          <p:cNvSpPr/>
          <p:nvPr/>
        </p:nvSpPr>
        <p:spPr>
          <a:xfrm>
            <a:off x="7153217" y="5581888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08" name="Google Shape;3444;p41">
            <a:extLst>
              <a:ext uri="{FF2B5EF4-FFF2-40B4-BE49-F238E27FC236}">
                <a16:creationId xmlns:a16="http://schemas.microsoft.com/office/drawing/2014/main" id="{D64E0CE3-2BEB-2849-A49C-BF5CA7571E1E}"/>
              </a:ext>
            </a:extLst>
          </p:cNvPr>
          <p:cNvSpPr/>
          <p:nvPr/>
        </p:nvSpPr>
        <p:spPr>
          <a:xfrm>
            <a:off x="7600797" y="5374719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09" name="Google Shape;3444;p41">
            <a:extLst>
              <a:ext uri="{FF2B5EF4-FFF2-40B4-BE49-F238E27FC236}">
                <a16:creationId xmlns:a16="http://schemas.microsoft.com/office/drawing/2014/main" id="{F0E87C31-EB7D-8A45-BDAF-E78C22AF44DE}"/>
              </a:ext>
            </a:extLst>
          </p:cNvPr>
          <p:cNvSpPr/>
          <p:nvPr/>
        </p:nvSpPr>
        <p:spPr>
          <a:xfrm>
            <a:off x="8478333" y="3807993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48" name="Google Shape;3444;p41">
            <a:extLst>
              <a:ext uri="{FF2B5EF4-FFF2-40B4-BE49-F238E27FC236}">
                <a16:creationId xmlns:a16="http://schemas.microsoft.com/office/drawing/2014/main" id="{5545A3A7-8510-7E48-821D-11ADB37D792F}"/>
              </a:ext>
            </a:extLst>
          </p:cNvPr>
          <p:cNvSpPr/>
          <p:nvPr/>
        </p:nvSpPr>
        <p:spPr>
          <a:xfrm>
            <a:off x="8942344" y="4025807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cxnSp>
        <p:nvCxnSpPr>
          <p:cNvPr id="179" name="Google Shape;3513;p41">
            <a:extLst>
              <a:ext uri="{FF2B5EF4-FFF2-40B4-BE49-F238E27FC236}">
                <a16:creationId xmlns:a16="http://schemas.microsoft.com/office/drawing/2014/main" id="{57271D9B-CCC4-CF47-8AA9-F7DB37F837D0}"/>
              </a:ext>
            </a:extLst>
          </p:cNvPr>
          <p:cNvCxnSpPr>
            <a:cxnSpLocks/>
          </p:cNvCxnSpPr>
          <p:nvPr/>
        </p:nvCxnSpPr>
        <p:spPr>
          <a:xfrm flipH="1" flipV="1">
            <a:off x="6851944" y="3068414"/>
            <a:ext cx="380452" cy="2500554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0" name="Google Shape;3444;p41">
            <a:extLst>
              <a:ext uri="{FF2B5EF4-FFF2-40B4-BE49-F238E27FC236}">
                <a16:creationId xmlns:a16="http://schemas.microsoft.com/office/drawing/2014/main" id="{92678323-5430-9B40-BF56-65B3FFD56977}"/>
              </a:ext>
            </a:extLst>
          </p:cNvPr>
          <p:cNvSpPr/>
          <p:nvPr/>
        </p:nvSpPr>
        <p:spPr>
          <a:xfrm>
            <a:off x="6710106" y="2827324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cxnSp>
        <p:nvCxnSpPr>
          <p:cNvPr id="187" name="Google Shape;3510;p41">
            <a:extLst>
              <a:ext uri="{FF2B5EF4-FFF2-40B4-BE49-F238E27FC236}">
                <a16:creationId xmlns:a16="http://schemas.microsoft.com/office/drawing/2014/main" id="{3F191A61-4205-E944-926A-9759D41E8B64}"/>
              </a:ext>
            </a:extLst>
          </p:cNvPr>
          <p:cNvCxnSpPr>
            <a:cxnSpLocks/>
          </p:cNvCxnSpPr>
          <p:nvPr/>
        </p:nvCxnSpPr>
        <p:spPr>
          <a:xfrm flipH="1">
            <a:off x="6521927" y="3009545"/>
            <a:ext cx="188179" cy="79817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2" name="Google Shape;3510;p41">
            <a:extLst>
              <a:ext uri="{FF2B5EF4-FFF2-40B4-BE49-F238E27FC236}">
                <a16:creationId xmlns:a16="http://schemas.microsoft.com/office/drawing/2014/main" id="{14444474-4C57-3C43-90EF-B279E0C7CC53}"/>
              </a:ext>
            </a:extLst>
          </p:cNvPr>
          <p:cNvCxnSpPr>
            <a:cxnSpLocks/>
          </p:cNvCxnSpPr>
          <p:nvPr/>
        </p:nvCxnSpPr>
        <p:spPr>
          <a:xfrm flipH="1">
            <a:off x="7389325" y="5556147"/>
            <a:ext cx="188179" cy="79817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3" name="Google Shape;3510;p41">
            <a:extLst>
              <a:ext uri="{FF2B5EF4-FFF2-40B4-BE49-F238E27FC236}">
                <a16:creationId xmlns:a16="http://schemas.microsoft.com/office/drawing/2014/main" id="{233FF81F-2193-EB49-8F0B-44B7EFA81C8C}"/>
              </a:ext>
            </a:extLst>
          </p:cNvPr>
          <p:cNvCxnSpPr>
            <a:cxnSpLocks/>
          </p:cNvCxnSpPr>
          <p:nvPr/>
        </p:nvCxnSpPr>
        <p:spPr>
          <a:xfrm flipH="1">
            <a:off x="7838547" y="5488528"/>
            <a:ext cx="184211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6" name="Google Shape;3513;p41">
            <a:extLst>
              <a:ext uri="{FF2B5EF4-FFF2-40B4-BE49-F238E27FC236}">
                <a16:creationId xmlns:a16="http://schemas.microsoft.com/office/drawing/2014/main" id="{63B57046-EA11-A947-84C5-3E4C47FBFC36}"/>
              </a:ext>
            </a:extLst>
          </p:cNvPr>
          <p:cNvCxnSpPr>
            <a:cxnSpLocks/>
          </p:cNvCxnSpPr>
          <p:nvPr/>
        </p:nvCxnSpPr>
        <p:spPr>
          <a:xfrm flipV="1">
            <a:off x="8197001" y="4052296"/>
            <a:ext cx="336995" cy="1314214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0" name="Google Shape;3510;p41">
            <a:extLst>
              <a:ext uri="{FF2B5EF4-FFF2-40B4-BE49-F238E27FC236}">
                <a16:creationId xmlns:a16="http://schemas.microsoft.com/office/drawing/2014/main" id="{AD1C73C1-EB47-7648-BDFD-740774813B7F}"/>
              </a:ext>
            </a:extLst>
          </p:cNvPr>
          <p:cNvCxnSpPr>
            <a:cxnSpLocks/>
          </p:cNvCxnSpPr>
          <p:nvPr/>
        </p:nvCxnSpPr>
        <p:spPr>
          <a:xfrm flipH="1" flipV="1">
            <a:off x="8715215" y="3967430"/>
            <a:ext cx="193765" cy="103486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08" name="Group 207">
            <a:extLst>
              <a:ext uri="{FF2B5EF4-FFF2-40B4-BE49-F238E27FC236}">
                <a16:creationId xmlns:a16="http://schemas.microsoft.com/office/drawing/2014/main" id="{A39092B3-454B-864B-B354-B0169CB373A0}"/>
              </a:ext>
            </a:extLst>
          </p:cNvPr>
          <p:cNvGrpSpPr/>
          <p:nvPr/>
        </p:nvGrpSpPr>
        <p:grpSpPr>
          <a:xfrm>
            <a:off x="3511698" y="1976285"/>
            <a:ext cx="1770242" cy="4120186"/>
            <a:chOff x="2410937" y="853347"/>
            <a:chExt cx="2272353" cy="5288836"/>
          </a:xfrm>
          <a:solidFill>
            <a:schemeClr val="accent1">
              <a:alpha val="20000"/>
            </a:schemeClr>
          </a:solidFill>
        </p:grpSpPr>
        <p:sp>
          <p:nvSpPr>
            <p:cNvPr id="209" name="Google Shape;620;p19">
              <a:extLst>
                <a:ext uri="{FF2B5EF4-FFF2-40B4-BE49-F238E27FC236}">
                  <a16:creationId xmlns:a16="http://schemas.microsoft.com/office/drawing/2014/main" id="{47810AAE-7849-E84B-832D-0C126F50537F}"/>
                </a:ext>
              </a:extLst>
            </p:cNvPr>
            <p:cNvSpPr>
              <a:spLocks/>
            </p:cNvSpPr>
            <p:nvPr/>
          </p:nvSpPr>
          <p:spPr>
            <a:xfrm>
              <a:off x="2410937" y="1670505"/>
              <a:ext cx="2272353" cy="4471678"/>
            </a:xfrm>
            <a:prstGeom prst="roundRect">
              <a:avLst>
                <a:gd name="adj" fmla="val 8264"/>
              </a:avLst>
            </a:prstGeom>
            <a:grpFill/>
            <a:ln>
              <a:solidFill>
                <a:schemeClr val="accent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10" name="Google Shape;620;p19">
              <a:extLst>
                <a:ext uri="{FF2B5EF4-FFF2-40B4-BE49-F238E27FC236}">
                  <a16:creationId xmlns:a16="http://schemas.microsoft.com/office/drawing/2014/main" id="{405CBC2E-6C50-074A-BBF5-B7E370E3A908}"/>
                </a:ext>
              </a:extLst>
            </p:cNvPr>
            <p:cNvSpPr>
              <a:spLocks/>
            </p:cNvSpPr>
            <p:nvPr/>
          </p:nvSpPr>
          <p:spPr>
            <a:xfrm>
              <a:off x="2423207" y="853347"/>
              <a:ext cx="2247813" cy="538271"/>
            </a:xfrm>
            <a:prstGeom prst="roundRect">
              <a:avLst>
                <a:gd name="adj" fmla="val 26497"/>
              </a:avLst>
            </a:prstGeom>
            <a:grpFill/>
            <a:ln>
              <a:solidFill>
                <a:schemeClr val="accent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214" name="Group 213">
            <a:extLst>
              <a:ext uri="{FF2B5EF4-FFF2-40B4-BE49-F238E27FC236}">
                <a16:creationId xmlns:a16="http://schemas.microsoft.com/office/drawing/2014/main" id="{103A0D33-5C0D-5A43-ABAB-675E2AC56F8F}"/>
              </a:ext>
            </a:extLst>
          </p:cNvPr>
          <p:cNvGrpSpPr/>
          <p:nvPr/>
        </p:nvGrpSpPr>
        <p:grpSpPr>
          <a:xfrm>
            <a:off x="2733155" y="2983221"/>
            <a:ext cx="6725690" cy="3067817"/>
            <a:chOff x="1389254" y="2088018"/>
            <a:chExt cx="8633365" cy="3937973"/>
          </a:xfrm>
        </p:grpSpPr>
        <p:grpSp>
          <p:nvGrpSpPr>
            <p:cNvPr id="204" name="Group 203">
              <a:extLst>
                <a:ext uri="{FF2B5EF4-FFF2-40B4-BE49-F238E27FC236}">
                  <a16:creationId xmlns:a16="http://schemas.microsoft.com/office/drawing/2014/main" id="{567C3002-F4F1-844C-9C83-70810C6C3BC9}"/>
                </a:ext>
              </a:extLst>
            </p:cNvPr>
            <p:cNvGrpSpPr/>
            <p:nvPr/>
          </p:nvGrpSpPr>
          <p:grpSpPr>
            <a:xfrm>
              <a:off x="1958620" y="2287309"/>
              <a:ext cx="8063999" cy="3548149"/>
              <a:chOff x="1993344" y="2345182"/>
              <a:chExt cx="8063999" cy="3548149"/>
            </a:xfrm>
          </p:grpSpPr>
          <p:cxnSp>
            <p:nvCxnSpPr>
              <p:cNvPr id="23" name="Google Shape;3434;p41">
                <a:extLst>
                  <a:ext uri="{FF2B5EF4-FFF2-40B4-BE49-F238E27FC236}">
                    <a16:creationId xmlns:a16="http://schemas.microsoft.com/office/drawing/2014/main" id="{D0AC1D91-28E8-8E48-A698-3F5DCAB1900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93344" y="3349014"/>
                <a:ext cx="8063999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4" name="Google Shape;3435;p41">
                <a:extLst>
                  <a:ext uri="{FF2B5EF4-FFF2-40B4-BE49-F238E27FC236}">
                    <a16:creationId xmlns:a16="http://schemas.microsoft.com/office/drawing/2014/main" id="{9076F562-3C63-C848-9BBC-217C6D9D7B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93344" y="3850930"/>
                <a:ext cx="8063999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" name="Google Shape;3436;p41">
                <a:extLst>
                  <a:ext uri="{FF2B5EF4-FFF2-40B4-BE49-F238E27FC236}">
                    <a16:creationId xmlns:a16="http://schemas.microsoft.com/office/drawing/2014/main" id="{8A48C1FD-FE41-D648-B003-50B240A705A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93344" y="4352846"/>
                <a:ext cx="8063999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" name="Google Shape;3437;p41">
                <a:extLst>
                  <a:ext uri="{FF2B5EF4-FFF2-40B4-BE49-F238E27FC236}">
                    <a16:creationId xmlns:a16="http://schemas.microsoft.com/office/drawing/2014/main" id="{67349A01-BA13-8A42-902A-F58704A6F29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93344" y="4854762"/>
                <a:ext cx="8063999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" name="Google Shape;3438;p41">
                <a:extLst>
                  <a:ext uri="{FF2B5EF4-FFF2-40B4-BE49-F238E27FC236}">
                    <a16:creationId xmlns:a16="http://schemas.microsoft.com/office/drawing/2014/main" id="{01F99FC3-AC66-3346-B9D4-64CBE2D442C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93344" y="5356678"/>
                <a:ext cx="8063999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8" name="Google Shape;3439;p41">
                <a:extLst>
                  <a:ext uri="{FF2B5EF4-FFF2-40B4-BE49-F238E27FC236}">
                    <a16:creationId xmlns:a16="http://schemas.microsoft.com/office/drawing/2014/main" id="{2A9FED70-7842-1E45-8BE3-E3331FE8108D}"/>
                  </a:ext>
                </a:extLst>
              </p:cNvPr>
              <p:cNvSpPr/>
              <p:nvPr/>
            </p:nvSpPr>
            <p:spPr>
              <a:xfrm>
                <a:off x="1993344" y="5858595"/>
                <a:ext cx="8063999" cy="34736"/>
              </a:xfrm>
              <a:custGeom>
                <a:avLst/>
                <a:gdLst/>
                <a:ahLst/>
                <a:cxnLst/>
                <a:rect l="l" t="t" r="r" b="b"/>
                <a:pathLst>
                  <a:path w="117796" h="638" extrusionOk="0">
                    <a:moveTo>
                      <a:pt x="319" y="1"/>
                    </a:moveTo>
                    <a:cubicBezTo>
                      <a:pt x="142" y="1"/>
                      <a:pt x="1" y="142"/>
                      <a:pt x="1" y="319"/>
                    </a:cubicBezTo>
                    <a:cubicBezTo>
                      <a:pt x="1" y="496"/>
                      <a:pt x="142" y="637"/>
                      <a:pt x="319" y="637"/>
                    </a:cubicBezTo>
                    <a:lnTo>
                      <a:pt x="117477" y="637"/>
                    </a:lnTo>
                    <a:cubicBezTo>
                      <a:pt x="117654" y="637"/>
                      <a:pt x="117796" y="496"/>
                      <a:pt x="117796" y="319"/>
                    </a:cubicBezTo>
                    <a:cubicBezTo>
                      <a:pt x="117796" y="142"/>
                      <a:pt x="117654" y="1"/>
                      <a:pt x="117477" y="1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cxnSp>
            <p:nvCxnSpPr>
              <p:cNvPr id="137" name="Google Shape;3434;p41">
                <a:extLst>
                  <a:ext uri="{FF2B5EF4-FFF2-40B4-BE49-F238E27FC236}">
                    <a16:creationId xmlns:a16="http://schemas.microsoft.com/office/drawing/2014/main" id="{FC38A1BB-38E9-D94B-A184-95FF7FA794C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93344" y="2847098"/>
                <a:ext cx="8063999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8" name="Google Shape;3434;p41">
                <a:extLst>
                  <a:ext uri="{FF2B5EF4-FFF2-40B4-BE49-F238E27FC236}">
                    <a16:creationId xmlns:a16="http://schemas.microsoft.com/office/drawing/2014/main" id="{FA76B373-0E07-E34A-BBBC-FB7A7ED1B2D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93344" y="2345182"/>
                <a:ext cx="8063999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13" name="Group 212">
              <a:extLst>
                <a:ext uri="{FF2B5EF4-FFF2-40B4-BE49-F238E27FC236}">
                  <a16:creationId xmlns:a16="http://schemas.microsoft.com/office/drawing/2014/main" id="{26EBD7A6-BF8A-3E48-BD0F-79782525D77F}"/>
                </a:ext>
              </a:extLst>
            </p:cNvPr>
            <p:cNvGrpSpPr/>
            <p:nvPr/>
          </p:nvGrpSpPr>
          <p:grpSpPr>
            <a:xfrm>
              <a:off x="1389254" y="2088018"/>
              <a:ext cx="504542" cy="3937973"/>
              <a:chOff x="1389254" y="2088018"/>
              <a:chExt cx="504542" cy="3937973"/>
            </a:xfrm>
          </p:grpSpPr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FAD0E36A-FA00-E947-87A8-6A367C9A6E8D}"/>
                  </a:ext>
                </a:extLst>
              </p:cNvPr>
              <p:cNvSpPr txBox="1"/>
              <p:nvPr/>
            </p:nvSpPr>
            <p:spPr>
              <a:xfrm>
                <a:off x="1456128" y="5093075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2</a:t>
                </a:r>
              </a:p>
            </p:txBody>
          </p:sp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FF7B8EBC-498E-E249-BF2C-6B5AE45AE955}"/>
                  </a:ext>
                </a:extLst>
              </p:cNvPr>
              <p:cNvSpPr txBox="1"/>
              <p:nvPr/>
            </p:nvSpPr>
            <p:spPr>
              <a:xfrm>
                <a:off x="1389254" y="3084197"/>
                <a:ext cx="504542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10</a:t>
                </a:r>
              </a:p>
            </p:txBody>
          </p:sp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1DED865C-7AA3-9E4C-BB01-FC42B0A0989B}"/>
                  </a:ext>
                </a:extLst>
              </p:cNvPr>
              <p:cNvSpPr txBox="1"/>
              <p:nvPr/>
            </p:nvSpPr>
            <p:spPr>
              <a:xfrm>
                <a:off x="1456127" y="3598413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8</a:t>
                </a:r>
              </a:p>
            </p:txBody>
          </p:sp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CD772369-DC74-C94E-8523-3FE7547AF177}"/>
                  </a:ext>
                </a:extLst>
              </p:cNvPr>
              <p:cNvSpPr txBox="1"/>
              <p:nvPr/>
            </p:nvSpPr>
            <p:spPr>
              <a:xfrm>
                <a:off x="1456127" y="4098645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6</a:t>
                </a:r>
              </a:p>
            </p:txBody>
          </p:sp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AFFDF699-4046-8B40-83C9-B02FB025330E}"/>
                  </a:ext>
                </a:extLst>
              </p:cNvPr>
              <p:cNvSpPr txBox="1"/>
              <p:nvPr/>
            </p:nvSpPr>
            <p:spPr>
              <a:xfrm>
                <a:off x="1456127" y="459284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4</a:t>
                </a:r>
              </a:p>
            </p:txBody>
          </p:sp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2D451BA1-3882-F143-991B-C496616AC650}"/>
                  </a:ext>
                </a:extLst>
              </p:cNvPr>
              <p:cNvSpPr txBox="1"/>
              <p:nvPr/>
            </p:nvSpPr>
            <p:spPr>
              <a:xfrm>
                <a:off x="1389254" y="2588250"/>
                <a:ext cx="504542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12</a:t>
                </a:r>
              </a:p>
            </p:txBody>
          </p:sp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CC9A6292-10BE-5C41-B055-B3DFB8F2A26C}"/>
                  </a:ext>
                </a:extLst>
              </p:cNvPr>
              <p:cNvSpPr txBox="1"/>
              <p:nvPr/>
            </p:nvSpPr>
            <p:spPr>
              <a:xfrm>
                <a:off x="1389254" y="2088018"/>
                <a:ext cx="504542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14</a:t>
                </a:r>
              </a:p>
            </p:txBody>
          </p:sp>
          <p:sp>
            <p:nvSpPr>
              <p:cNvPr id="212" name="TextBox 211">
                <a:extLst>
                  <a:ext uri="{FF2B5EF4-FFF2-40B4-BE49-F238E27FC236}">
                    <a16:creationId xmlns:a16="http://schemas.microsoft.com/office/drawing/2014/main" id="{03925BB5-D887-6841-9397-77CC361EFAB4}"/>
                  </a:ext>
                </a:extLst>
              </p:cNvPr>
              <p:cNvSpPr txBox="1"/>
              <p:nvPr/>
            </p:nvSpPr>
            <p:spPr>
              <a:xfrm>
                <a:off x="1456126" y="5591409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0</a:t>
                </a:r>
              </a:p>
            </p:txBody>
          </p:sp>
        </p:grp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EEB8CBB0-9F64-434D-964F-4C6044B73E59}"/>
              </a:ext>
            </a:extLst>
          </p:cNvPr>
          <p:cNvGrpSpPr/>
          <p:nvPr/>
        </p:nvGrpSpPr>
        <p:grpSpPr>
          <a:xfrm>
            <a:off x="3514734" y="1386382"/>
            <a:ext cx="5736666" cy="419333"/>
            <a:chOff x="878964" y="860032"/>
            <a:chExt cx="7363814" cy="538273"/>
          </a:xfrm>
        </p:grpSpPr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BAC946B9-B3D7-4546-82E4-EE4862AACA07}"/>
                </a:ext>
              </a:extLst>
            </p:cNvPr>
            <p:cNvGrpSpPr/>
            <p:nvPr/>
          </p:nvGrpSpPr>
          <p:grpSpPr>
            <a:xfrm>
              <a:off x="878964" y="860032"/>
              <a:ext cx="538273" cy="538273"/>
              <a:chOff x="1752673" y="495870"/>
              <a:chExt cx="538273" cy="538273"/>
            </a:xfrm>
          </p:grpSpPr>
          <p:sp>
            <p:nvSpPr>
              <p:cNvPr id="164" name="Google Shape;620;p19">
                <a:extLst>
                  <a:ext uri="{FF2B5EF4-FFF2-40B4-BE49-F238E27FC236}">
                    <a16:creationId xmlns:a16="http://schemas.microsoft.com/office/drawing/2014/main" id="{E7F47521-A9FF-4743-9A0E-4D42FE41EAB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2E6407D9-9DB4-8C47-8718-6950CD41A719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0</a:t>
                </a:r>
              </a:p>
            </p:txBody>
          </p:sp>
        </p:grpSp>
        <p:grpSp>
          <p:nvGrpSpPr>
            <p:cNvPr id="118" name="Group 117">
              <a:extLst>
                <a:ext uri="{FF2B5EF4-FFF2-40B4-BE49-F238E27FC236}">
                  <a16:creationId xmlns:a16="http://schemas.microsoft.com/office/drawing/2014/main" id="{D8E8BC57-A04B-A147-8FAF-FBDD0E817194}"/>
                </a:ext>
              </a:extLst>
            </p:cNvPr>
            <p:cNvGrpSpPr/>
            <p:nvPr/>
          </p:nvGrpSpPr>
          <p:grpSpPr>
            <a:xfrm>
              <a:off x="1447759" y="860032"/>
              <a:ext cx="538273" cy="538273"/>
              <a:chOff x="1752673" y="495870"/>
              <a:chExt cx="538273" cy="538273"/>
            </a:xfrm>
          </p:grpSpPr>
          <p:sp>
            <p:nvSpPr>
              <p:cNvPr id="162" name="Google Shape;620;p19">
                <a:extLst>
                  <a:ext uri="{FF2B5EF4-FFF2-40B4-BE49-F238E27FC236}">
                    <a16:creationId xmlns:a16="http://schemas.microsoft.com/office/drawing/2014/main" id="{6D930BE5-0644-BB45-B195-97B2767D0F5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63" name="TextBox 162">
                <a:extLst>
                  <a:ext uri="{FF2B5EF4-FFF2-40B4-BE49-F238E27FC236}">
                    <a16:creationId xmlns:a16="http://schemas.microsoft.com/office/drawing/2014/main" id="{A40A00BC-7BFD-E84E-A958-81BA5FE53910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</a:t>
                </a:r>
              </a:p>
            </p:txBody>
          </p:sp>
        </p:grpSp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FF837B42-C8E8-644A-B7F6-785462CDD896}"/>
                </a:ext>
              </a:extLst>
            </p:cNvPr>
            <p:cNvGrpSpPr/>
            <p:nvPr/>
          </p:nvGrpSpPr>
          <p:grpSpPr>
            <a:xfrm>
              <a:off x="2016554" y="860032"/>
              <a:ext cx="538273" cy="538273"/>
              <a:chOff x="1752673" y="495870"/>
              <a:chExt cx="538273" cy="538273"/>
            </a:xfrm>
          </p:grpSpPr>
          <p:sp>
            <p:nvSpPr>
              <p:cNvPr id="160" name="Google Shape;620;p19">
                <a:extLst>
                  <a:ext uri="{FF2B5EF4-FFF2-40B4-BE49-F238E27FC236}">
                    <a16:creationId xmlns:a16="http://schemas.microsoft.com/office/drawing/2014/main" id="{3B37D4C6-2778-8248-AA4E-9ED044B45D2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C53AF1BC-F0A8-1A47-AE65-39729C478BE2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3</a:t>
                </a:r>
              </a:p>
            </p:txBody>
          </p:sp>
        </p:grpSp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350151BF-1D61-2247-82EE-236774457012}"/>
                </a:ext>
              </a:extLst>
            </p:cNvPr>
            <p:cNvGrpSpPr/>
            <p:nvPr/>
          </p:nvGrpSpPr>
          <p:grpSpPr>
            <a:xfrm>
              <a:off x="2585349" y="860032"/>
              <a:ext cx="538273" cy="538273"/>
              <a:chOff x="1752673" y="495870"/>
              <a:chExt cx="538273" cy="538273"/>
            </a:xfrm>
          </p:grpSpPr>
          <p:sp>
            <p:nvSpPr>
              <p:cNvPr id="158" name="Google Shape;620;p19">
                <a:extLst>
                  <a:ext uri="{FF2B5EF4-FFF2-40B4-BE49-F238E27FC236}">
                    <a16:creationId xmlns:a16="http://schemas.microsoft.com/office/drawing/2014/main" id="{F6730818-CA0E-8C4D-BB59-F38FECF5FC3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57993998-67BA-DB40-97DF-A2057FC35C58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2</a:t>
                </a:r>
              </a:p>
            </p:txBody>
          </p:sp>
        </p:grpSp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BFE7FA58-B8E1-DE48-9B0A-3E72FF2A689D}"/>
                </a:ext>
              </a:extLst>
            </p:cNvPr>
            <p:cNvGrpSpPr/>
            <p:nvPr/>
          </p:nvGrpSpPr>
          <p:grpSpPr>
            <a:xfrm>
              <a:off x="3154144" y="860032"/>
              <a:ext cx="538273" cy="538273"/>
              <a:chOff x="1752673" y="495870"/>
              <a:chExt cx="538273" cy="538273"/>
            </a:xfrm>
          </p:grpSpPr>
          <p:sp>
            <p:nvSpPr>
              <p:cNvPr id="156" name="Google Shape;620;p19">
                <a:extLst>
                  <a:ext uri="{FF2B5EF4-FFF2-40B4-BE49-F238E27FC236}">
                    <a16:creationId xmlns:a16="http://schemas.microsoft.com/office/drawing/2014/main" id="{DD88B6AD-E645-EC4B-A163-AB58662556C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2E4B3AFE-89A0-4D43-BE89-B1A1F15CCCE8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9</a:t>
                </a:r>
              </a:p>
            </p:txBody>
          </p:sp>
        </p:grpSp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7A0E353D-5B61-8D41-90DD-7975742E748D}"/>
                </a:ext>
              </a:extLst>
            </p:cNvPr>
            <p:cNvGrpSpPr/>
            <p:nvPr/>
          </p:nvGrpSpPr>
          <p:grpSpPr>
            <a:xfrm>
              <a:off x="3722939" y="860032"/>
              <a:ext cx="538273" cy="538273"/>
              <a:chOff x="1752673" y="495870"/>
              <a:chExt cx="538273" cy="538273"/>
            </a:xfrm>
          </p:grpSpPr>
          <p:sp>
            <p:nvSpPr>
              <p:cNvPr id="154" name="Google Shape;620;p19">
                <a:extLst>
                  <a:ext uri="{FF2B5EF4-FFF2-40B4-BE49-F238E27FC236}">
                    <a16:creationId xmlns:a16="http://schemas.microsoft.com/office/drawing/2014/main" id="{42C2B250-A2FF-E54C-8FBC-FE0A783AB4D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2B599FF9-2AE8-3B4C-80D3-CB6268E64112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</a:t>
                </a:r>
              </a:p>
            </p:txBody>
          </p:sp>
        </p:grpSp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id="{EE2797A2-5C64-3549-B2E6-E7E6AE25BD8D}"/>
                </a:ext>
              </a:extLst>
            </p:cNvPr>
            <p:cNvGrpSpPr/>
            <p:nvPr/>
          </p:nvGrpSpPr>
          <p:grpSpPr>
            <a:xfrm>
              <a:off x="4860529" y="860032"/>
              <a:ext cx="538273" cy="538273"/>
              <a:chOff x="1752673" y="495870"/>
              <a:chExt cx="538273" cy="538273"/>
            </a:xfrm>
          </p:grpSpPr>
          <p:sp>
            <p:nvSpPr>
              <p:cNvPr id="152" name="Google Shape;620;p19">
                <a:extLst>
                  <a:ext uri="{FF2B5EF4-FFF2-40B4-BE49-F238E27FC236}">
                    <a16:creationId xmlns:a16="http://schemas.microsoft.com/office/drawing/2014/main" id="{3B540E9C-D980-6148-BD8D-6E7F750FF14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1E5D7E67-177E-2A4C-93AD-6D4390BAFB77}"/>
                  </a:ext>
                </a:extLst>
              </p:cNvPr>
              <p:cNvSpPr txBox="1"/>
              <p:nvPr/>
            </p:nvSpPr>
            <p:spPr>
              <a:xfrm>
                <a:off x="1769537" y="564950"/>
                <a:ext cx="504543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15</a:t>
                </a:r>
              </a:p>
            </p:txBody>
          </p:sp>
        </p:grpSp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373F290F-3FC5-3245-8222-71CD624824C8}"/>
                </a:ext>
              </a:extLst>
            </p:cNvPr>
            <p:cNvGrpSpPr/>
            <p:nvPr/>
          </p:nvGrpSpPr>
          <p:grpSpPr>
            <a:xfrm>
              <a:off x="4291734" y="860032"/>
              <a:ext cx="538273" cy="538273"/>
              <a:chOff x="1752673" y="495870"/>
              <a:chExt cx="538273" cy="538273"/>
            </a:xfrm>
          </p:grpSpPr>
          <p:sp>
            <p:nvSpPr>
              <p:cNvPr id="150" name="Google Shape;620;p19">
                <a:extLst>
                  <a:ext uri="{FF2B5EF4-FFF2-40B4-BE49-F238E27FC236}">
                    <a16:creationId xmlns:a16="http://schemas.microsoft.com/office/drawing/2014/main" id="{7DE5EDA2-A26F-F243-9E99-76E36ECB330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B996658A-209D-D448-ABA8-13F2B571A267}"/>
                  </a:ext>
                </a:extLst>
              </p:cNvPr>
              <p:cNvSpPr txBox="1"/>
              <p:nvPr/>
            </p:nvSpPr>
            <p:spPr>
              <a:xfrm>
                <a:off x="1769537" y="564950"/>
                <a:ext cx="504543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14</a:t>
                </a:r>
              </a:p>
            </p:txBody>
          </p:sp>
        </p:grpSp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9AA4A191-E13D-6646-8657-406E0B3F675C}"/>
                </a:ext>
              </a:extLst>
            </p:cNvPr>
            <p:cNvGrpSpPr/>
            <p:nvPr/>
          </p:nvGrpSpPr>
          <p:grpSpPr>
            <a:xfrm>
              <a:off x="5429324" y="860032"/>
              <a:ext cx="538273" cy="538273"/>
              <a:chOff x="1752673" y="495870"/>
              <a:chExt cx="538273" cy="538273"/>
            </a:xfrm>
          </p:grpSpPr>
          <p:sp>
            <p:nvSpPr>
              <p:cNvPr id="147" name="Google Shape;620;p19">
                <a:extLst>
                  <a:ext uri="{FF2B5EF4-FFF2-40B4-BE49-F238E27FC236}">
                    <a16:creationId xmlns:a16="http://schemas.microsoft.com/office/drawing/2014/main" id="{81C437D9-8B40-A641-A2B1-8A2B4F4D57C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9AA4526E-6BD3-8543-BE50-701CDA80C0DA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</a:t>
                </a:r>
              </a:p>
            </p:txBody>
          </p:sp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63179DA2-BE0D-1E4D-A12F-95DC0BDEC80E}"/>
                </a:ext>
              </a:extLst>
            </p:cNvPr>
            <p:cNvGrpSpPr/>
            <p:nvPr/>
          </p:nvGrpSpPr>
          <p:grpSpPr>
            <a:xfrm>
              <a:off x="5998119" y="860032"/>
              <a:ext cx="538273" cy="538273"/>
              <a:chOff x="1752673" y="495870"/>
              <a:chExt cx="538273" cy="538273"/>
            </a:xfrm>
          </p:grpSpPr>
          <p:sp>
            <p:nvSpPr>
              <p:cNvPr id="145" name="Google Shape;620;p19">
                <a:extLst>
                  <a:ext uri="{FF2B5EF4-FFF2-40B4-BE49-F238E27FC236}">
                    <a16:creationId xmlns:a16="http://schemas.microsoft.com/office/drawing/2014/main" id="{8684C19A-7E36-D847-A965-0DB0336151D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D951ACC0-CC73-C246-A5DD-BC6029196225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2</a:t>
                </a:r>
              </a:p>
            </p:txBody>
          </p:sp>
        </p:grpSp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8DE7A6D9-05A0-7243-89B7-93ACBA371700}"/>
                </a:ext>
              </a:extLst>
            </p:cNvPr>
            <p:cNvGrpSpPr/>
            <p:nvPr/>
          </p:nvGrpSpPr>
          <p:grpSpPr>
            <a:xfrm>
              <a:off x="6566914" y="860032"/>
              <a:ext cx="538273" cy="538273"/>
              <a:chOff x="1752673" y="495870"/>
              <a:chExt cx="538273" cy="538273"/>
            </a:xfrm>
          </p:grpSpPr>
          <p:sp>
            <p:nvSpPr>
              <p:cNvPr id="143" name="Google Shape;620;p19">
                <a:extLst>
                  <a:ext uri="{FF2B5EF4-FFF2-40B4-BE49-F238E27FC236}">
                    <a16:creationId xmlns:a16="http://schemas.microsoft.com/office/drawing/2014/main" id="{BF6C3871-3C1E-1B4C-8517-86EDE706135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3251A81C-69A2-2040-B342-A39659A1CAE8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2</a:t>
                </a:r>
              </a:p>
            </p:txBody>
          </p:sp>
        </p:grpSp>
        <p:grpSp>
          <p:nvGrpSpPr>
            <p:cNvPr id="135" name="Group 134">
              <a:extLst>
                <a:ext uri="{FF2B5EF4-FFF2-40B4-BE49-F238E27FC236}">
                  <a16:creationId xmlns:a16="http://schemas.microsoft.com/office/drawing/2014/main" id="{10BA56AB-97AF-2F42-BEFA-0013BDC62C1B}"/>
                </a:ext>
              </a:extLst>
            </p:cNvPr>
            <p:cNvGrpSpPr/>
            <p:nvPr/>
          </p:nvGrpSpPr>
          <p:grpSpPr>
            <a:xfrm>
              <a:off x="7135709" y="860032"/>
              <a:ext cx="538273" cy="538273"/>
              <a:chOff x="1752673" y="495870"/>
              <a:chExt cx="538273" cy="538273"/>
            </a:xfrm>
          </p:grpSpPr>
          <p:sp>
            <p:nvSpPr>
              <p:cNvPr id="141" name="Google Shape;620;p19">
                <a:extLst>
                  <a:ext uri="{FF2B5EF4-FFF2-40B4-BE49-F238E27FC236}">
                    <a16:creationId xmlns:a16="http://schemas.microsoft.com/office/drawing/2014/main" id="{0446967A-A238-7244-91F1-43BD2CC4B17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6BB122C6-C89A-7D46-AEC0-5D86FE9E48E2}"/>
                  </a:ext>
                </a:extLst>
              </p:cNvPr>
              <p:cNvSpPr txBox="1"/>
              <p:nvPr/>
            </p:nvSpPr>
            <p:spPr>
              <a:xfrm>
                <a:off x="1769537" y="564950"/>
                <a:ext cx="504543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10</a:t>
                </a:r>
              </a:p>
            </p:txBody>
          </p:sp>
        </p:grp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2DD6C9F8-3177-2A4A-BF17-AF5D38593BC0}"/>
                </a:ext>
              </a:extLst>
            </p:cNvPr>
            <p:cNvGrpSpPr/>
            <p:nvPr/>
          </p:nvGrpSpPr>
          <p:grpSpPr>
            <a:xfrm>
              <a:off x="7704505" y="860032"/>
              <a:ext cx="538273" cy="538273"/>
              <a:chOff x="1752673" y="495870"/>
              <a:chExt cx="538273" cy="538273"/>
            </a:xfrm>
          </p:grpSpPr>
          <p:sp>
            <p:nvSpPr>
              <p:cNvPr id="139" name="Google Shape;620;p19">
                <a:extLst>
                  <a:ext uri="{FF2B5EF4-FFF2-40B4-BE49-F238E27FC236}">
                    <a16:creationId xmlns:a16="http://schemas.microsoft.com/office/drawing/2014/main" id="{9C8BCD39-254E-7E4A-8F0D-8985520CB47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7ED2BA36-5581-F24E-B379-20315235D1C3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7</a:t>
                </a:r>
              </a:p>
            </p:txBody>
          </p:sp>
        </p:grpSp>
      </p:grpSp>
      <p:grpSp>
        <p:nvGrpSpPr>
          <p:cNvPr id="207" name="Group 206">
            <a:extLst>
              <a:ext uri="{FF2B5EF4-FFF2-40B4-BE49-F238E27FC236}">
                <a16:creationId xmlns:a16="http://schemas.microsoft.com/office/drawing/2014/main" id="{980C5C44-47AD-9A4D-8714-D0420BB47BE8}"/>
              </a:ext>
            </a:extLst>
          </p:cNvPr>
          <p:cNvGrpSpPr/>
          <p:nvPr/>
        </p:nvGrpSpPr>
        <p:grpSpPr>
          <a:xfrm>
            <a:off x="3502030" y="1382953"/>
            <a:ext cx="1770242" cy="4704282"/>
            <a:chOff x="2410937" y="103578"/>
            <a:chExt cx="2272353" cy="6038605"/>
          </a:xfrm>
          <a:solidFill>
            <a:schemeClr val="accent6">
              <a:alpha val="20000"/>
            </a:schemeClr>
          </a:solidFill>
        </p:grpSpPr>
        <p:sp>
          <p:nvSpPr>
            <p:cNvPr id="205" name="Google Shape;620;p19">
              <a:extLst>
                <a:ext uri="{FF2B5EF4-FFF2-40B4-BE49-F238E27FC236}">
                  <a16:creationId xmlns:a16="http://schemas.microsoft.com/office/drawing/2014/main" id="{6F104C2E-1B2A-2443-A5D0-4E71A2C8B128}"/>
                </a:ext>
              </a:extLst>
            </p:cNvPr>
            <p:cNvSpPr>
              <a:spLocks/>
            </p:cNvSpPr>
            <p:nvPr/>
          </p:nvSpPr>
          <p:spPr>
            <a:xfrm>
              <a:off x="2410937" y="1670505"/>
              <a:ext cx="2272353" cy="4471678"/>
            </a:xfrm>
            <a:prstGeom prst="roundRect">
              <a:avLst>
                <a:gd name="adj" fmla="val 8264"/>
              </a:avLst>
            </a:prstGeom>
            <a:grpFill/>
            <a:ln>
              <a:solidFill>
                <a:schemeClr val="accent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06" name="Google Shape;620;p19">
              <a:extLst>
                <a:ext uri="{FF2B5EF4-FFF2-40B4-BE49-F238E27FC236}">
                  <a16:creationId xmlns:a16="http://schemas.microsoft.com/office/drawing/2014/main" id="{B0D176BE-02AE-EB44-AA8B-DE2306ECB9EC}"/>
                </a:ext>
              </a:extLst>
            </p:cNvPr>
            <p:cNvSpPr>
              <a:spLocks/>
            </p:cNvSpPr>
            <p:nvPr/>
          </p:nvSpPr>
          <p:spPr>
            <a:xfrm>
              <a:off x="2422686" y="103578"/>
              <a:ext cx="2247812" cy="538271"/>
            </a:xfrm>
            <a:prstGeom prst="roundRect">
              <a:avLst>
                <a:gd name="adj" fmla="val 26497"/>
              </a:avLst>
            </a:prstGeom>
            <a:grpFill/>
            <a:ln>
              <a:solidFill>
                <a:schemeClr val="accent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7B6D3830-20F2-1F42-AB87-6DF819CC82B3}"/>
              </a:ext>
            </a:extLst>
          </p:cNvPr>
          <p:cNvGrpSpPr/>
          <p:nvPr/>
        </p:nvGrpSpPr>
        <p:grpSpPr>
          <a:xfrm>
            <a:off x="3514734" y="761529"/>
            <a:ext cx="5736666" cy="419333"/>
            <a:chOff x="878964" y="860032"/>
            <a:chExt cx="7363814" cy="538273"/>
          </a:xfrm>
        </p:grpSpPr>
        <p:grpSp>
          <p:nvGrpSpPr>
            <p:cNvPr id="167" name="Group 166">
              <a:extLst>
                <a:ext uri="{FF2B5EF4-FFF2-40B4-BE49-F238E27FC236}">
                  <a16:creationId xmlns:a16="http://schemas.microsoft.com/office/drawing/2014/main" id="{EE5CADD0-69B9-AE46-81AF-F584E0DD18D1}"/>
                </a:ext>
              </a:extLst>
            </p:cNvPr>
            <p:cNvGrpSpPr/>
            <p:nvPr/>
          </p:nvGrpSpPr>
          <p:grpSpPr>
            <a:xfrm>
              <a:off x="878964" y="860032"/>
              <a:ext cx="538273" cy="538273"/>
              <a:chOff x="1752673" y="495870"/>
              <a:chExt cx="538273" cy="538273"/>
            </a:xfrm>
          </p:grpSpPr>
          <p:sp>
            <p:nvSpPr>
              <p:cNvPr id="221" name="Google Shape;620;p19">
                <a:extLst>
                  <a:ext uri="{FF2B5EF4-FFF2-40B4-BE49-F238E27FC236}">
                    <a16:creationId xmlns:a16="http://schemas.microsoft.com/office/drawing/2014/main" id="{A239C3F0-3920-8143-89B1-78373BA8F57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22" name="TextBox 221">
                <a:extLst>
                  <a:ext uri="{FF2B5EF4-FFF2-40B4-BE49-F238E27FC236}">
                    <a16:creationId xmlns:a16="http://schemas.microsoft.com/office/drawing/2014/main" id="{4743B655-572B-6B49-8E52-7726EC419E32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0</a:t>
                </a:r>
              </a:p>
            </p:txBody>
          </p:sp>
        </p:grpSp>
        <p:grpSp>
          <p:nvGrpSpPr>
            <p:cNvPr id="168" name="Group 167">
              <a:extLst>
                <a:ext uri="{FF2B5EF4-FFF2-40B4-BE49-F238E27FC236}">
                  <a16:creationId xmlns:a16="http://schemas.microsoft.com/office/drawing/2014/main" id="{1887CE4E-ACFE-034E-BAA0-68A2175E0021}"/>
                </a:ext>
              </a:extLst>
            </p:cNvPr>
            <p:cNvGrpSpPr/>
            <p:nvPr/>
          </p:nvGrpSpPr>
          <p:grpSpPr>
            <a:xfrm>
              <a:off x="1447759" y="860032"/>
              <a:ext cx="538273" cy="538273"/>
              <a:chOff x="1752673" y="495870"/>
              <a:chExt cx="538273" cy="538273"/>
            </a:xfrm>
          </p:grpSpPr>
          <p:sp>
            <p:nvSpPr>
              <p:cNvPr id="219" name="Google Shape;620;p19">
                <a:extLst>
                  <a:ext uri="{FF2B5EF4-FFF2-40B4-BE49-F238E27FC236}">
                    <a16:creationId xmlns:a16="http://schemas.microsoft.com/office/drawing/2014/main" id="{3F4B657E-6EBE-8B4C-A21E-874A304D125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20" name="TextBox 219">
                <a:extLst>
                  <a:ext uri="{FF2B5EF4-FFF2-40B4-BE49-F238E27FC236}">
                    <a16:creationId xmlns:a16="http://schemas.microsoft.com/office/drawing/2014/main" id="{71B0F603-D8BE-CF42-A0BB-5C65D933E59E}"/>
                  </a:ext>
                </a:extLst>
              </p:cNvPr>
              <p:cNvSpPr txBox="1"/>
              <p:nvPr/>
            </p:nvSpPr>
            <p:spPr>
              <a:xfrm>
                <a:off x="1903245" y="564950"/>
                <a:ext cx="237127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705CD5BA-1CC3-5D43-BCFE-740DF1A5FF33}"/>
                </a:ext>
              </a:extLst>
            </p:cNvPr>
            <p:cNvGrpSpPr/>
            <p:nvPr/>
          </p:nvGrpSpPr>
          <p:grpSpPr>
            <a:xfrm>
              <a:off x="2016554" y="860032"/>
              <a:ext cx="538273" cy="538273"/>
              <a:chOff x="1752673" y="495870"/>
              <a:chExt cx="538273" cy="538273"/>
            </a:xfrm>
          </p:grpSpPr>
          <p:sp>
            <p:nvSpPr>
              <p:cNvPr id="217" name="Google Shape;620;p19">
                <a:extLst>
                  <a:ext uri="{FF2B5EF4-FFF2-40B4-BE49-F238E27FC236}">
                    <a16:creationId xmlns:a16="http://schemas.microsoft.com/office/drawing/2014/main" id="{E4DCEF78-949F-8947-B313-AEF0949417D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18" name="TextBox 217">
                <a:extLst>
                  <a:ext uri="{FF2B5EF4-FFF2-40B4-BE49-F238E27FC236}">
                    <a16:creationId xmlns:a16="http://schemas.microsoft.com/office/drawing/2014/main" id="{5DA909AE-8DD3-5A4C-A3D4-02119B99E591}"/>
                  </a:ext>
                </a:extLst>
              </p:cNvPr>
              <p:cNvSpPr txBox="1"/>
              <p:nvPr/>
            </p:nvSpPr>
            <p:spPr>
              <a:xfrm>
                <a:off x="1903245" y="564950"/>
                <a:ext cx="237127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170" name="Group 169">
              <a:extLst>
                <a:ext uri="{FF2B5EF4-FFF2-40B4-BE49-F238E27FC236}">
                  <a16:creationId xmlns:a16="http://schemas.microsoft.com/office/drawing/2014/main" id="{43565AD6-1FE9-194A-B01C-2E2FDDD888CC}"/>
                </a:ext>
              </a:extLst>
            </p:cNvPr>
            <p:cNvGrpSpPr/>
            <p:nvPr/>
          </p:nvGrpSpPr>
          <p:grpSpPr>
            <a:xfrm>
              <a:off x="2585349" y="860032"/>
              <a:ext cx="538273" cy="538273"/>
              <a:chOff x="1752673" y="495870"/>
              <a:chExt cx="538273" cy="538273"/>
            </a:xfrm>
          </p:grpSpPr>
          <p:sp>
            <p:nvSpPr>
              <p:cNvPr id="215" name="Google Shape;620;p19">
                <a:extLst>
                  <a:ext uri="{FF2B5EF4-FFF2-40B4-BE49-F238E27FC236}">
                    <a16:creationId xmlns:a16="http://schemas.microsoft.com/office/drawing/2014/main" id="{598759CE-F42B-B343-AD42-C2BB2710B96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16" name="TextBox 215">
                <a:extLst>
                  <a:ext uri="{FF2B5EF4-FFF2-40B4-BE49-F238E27FC236}">
                    <a16:creationId xmlns:a16="http://schemas.microsoft.com/office/drawing/2014/main" id="{1734B0D6-CC7B-9E45-B86D-7DA7422057A7}"/>
                  </a:ext>
                </a:extLst>
              </p:cNvPr>
              <p:cNvSpPr txBox="1"/>
              <p:nvPr/>
            </p:nvSpPr>
            <p:spPr>
              <a:xfrm>
                <a:off x="1903245" y="564950"/>
                <a:ext cx="237127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171" name="Group 170">
              <a:extLst>
                <a:ext uri="{FF2B5EF4-FFF2-40B4-BE49-F238E27FC236}">
                  <a16:creationId xmlns:a16="http://schemas.microsoft.com/office/drawing/2014/main" id="{0B6F9F7C-D186-8648-BDD5-38C7F5C2446B}"/>
                </a:ext>
              </a:extLst>
            </p:cNvPr>
            <p:cNvGrpSpPr/>
            <p:nvPr/>
          </p:nvGrpSpPr>
          <p:grpSpPr>
            <a:xfrm>
              <a:off x="3154144" y="860032"/>
              <a:ext cx="538273" cy="538273"/>
              <a:chOff x="1752673" y="495870"/>
              <a:chExt cx="538273" cy="538273"/>
            </a:xfrm>
          </p:grpSpPr>
          <p:sp>
            <p:nvSpPr>
              <p:cNvPr id="203" name="Google Shape;620;p19">
                <a:extLst>
                  <a:ext uri="{FF2B5EF4-FFF2-40B4-BE49-F238E27FC236}">
                    <a16:creationId xmlns:a16="http://schemas.microsoft.com/office/drawing/2014/main" id="{2AA633B1-34A4-6D46-86CC-3F520012939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11" name="TextBox 210">
                <a:extLst>
                  <a:ext uri="{FF2B5EF4-FFF2-40B4-BE49-F238E27FC236}">
                    <a16:creationId xmlns:a16="http://schemas.microsoft.com/office/drawing/2014/main" id="{A79E32EF-E7B4-7F4D-81FC-56E3EFEDC477}"/>
                  </a:ext>
                </a:extLst>
              </p:cNvPr>
              <p:cNvSpPr txBox="1"/>
              <p:nvPr/>
            </p:nvSpPr>
            <p:spPr>
              <a:xfrm>
                <a:off x="1903245" y="564950"/>
                <a:ext cx="237127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172" name="Group 171">
              <a:extLst>
                <a:ext uri="{FF2B5EF4-FFF2-40B4-BE49-F238E27FC236}">
                  <a16:creationId xmlns:a16="http://schemas.microsoft.com/office/drawing/2014/main" id="{F76AFB3D-F65D-CD46-B8FD-DBC6EE110FEF}"/>
                </a:ext>
              </a:extLst>
            </p:cNvPr>
            <p:cNvGrpSpPr/>
            <p:nvPr/>
          </p:nvGrpSpPr>
          <p:grpSpPr>
            <a:xfrm>
              <a:off x="3722939" y="860032"/>
              <a:ext cx="538273" cy="538273"/>
              <a:chOff x="1752673" y="495870"/>
              <a:chExt cx="538273" cy="538273"/>
            </a:xfrm>
          </p:grpSpPr>
          <p:sp>
            <p:nvSpPr>
              <p:cNvPr id="201" name="Google Shape;620;p19">
                <a:extLst>
                  <a:ext uri="{FF2B5EF4-FFF2-40B4-BE49-F238E27FC236}">
                    <a16:creationId xmlns:a16="http://schemas.microsoft.com/office/drawing/2014/main" id="{200B285D-C8AE-2643-B810-21397EB0E07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02" name="TextBox 201">
                <a:extLst>
                  <a:ext uri="{FF2B5EF4-FFF2-40B4-BE49-F238E27FC236}">
                    <a16:creationId xmlns:a16="http://schemas.microsoft.com/office/drawing/2014/main" id="{A58C78BD-F695-5B40-A54E-6E1B9C43A521}"/>
                  </a:ext>
                </a:extLst>
              </p:cNvPr>
              <p:cNvSpPr txBox="1"/>
              <p:nvPr/>
            </p:nvSpPr>
            <p:spPr>
              <a:xfrm>
                <a:off x="1903245" y="564950"/>
                <a:ext cx="237127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173" name="Group 172">
              <a:extLst>
                <a:ext uri="{FF2B5EF4-FFF2-40B4-BE49-F238E27FC236}">
                  <a16:creationId xmlns:a16="http://schemas.microsoft.com/office/drawing/2014/main" id="{2A2975BD-1F6B-A74D-A5D2-4ABD07981332}"/>
                </a:ext>
              </a:extLst>
            </p:cNvPr>
            <p:cNvGrpSpPr/>
            <p:nvPr/>
          </p:nvGrpSpPr>
          <p:grpSpPr>
            <a:xfrm>
              <a:off x="4860529" y="860032"/>
              <a:ext cx="538273" cy="538273"/>
              <a:chOff x="1752673" y="495870"/>
              <a:chExt cx="538273" cy="538273"/>
            </a:xfrm>
          </p:grpSpPr>
          <p:sp>
            <p:nvSpPr>
              <p:cNvPr id="198" name="Google Shape;620;p19">
                <a:extLst>
                  <a:ext uri="{FF2B5EF4-FFF2-40B4-BE49-F238E27FC236}">
                    <a16:creationId xmlns:a16="http://schemas.microsoft.com/office/drawing/2014/main" id="{E1FE3C6A-BDCF-0B49-ACF6-20118C4E6F8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99" name="TextBox 198">
                <a:extLst>
                  <a:ext uri="{FF2B5EF4-FFF2-40B4-BE49-F238E27FC236}">
                    <a16:creationId xmlns:a16="http://schemas.microsoft.com/office/drawing/2014/main" id="{478E54E2-7D87-6749-ACAD-B7328400C972}"/>
                  </a:ext>
                </a:extLst>
              </p:cNvPr>
              <p:cNvSpPr txBox="1"/>
              <p:nvPr/>
            </p:nvSpPr>
            <p:spPr>
              <a:xfrm>
                <a:off x="1903244" y="564950"/>
                <a:ext cx="237128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174" name="Group 173">
              <a:extLst>
                <a:ext uri="{FF2B5EF4-FFF2-40B4-BE49-F238E27FC236}">
                  <a16:creationId xmlns:a16="http://schemas.microsoft.com/office/drawing/2014/main" id="{019B9429-4EB9-5542-8645-100D1391AB4B}"/>
                </a:ext>
              </a:extLst>
            </p:cNvPr>
            <p:cNvGrpSpPr/>
            <p:nvPr/>
          </p:nvGrpSpPr>
          <p:grpSpPr>
            <a:xfrm>
              <a:off x="4291734" y="860032"/>
              <a:ext cx="538273" cy="538273"/>
              <a:chOff x="1752673" y="495870"/>
              <a:chExt cx="538273" cy="538273"/>
            </a:xfrm>
          </p:grpSpPr>
          <p:sp>
            <p:nvSpPr>
              <p:cNvPr id="195" name="Google Shape;620;p19">
                <a:extLst>
                  <a:ext uri="{FF2B5EF4-FFF2-40B4-BE49-F238E27FC236}">
                    <a16:creationId xmlns:a16="http://schemas.microsoft.com/office/drawing/2014/main" id="{B1AF8E98-6337-2948-90C7-9C0B449740A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97" name="TextBox 196">
                <a:extLst>
                  <a:ext uri="{FF2B5EF4-FFF2-40B4-BE49-F238E27FC236}">
                    <a16:creationId xmlns:a16="http://schemas.microsoft.com/office/drawing/2014/main" id="{3578DDBC-1935-4440-A4E8-7B68864264EE}"/>
                  </a:ext>
                </a:extLst>
              </p:cNvPr>
              <p:cNvSpPr txBox="1"/>
              <p:nvPr/>
            </p:nvSpPr>
            <p:spPr>
              <a:xfrm>
                <a:off x="1903244" y="564950"/>
                <a:ext cx="237128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175" name="Group 174">
              <a:extLst>
                <a:ext uri="{FF2B5EF4-FFF2-40B4-BE49-F238E27FC236}">
                  <a16:creationId xmlns:a16="http://schemas.microsoft.com/office/drawing/2014/main" id="{49124422-77BE-4045-8DD7-2252B46BA61C}"/>
                </a:ext>
              </a:extLst>
            </p:cNvPr>
            <p:cNvGrpSpPr/>
            <p:nvPr/>
          </p:nvGrpSpPr>
          <p:grpSpPr>
            <a:xfrm>
              <a:off x="5429324" y="860032"/>
              <a:ext cx="538273" cy="538273"/>
              <a:chOff x="1752673" y="495870"/>
              <a:chExt cx="538273" cy="538273"/>
            </a:xfrm>
          </p:grpSpPr>
          <p:sp>
            <p:nvSpPr>
              <p:cNvPr id="191" name="Google Shape;620;p19">
                <a:extLst>
                  <a:ext uri="{FF2B5EF4-FFF2-40B4-BE49-F238E27FC236}">
                    <a16:creationId xmlns:a16="http://schemas.microsoft.com/office/drawing/2014/main" id="{63D52807-6589-A243-9483-85DAD17A42A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94" name="TextBox 193">
                <a:extLst>
                  <a:ext uri="{FF2B5EF4-FFF2-40B4-BE49-F238E27FC236}">
                    <a16:creationId xmlns:a16="http://schemas.microsoft.com/office/drawing/2014/main" id="{1029F8BB-B913-8D4A-B282-7184E0F1F78C}"/>
                  </a:ext>
                </a:extLst>
              </p:cNvPr>
              <p:cNvSpPr txBox="1"/>
              <p:nvPr/>
            </p:nvSpPr>
            <p:spPr>
              <a:xfrm>
                <a:off x="1903245" y="564950"/>
                <a:ext cx="237127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176" name="Group 175">
              <a:extLst>
                <a:ext uri="{FF2B5EF4-FFF2-40B4-BE49-F238E27FC236}">
                  <a16:creationId xmlns:a16="http://schemas.microsoft.com/office/drawing/2014/main" id="{8C7D8E08-9516-344B-9731-17D64263D0DC}"/>
                </a:ext>
              </a:extLst>
            </p:cNvPr>
            <p:cNvGrpSpPr/>
            <p:nvPr/>
          </p:nvGrpSpPr>
          <p:grpSpPr>
            <a:xfrm>
              <a:off x="5998119" y="860032"/>
              <a:ext cx="538273" cy="538273"/>
              <a:chOff x="1752673" y="495870"/>
              <a:chExt cx="538273" cy="538273"/>
            </a:xfrm>
          </p:grpSpPr>
          <p:sp>
            <p:nvSpPr>
              <p:cNvPr id="189" name="Google Shape;620;p19">
                <a:extLst>
                  <a:ext uri="{FF2B5EF4-FFF2-40B4-BE49-F238E27FC236}">
                    <a16:creationId xmlns:a16="http://schemas.microsoft.com/office/drawing/2014/main" id="{0562E600-229F-9C48-B2D6-E913350837F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90" name="TextBox 189">
                <a:extLst>
                  <a:ext uri="{FF2B5EF4-FFF2-40B4-BE49-F238E27FC236}">
                    <a16:creationId xmlns:a16="http://schemas.microsoft.com/office/drawing/2014/main" id="{3A64E30E-852D-1641-A06B-838944769975}"/>
                  </a:ext>
                </a:extLst>
              </p:cNvPr>
              <p:cNvSpPr txBox="1"/>
              <p:nvPr/>
            </p:nvSpPr>
            <p:spPr>
              <a:xfrm>
                <a:off x="1903245" y="564950"/>
                <a:ext cx="237127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177" name="Group 176">
              <a:extLst>
                <a:ext uri="{FF2B5EF4-FFF2-40B4-BE49-F238E27FC236}">
                  <a16:creationId xmlns:a16="http://schemas.microsoft.com/office/drawing/2014/main" id="{695B169D-D08A-9447-A8C8-F48D6A55FABD}"/>
                </a:ext>
              </a:extLst>
            </p:cNvPr>
            <p:cNvGrpSpPr/>
            <p:nvPr/>
          </p:nvGrpSpPr>
          <p:grpSpPr>
            <a:xfrm>
              <a:off x="6566914" y="860032"/>
              <a:ext cx="538273" cy="538273"/>
              <a:chOff x="1752673" y="495870"/>
              <a:chExt cx="538273" cy="538273"/>
            </a:xfrm>
          </p:grpSpPr>
          <p:sp>
            <p:nvSpPr>
              <p:cNvPr id="186" name="Google Shape;620;p19">
                <a:extLst>
                  <a:ext uri="{FF2B5EF4-FFF2-40B4-BE49-F238E27FC236}">
                    <a16:creationId xmlns:a16="http://schemas.microsoft.com/office/drawing/2014/main" id="{D201F20B-F39F-F549-8151-7206CAB3657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88" name="TextBox 187">
                <a:extLst>
                  <a:ext uri="{FF2B5EF4-FFF2-40B4-BE49-F238E27FC236}">
                    <a16:creationId xmlns:a16="http://schemas.microsoft.com/office/drawing/2014/main" id="{600E4C75-8C5F-C54C-BF1D-C2A09C065120}"/>
                  </a:ext>
                </a:extLst>
              </p:cNvPr>
              <p:cNvSpPr txBox="1"/>
              <p:nvPr/>
            </p:nvSpPr>
            <p:spPr>
              <a:xfrm>
                <a:off x="1903245" y="564950"/>
                <a:ext cx="237127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178" name="Group 177">
              <a:extLst>
                <a:ext uri="{FF2B5EF4-FFF2-40B4-BE49-F238E27FC236}">
                  <a16:creationId xmlns:a16="http://schemas.microsoft.com/office/drawing/2014/main" id="{31120CB0-504C-BA47-BD9F-521D2A4B9750}"/>
                </a:ext>
              </a:extLst>
            </p:cNvPr>
            <p:cNvGrpSpPr/>
            <p:nvPr/>
          </p:nvGrpSpPr>
          <p:grpSpPr>
            <a:xfrm>
              <a:off x="7135709" y="860032"/>
              <a:ext cx="538273" cy="538273"/>
              <a:chOff x="1752673" y="495870"/>
              <a:chExt cx="538273" cy="538273"/>
            </a:xfrm>
          </p:grpSpPr>
          <p:sp>
            <p:nvSpPr>
              <p:cNvPr id="184" name="Google Shape;620;p19">
                <a:extLst>
                  <a:ext uri="{FF2B5EF4-FFF2-40B4-BE49-F238E27FC236}">
                    <a16:creationId xmlns:a16="http://schemas.microsoft.com/office/drawing/2014/main" id="{BC672BE3-01E9-3243-8F2D-7C64B413DEC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85" name="TextBox 184">
                <a:extLst>
                  <a:ext uri="{FF2B5EF4-FFF2-40B4-BE49-F238E27FC236}">
                    <a16:creationId xmlns:a16="http://schemas.microsoft.com/office/drawing/2014/main" id="{24D11BC2-1035-4B43-8DD7-56FCD8238552}"/>
                  </a:ext>
                </a:extLst>
              </p:cNvPr>
              <p:cNvSpPr txBox="1"/>
              <p:nvPr/>
            </p:nvSpPr>
            <p:spPr>
              <a:xfrm>
                <a:off x="1903244" y="564950"/>
                <a:ext cx="237128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181" name="Group 180">
              <a:extLst>
                <a:ext uri="{FF2B5EF4-FFF2-40B4-BE49-F238E27FC236}">
                  <a16:creationId xmlns:a16="http://schemas.microsoft.com/office/drawing/2014/main" id="{7EFE5583-DE2B-B049-989C-B1C4E5DDDA79}"/>
                </a:ext>
              </a:extLst>
            </p:cNvPr>
            <p:cNvGrpSpPr/>
            <p:nvPr/>
          </p:nvGrpSpPr>
          <p:grpSpPr>
            <a:xfrm>
              <a:off x="7704505" y="860032"/>
              <a:ext cx="538273" cy="538273"/>
              <a:chOff x="1752673" y="495870"/>
              <a:chExt cx="538273" cy="538273"/>
            </a:xfrm>
          </p:grpSpPr>
          <p:sp>
            <p:nvSpPr>
              <p:cNvPr id="182" name="Google Shape;620;p19">
                <a:extLst>
                  <a:ext uri="{FF2B5EF4-FFF2-40B4-BE49-F238E27FC236}">
                    <a16:creationId xmlns:a16="http://schemas.microsoft.com/office/drawing/2014/main" id="{88A42A6F-C5E1-E842-BDA9-49C17F8D11B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83" name="TextBox 182">
                <a:extLst>
                  <a:ext uri="{FF2B5EF4-FFF2-40B4-BE49-F238E27FC236}">
                    <a16:creationId xmlns:a16="http://schemas.microsoft.com/office/drawing/2014/main" id="{F63138A6-2987-714D-A897-D062E597E7A4}"/>
                  </a:ext>
                </a:extLst>
              </p:cNvPr>
              <p:cNvSpPr txBox="1"/>
              <p:nvPr/>
            </p:nvSpPr>
            <p:spPr>
              <a:xfrm>
                <a:off x="1903245" y="564950"/>
                <a:ext cx="237127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</p:grpSp>
      <p:grpSp>
        <p:nvGrpSpPr>
          <p:cNvPr id="223" name="Group 222">
            <a:extLst>
              <a:ext uri="{FF2B5EF4-FFF2-40B4-BE49-F238E27FC236}">
                <a16:creationId xmlns:a16="http://schemas.microsoft.com/office/drawing/2014/main" id="{F5B2FF8D-8A46-B241-8F9D-AF36AFC8D9E9}"/>
              </a:ext>
            </a:extLst>
          </p:cNvPr>
          <p:cNvGrpSpPr/>
          <p:nvPr/>
        </p:nvGrpSpPr>
        <p:grpSpPr>
          <a:xfrm>
            <a:off x="3514734" y="207967"/>
            <a:ext cx="5736666" cy="419333"/>
            <a:chOff x="878964" y="860032"/>
            <a:chExt cx="7363814" cy="538273"/>
          </a:xfrm>
        </p:grpSpPr>
        <p:grpSp>
          <p:nvGrpSpPr>
            <p:cNvPr id="224" name="Group 223">
              <a:extLst>
                <a:ext uri="{FF2B5EF4-FFF2-40B4-BE49-F238E27FC236}">
                  <a16:creationId xmlns:a16="http://schemas.microsoft.com/office/drawing/2014/main" id="{0DBAA7A9-B0AC-A749-99C9-7061D4AB4D46}"/>
                </a:ext>
              </a:extLst>
            </p:cNvPr>
            <p:cNvGrpSpPr/>
            <p:nvPr/>
          </p:nvGrpSpPr>
          <p:grpSpPr>
            <a:xfrm>
              <a:off x="878964" y="860032"/>
              <a:ext cx="538273" cy="538273"/>
              <a:chOff x="1752673" y="495870"/>
              <a:chExt cx="538273" cy="538273"/>
            </a:xfrm>
          </p:grpSpPr>
          <p:sp>
            <p:nvSpPr>
              <p:cNvPr id="261" name="Google Shape;620;p19">
                <a:extLst>
                  <a:ext uri="{FF2B5EF4-FFF2-40B4-BE49-F238E27FC236}">
                    <a16:creationId xmlns:a16="http://schemas.microsoft.com/office/drawing/2014/main" id="{7E928142-D48F-F046-961D-7A1653DC69B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62" name="TextBox 261">
                <a:extLst>
                  <a:ext uri="{FF2B5EF4-FFF2-40B4-BE49-F238E27FC236}">
                    <a16:creationId xmlns:a16="http://schemas.microsoft.com/office/drawing/2014/main" id="{2C23B2F4-51B3-6C4B-B3FC-A3A3AAB28CC1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0</a:t>
                </a:r>
              </a:p>
            </p:txBody>
          </p:sp>
        </p:grpSp>
        <p:grpSp>
          <p:nvGrpSpPr>
            <p:cNvPr id="225" name="Group 224">
              <a:extLst>
                <a:ext uri="{FF2B5EF4-FFF2-40B4-BE49-F238E27FC236}">
                  <a16:creationId xmlns:a16="http://schemas.microsoft.com/office/drawing/2014/main" id="{F39ACC05-2BCB-974C-8222-CC4FF460BD56}"/>
                </a:ext>
              </a:extLst>
            </p:cNvPr>
            <p:cNvGrpSpPr/>
            <p:nvPr/>
          </p:nvGrpSpPr>
          <p:grpSpPr>
            <a:xfrm>
              <a:off x="1447759" y="860032"/>
              <a:ext cx="538273" cy="538273"/>
              <a:chOff x="1752673" y="495870"/>
              <a:chExt cx="538273" cy="538273"/>
            </a:xfrm>
          </p:grpSpPr>
          <p:sp>
            <p:nvSpPr>
              <p:cNvPr id="259" name="Google Shape;620;p19">
                <a:extLst>
                  <a:ext uri="{FF2B5EF4-FFF2-40B4-BE49-F238E27FC236}">
                    <a16:creationId xmlns:a16="http://schemas.microsoft.com/office/drawing/2014/main" id="{C836EC51-EE43-2240-B870-176A60D6718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60" name="TextBox 259">
                <a:extLst>
                  <a:ext uri="{FF2B5EF4-FFF2-40B4-BE49-F238E27FC236}">
                    <a16:creationId xmlns:a16="http://schemas.microsoft.com/office/drawing/2014/main" id="{5E1474C4-4020-644A-B993-B271DEC322A1}"/>
                  </a:ext>
                </a:extLst>
              </p:cNvPr>
              <p:cNvSpPr txBox="1"/>
              <p:nvPr/>
            </p:nvSpPr>
            <p:spPr>
              <a:xfrm>
                <a:off x="1903245" y="564950"/>
                <a:ext cx="237127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226" name="Group 225">
              <a:extLst>
                <a:ext uri="{FF2B5EF4-FFF2-40B4-BE49-F238E27FC236}">
                  <a16:creationId xmlns:a16="http://schemas.microsoft.com/office/drawing/2014/main" id="{81B5FEE9-4802-C44A-AE44-21E8E01B7AB9}"/>
                </a:ext>
              </a:extLst>
            </p:cNvPr>
            <p:cNvGrpSpPr/>
            <p:nvPr/>
          </p:nvGrpSpPr>
          <p:grpSpPr>
            <a:xfrm>
              <a:off x="2016554" y="860032"/>
              <a:ext cx="538273" cy="538273"/>
              <a:chOff x="1752673" y="495870"/>
              <a:chExt cx="538273" cy="538273"/>
            </a:xfrm>
          </p:grpSpPr>
          <p:sp>
            <p:nvSpPr>
              <p:cNvPr id="257" name="Google Shape;620;p19">
                <a:extLst>
                  <a:ext uri="{FF2B5EF4-FFF2-40B4-BE49-F238E27FC236}">
                    <a16:creationId xmlns:a16="http://schemas.microsoft.com/office/drawing/2014/main" id="{F7C567BB-075C-424E-9E8D-13AFE0FD375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58" name="TextBox 257">
                <a:extLst>
                  <a:ext uri="{FF2B5EF4-FFF2-40B4-BE49-F238E27FC236}">
                    <a16:creationId xmlns:a16="http://schemas.microsoft.com/office/drawing/2014/main" id="{4270FF2D-7D0B-2149-BE61-9839C59E8B15}"/>
                  </a:ext>
                </a:extLst>
              </p:cNvPr>
              <p:cNvSpPr txBox="1"/>
              <p:nvPr/>
            </p:nvSpPr>
            <p:spPr>
              <a:xfrm>
                <a:off x="1903245" y="564950"/>
                <a:ext cx="237127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227" name="Group 226">
              <a:extLst>
                <a:ext uri="{FF2B5EF4-FFF2-40B4-BE49-F238E27FC236}">
                  <a16:creationId xmlns:a16="http://schemas.microsoft.com/office/drawing/2014/main" id="{C27EEDBA-6AB0-4B46-835A-49F0F5A1C3C3}"/>
                </a:ext>
              </a:extLst>
            </p:cNvPr>
            <p:cNvGrpSpPr/>
            <p:nvPr/>
          </p:nvGrpSpPr>
          <p:grpSpPr>
            <a:xfrm>
              <a:off x="2585349" y="860032"/>
              <a:ext cx="538273" cy="538273"/>
              <a:chOff x="1752673" y="495870"/>
              <a:chExt cx="538273" cy="538273"/>
            </a:xfrm>
          </p:grpSpPr>
          <p:sp>
            <p:nvSpPr>
              <p:cNvPr id="255" name="Google Shape;620;p19">
                <a:extLst>
                  <a:ext uri="{FF2B5EF4-FFF2-40B4-BE49-F238E27FC236}">
                    <a16:creationId xmlns:a16="http://schemas.microsoft.com/office/drawing/2014/main" id="{6B9EAC5B-1DD7-8942-AE1F-24C1F35DF26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56" name="TextBox 255">
                <a:extLst>
                  <a:ext uri="{FF2B5EF4-FFF2-40B4-BE49-F238E27FC236}">
                    <a16:creationId xmlns:a16="http://schemas.microsoft.com/office/drawing/2014/main" id="{3C376B39-FCD2-1446-91F6-6832553CFD7D}"/>
                  </a:ext>
                </a:extLst>
              </p:cNvPr>
              <p:cNvSpPr txBox="1"/>
              <p:nvPr/>
            </p:nvSpPr>
            <p:spPr>
              <a:xfrm>
                <a:off x="1903245" y="564950"/>
                <a:ext cx="237127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228" name="Group 227">
              <a:extLst>
                <a:ext uri="{FF2B5EF4-FFF2-40B4-BE49-F238E27FC236}">
                  <a16:creationId xmlns:a16="http://schemas.microsoft.com/office/drawing/2014/main" id="{6A1862B9-08FE-484E-841F-21F32914F4AB}"/>
                </a:ext>
              </a:extLst>
            </p:cNvPr>
            <p:cNvGrpSpPr/>
            <p:nvPr/>
          </p:nvGrpSpPr>
          <p:grpSpPr>
            <a:xfrm>
              <a:off x="3154144" y="860032"/>
              <a:ext cx="538273" cy="538273"/>
              <a:chOff x="1752673" y="495870"/>
              <a:chExt cx="538273" cy="538273"/>
            </a:xfrm>
          </p:grpSpPr>
          <p:sp>
            <p:nvSpPr>
              <p:cNvPr id="253" name="Google Shape;620;p19">
                <a:extLst>
                  <a:ext uri="{FF2B5EF4-FFF2-40B4-BE49-F238E27FC236}">
                    <a16:creationId xmlns:a16="http://schemas.microsoft.com/office/drawing/2014/main" id="{E3166564-6EED-5A4E-932A-125D9DDE5DD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54" name="TextBox 253">
                <a:extLst>
                  <a:ext uri="{FF2B5EF4-FFF2-40B4-BE49-F238E27FC236}">
                    <a16:creationId xmlns:a16="http://schemas.microsoft.com/office/drawing/2014/main" id="{583483D0-6849-3145-B822-5F562E5BBEC1}"/>
                  </a:ext>
                </a:extLst>
              </p:cNvPr>
              <p:cNvSpPr txBox="1"/>
              <p:nvPr/>
            </p:nvSpPr>
            <p:spPr>
              <a:xfrm>
                <a:off x="1903245" y="564950"/>
                <a:ext cx="237127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229" name="Group 228">
              <a:extLst>
                <a:ext uri="{FF2B5EF4-FFF2-40B4-BE49-F238E27FC236}">
                  <a16:creationId xmlns:a16="http://schemas.microsoft.com/office/drawing/2014/main" id="{E2A000E9-F888-394B-BD07-C49B28BA9306}"/>
                </a:ext>
              </a:extLst>
            </p:cNvPr>
            <p:cNvGrpSpPr/>
            <p:nvPr/>
          </p:nvGrpSpPr>
          <p:grpSpPr>
            <a:xfrm>
              <a:off x="3722939" y="860032"/>
              <a:ext cx="538273" cy="538273"/>
              <a:chOff x="1752673" y="495870"/>
              <a:chExt cx="538273" cy="538273"/>
            </a:xfrm>
          </p:grpSpPr>
          <p:sp>
            <p:nvSpPr>
              <p:cNvPr id="251" name="Google Shape;620;p19">
                <a:extLst>
                  <a:ext uri="{FF2B5EF4-FFF2-40B4-BE49-F238E27FC236}">
                    <a16:creationId xmlns:a16="http://schemas.microsoft.com/office/drawing/2014/main" id="{8FC8D4CF-2394-6F4E-ADF6-CA9A2759AC0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52" name="TextBox 251">
                <a:extLst>
                  <a:ext uri="{FF2B5EF4-FFF2-40B4-BE49-F238E27FC236}">
                    <a16:creationId xmlns:a16="http://schemas.microsoft.com/office/drawing/2014/main" id="{B1BFD6CE-CFEA-394A-87B4-E9DBBFA572AC}"/>
                  </a:ext>
                </a:extLst>
              </p:cNvPr>
              <p:cNvSpPr txBox="1"/>
              <p:nvPr/>
            </p:nvSpPr>
            <p:spPr>
              <a:xfrm>
                <a:off x="1903245" y="564950"/>
                <a:ext cx="237127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230" name="Group 229">
              <a:extLst>
                <a:ext uri="{FF2B5EF4-FFF2-40B4-BE49-F238E27FC236}">
                  <a16:creationId xmlns:a16="http://schemas.microsoft.com/office/drawing/2014/main" id="{7ED014B0-25DB-E54B-93C3-2971EDAF8A16}"/>
                </a:ext>
              </a:extLst>
            </p:cNvPr>
            <p:cNvGrpSpPr/>
            <p:nvPr/>
          </p:nvGrpSpPr>
          <p:grpSpPr>
            <a:xfrm>
              <a:off x="4860529" y="860032"/>
              <a:ext cx="538273" cy="538273"/>
              <a:chOff x="1752673" y="495870"/>
              <a:chExt cx="538273" cy="538273"/>
            </a:xfrm>
          </p:grpSpPr>
          <p:sp>
            <p:nvSpPr>
              <p:cNvPr id="249" name="Google Shape;620;p19">
                <a:extLst>
                  <a:ext uri="{FF2B5EF4-FFF2-40B4-BE49-F238E27FC236}">
                    <a16:creationId xmlns:a16="http://schemas.microsoft.com/office/drawing/2014/main" id="{855992A6-E244-6647-ABB1-C5D65F23B63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50" name="TextBox 249">
                <a:extLst>
                  <a:ext uri="{FF2B5EF4-FFF2-40B4-BE49-F238E27FC236}">
                    <a16:creationId xmlns:a16="http://schemas.microsoft.com/office/drawing/2014/main" id="{F2F66BAA-7762-4146-9295-4B541785192D}"/>
                  </a:ext>
                </a:extLst>
              </p:cNvPr>
              <p:cNvSpPr txBox="1"/>
              <p:nvPr/>
            </p:nvSpPr>
            <p:spPr>
              <a:xfrm>
                <a:off x="1903244" y="564950"/>
                <a:ext cx="237128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231" name="Group 230">
              <a:extLst>
                <a:ext uri="{FF2B5EF4-FFF2-40B4-BE49-F238E27FC236}">
                  <a16:creationId xmlns:a16="http://schemas.microsoft.com/office/drawing/2014/main" id="{05CC185C-2FB1-F948-9AC4-3CD7F9FF3C82}"/>
                </a:ext>
              </a:extLst>
            </p:cNvPr>
            <p:cNvGrpSpPr/>
            <p:nvPr/>
          </p:nvGrpSpPr>
          <p:grpSpPr>
            <a:xfrm>
              <a:off x="4291734" y="860032"/>
              <a:ext cx="538273" cy="538273"/>
              <a:chOff x="1752673" y="495870"/>
              <a:chExt cx="538273" cy="538273"/>
            </a:xfrm>
          </p:grpSpPr>
          <p:sp>
            <p:nvSpPr>
              <p:cNvPr id="247" name="Google Shape;620;p19">
                <a:extLst>
                  <a:ext uri="{FF2B5EF4-FFF2-40B4-BE49-F238E27FC236}">
                    <a16:creationId xmlns:a16="http://schemas.microsoft.com/office/drawing/2014/main" id="{39A9156A-228D-B340-BC9D-C272373738E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48" name="TextBox 247">
                <a:extLst>
                  <a:ext uri="{FF2B5EF4-FFF2-40B4-BE49-F238E27FC236}">
                    <a16:creationId xmlns:a16="http://schemas.microsoft.com/office/drawing/2014/main" id="{43990060-D82E-024F-AD11-C817D109748A}"/>
                  </a:ext>
                </a:extLst>
              </p:cNvPr>
              <p:cNvSpPr txBox="1"/>
              <p:nvPr/>
            </p:nvSpPr>
            <p:spPr>
              <a:xfrm>
                <a:off x="1903244" y="564950"/>
                <a:ext cx="237128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232" name="Group 231">
              <a:extLst>
                <a:ext uri="{FF2B5EF4-FFF2-40B4-BE49-F238E27FC236}">
                  <a16:creationId xmlns:a16="http://schemas.microsoft.com/office/drawing/2014/main" id="{95F1E74A-D9D9-204E-BEBF-7EDBA3985008}"/>
                </a:ext>
              </a:extLst>
            </p:cNvPr>
            <p:cNvGrpSpPr/>
            <p:nvPr/>
          </p:nvGrpSpPr>
          <p:grpSpPr>
            <a:xfrm>
              <a:off x="5429324" y="860032"/>
              <a:ext cx="538273" cy="538273"/>
              <a:chOff x="1752673" y="495870"/>
              <a:chExt cx="538273" cy="538273"/>
            </a:xfrm>
          </p:grpSpPr>
          <p:sp>
            <p:nvSpPr>
              <p:cNvPr id="245" name="Google Shape;620;p19">
                <a:extLst>
                  <a:ext uri="{FF2B5EF4-FFF2-40B4-BE49-F238E27FC236}">
                    <a16:creationId xmlns:a16="http://schemas.microsoft.com/office/drawing/2014/main" id="{ED627C53-C183-C142-8CFA-47F34F96CC2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46" name="TextBox 245">
                <a:extLst>
                  <a:ext uri="{FF2B5EF4-FFF2-40B4-BE49-F238E27FC236}">
                    <a16:creationId xmlns:a16="http://schemas.microsoft.com/office/drawing/2014/main" id="{4D09C5ED-2FED-B444-BFB3-CD29ADD85850}"/>
                  </a:ext>
                </a:extLst>
              </p:cNvPr>
              <p:cNvSpPr txBox="1"/>
              <p:nvPr/>
            </p:nvSpPr>
            <p:spPr>
              <a:xfrm>
                <a:off x="1903245" y="564950"/>
                <a:ext cx="237127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233" name="Group 232">
              <a:extLst>
                <a:ext uri="{FF2B5EF4-FFF2-40B4-BE49-F238E27FC236}">
                  <a16:creationId xmlns:a16="http://schemas.microsoft.com/office/drawing/2014/main" id="{9DDEF4F5-8D7C-8D45-9897-4020C19DD427}"/>
                </a:ext>
              </a:extLst>
            </p:cNvPr>
            <p:cNvGrpSpPr/>
            <p:nvPr/>
          </p:nvGrpSpPr>
          <p:grpSpPr>
            <a:xfrm>
              <a:off x="5998119" y="860032"/>
              <a:ext cx="538273" cy="538273"/>
              <a:chOff x="1752673" y="495870"/>
              <a:chExt cx="538273" cy="538273"/>
            </a:xfrm>
          </p:grpSpPr>
          <p:sp>
            <p:nvSpPr>
              <p:cNvPr id="243" name="Google Shape;620;p19">
                <a:extLst>
                  <a:ext uri="{FF2B5EF4-FFF2-40B4-BE49-F238E27FC236}">
                    <a16:creationId xmlns:a16="http://schemas.microsoft.com/office/drawing/2014/main" id="{DE516F88-4A76-CB49-B4E7-32D45363867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44" name="TextBox 243">
                <a:extLst>
                  <a:ext uri="{FF2B5EF4-FFF2-40B4-BE49-F238E27FC236}">
                    <a16:creationId xmlns:a16="http://schemas.microsoft.com/office/drawing/2014/main" id="{3D3A5179-F7FC-C34E-AE99-7FAF7DF3A155}"/>
                  </a:ext>
                </a:extLst>
              </p:cNvPr>
              <p:cNvSpPr txBox="1"/>
              <p:nvPr/>
            </p:nvSpPr>
            <p:spPr>
              <a:xfrm>
                <a:off x="1903245" y="564950"/>
                <a:ext cx="237127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234" name="Group 233">
              <a:extLst>
                <a:ext uri="{FF2B5EF4-FFF2-40B4-BE49-F238E27FC236}">
                  <a16:creationId xmlns:a16="http://schemas.microsoft.com/office/drawing/2014/main" id="{82142D20-3A82-B844-8956-244B65A07059}"/>
                </a:ext>
              </a:extLst>
            </p:cNvPr>
            <p:cNvGrpSpPr/>
            <p:nvPr/>
          </p:nvGrpSpPr>
          <p:grpSpPr>
            <a:xfrm>
              <a:off x="6566914" y="860032"/>
              <a:ext cx="538273" cy="538273"/>
              <a:chOff x="1752673" y="495870"/>
              <a:chExt cx="538273" cy="538273"/>
            </a:xfrm>
          </p:grpSpPr>
          <p:sp>
            <p:nvSpPr>
              <p:cNvPr id="241" name="Google Shape;620;p19">
                <a:extLst>
                  <a:ext uri="{FF2B5EF4-FFF2-40B4-BE49-F238E27FC236}">
                    <a16:creationId xmlns:a16="http://schemas.microsoft.com/office/drawing/2014/main" id="{BF7B99EC-0C1D-D445-A437-DB2D7F69A78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42" name="TextBox 241">
                <a:extLst>
                  <a:ext uri="{FF2B5EF4-FFF2-40B4-BE49-F238E27FC236}">
                    <a16:creationId xmlns:a16="http://schemas.microsoft.com/office/drawing/2014/main" id="{CA69FE2A-F300-D448-8203-E1C041A635BE}"/>
                  </a:ext>
                </a:extLst>
              </p:cNvPr>
              <p:cNvSpPr txBox="1"/>
              <p:nvPr/>
            </p:nvSpPr>
            <p:spPr>
              <a:xfrm>
                <a:off x="1903245" y="564950"/>
                <a:ext cx="237127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235" name="Group 234">
              <a:extLst>
                <a:ext uri="{FF2B5EF4-FFF2-40B4-BE49-F238E27FC236}">
                  <a16:creationId xmlns:a16="http://schemas.microsoft.com/office/drawing/2014/main" id="{200857B3-45F9-924C-A4F4-10438A84CF21}"/>
                </a:ext>
              </a:extLst>
            </p:cNvPr>
            <p:cNvGrpSpPr/>
            <p:nvPr/>
          </p:nvGrpSpPr>
          <p:grpSpPr>
            <a:xfrm>
              <a:off x="7135709" y="860032"/>
              <a:ext cx="538273" cy="538273"/>
              <a:chOff x="1752673" y="495870"/>
              <a:chExt cx="538273" cy="538273"/>
            </a:xfrm>
          </p:grpSpPr>
          <p:sp>
            <p:nvSpPr>
              <p:cNvPr id="239" name="Google Shape;620;p19">
                <a:extLst>
                  <a:ext uri="{FF2B5EF4-FFF2-40B4-BE49-F238E27FC236}">
                    <a16:creationId xmlns:a16="http://schemas.microsoft.com/office/drawing/2014/main" id="{86AA8017-6FFA-CA43-BBEE-E4D6D9F9104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40" name="TextBox 239">
                <a:extLst>
                  <a:ext uri="{FF2B5EF4-FFF2-40B4-BE49-F238E27FC236}">
                    <a16:creationId xmlns:a16="http://schemas.microsoft.com/office/drawing/2014/main" id="{B158B349-B738-154E-BE87-706A0121323C}"/>
                  </a:ext>
                </a:extLst>
              </p:cNvPr>
              <p:cNvSpPr txBox="1"/>
              <p:nvPr/>
            </p:nvSpPr>
            <p:spPr>
              <a:xfrm>
                <a:off x="1903244" y="564950"/>
                <a:ext cx="237128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236" name="Group 235">
              <a:extLst>
                <a:ext uri="{FF2B5EF4-FFF2-40B4-BE49-F238E27FC236}">
                  <a16:creationId xmlns:a16="http://schemas.microsoft.com/office/drawing/2014/main" id="{1D53C77D-E260-CD42-9D57-BC5E271F255C}"/>
                </a:ext>
              </a:extLst>
            </p:cNvPr>
            <p:cNvGrpSpPr/>
            <p:nvPr/>
          </p:nvGrpSpPr>
          <p:grpSpPr>
            <a:xfrm>
              <a:off x="7704505" y="860032"/>
              <a:ext cx="538273" cy="538273"/>
              <a:chOff x="1752673" y="495870"/>
              <a:chExt cx="538273" cy="538273"/>
            </a:xfrm>
          </p:grpSpPr>
          <p:sp>
            <p:nvSpPr>
              <p:cNvPr id="237" name="Google Shape;620;p19">
                <a:extLst>
                  <a:ext uri="{FF2B5EF4-FFF2-40B4-BE49-F238E27FC236}">
                    <a16:creationId xmlns:a16="http://schemas.microsoft.com/office/drawing/2014/main" id="{3F872663-4F44-C34C-802E-BF38D757635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38" name="TextBox 237">
                <a:extLst>
                  <a:ext uri="{FF2B5EF4-FFF2-40B4-BE49-F238E27FC236}">
                    <a16:creationId xmlns:a16="http://schemas.microsoft.com/office/drawing/2014/main" id="{FAF60AF9-5247-3947-96A3-C04F46703A06}"/>
                  </a:ext>
                </a:extLst>
              </p:cNvPr>
              <p:cNvSpPr txBox="1"/>
              <p:nvPr/>
            </p:nvSpPr>
            <p:spPr>
              <a:xfrm>
                <a:off x="1903245" y="564950"/>
                <a:ext cx="237127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</p:grpSp>
      <p:grpSp>
        <p:nvGrpSpPr>
          <p:cNvPr id="263" name="Google Shape;810;p40">
            <a:extLst>
              <a:ext uri="{FF2B5EF4-FFF2-40B4-BE49-F238E27FC236}">
                <a16:creationId xmlns:a16="http://schemas.microsoft.com/office/drawing/2014/main" id="{6CB6A1DE-1384-9A41-B04B-80BA0CBF58A3}"/>
              </a:ext>
            </a:extLst>
          </p:cNvPr>
          <p:cNvGrpSpPr/>
          <p:nvPr/>
        </p:nvGrpSpPr>
        <p:grpSpPr>
          <a:xfrm rot="10197791" flipH="1">
            <a:off x="9461602" y="241191"/>
            <a:ext cx="1069648" cy="399197"/>
            <a:chOff x="2467225" y="2500013"/>
            <a:chExt cx="261325" cy="96525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264" name="Google Shape;811;p40">
              <a:extLst>
                <a:ext uri="{FF2B5EF4-FFF2-40B4-BE49-F238E27FC236}">
                  <a16:creationId xmlns:a16="http://schemas.microsoft.com/office/drawing/2014/main" id="{C9784845-1202-4042-84A5-D445025BAC1D}"/>
                </a:ext>
              </a:extLst>
            </p:cNvPr>
            <p:cNvSpPr/>
            <p:nvPr/>
          </p:nvSpPr>
          <p:spPr>
            <a:xfrm>
              <a:off x="2467225" y="2500638"/>
              <a:ext cx="261325" cy="69575"/>
            </a:xfrm>
            <a:custGeom>
              <a:avLst/>
              <a:gdLst/>
              <a:ahLst/>
              <a:cxnLst/>
              <a:rect l="l" t="t" r="r" b="b"/>
              <a:pathLst>
                <a:path w="10453" h="2783" extrusionOk="0">
                  <a:moveTo>
                    <a:pt x="10402" y="1"/>
                  </a:moveTo>
                  <a:cubicBezTo>
                    <a:pt x="10377" y="1"/>
                    <a:pt x="10352" y="26"/>
                    <a:pt x="10352" y="76"/>
                  </a:cubicBezTo>
                  <a:cubicBezTo>
                    <a:pt x="10226" y="76"/>
                    <a:pt x="7094" y="1956"/>
                    <a:pt x="101" y="2482"/>
                  </a:cubicBezTo>
                  <a:cubicBezTo>
                    <a:pt x="1" y="2582"/>
                    <a:pt x="1" y="2582"/>
                    <a:pt x="1" y="2683"/>
                  </a:cubicBezTo>
                  <a:cubicBezTo>
                    <a:pt x="1" y="2683"/>
                    <a:pt x="1" y="2783"/>
                    <a:pt x="101" y="2783"/>
                  </a:cubicBezTo>
                  <a:cubicBezTo>
                    <a:pt x="7219" y="2156"/>
                    <a:pt x="10352" y="277"/>
                    <a:pt x="10452" y="176"/>
                  </a:cubicBezTo>
                  <a:lnTo>
                    <a:pt x="10452" y="76"/>
                  </a:lnTo>
                  <a:cubicBezTo>
                    <a:pt x="10452" y="26"/>
                    <a:pt x="10427" y="1"/>
                    <a:pt x="1040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65" name="Google Shape;812;p40">
              <a:extLst>
                <a:ext uri="{FF2B5EF4-FFF2-40B4-BE49-F238E27FC236}">
                  <a16:creationId xmlns:a16="http://schemas.microsoft.com/office/drawing/2014/main" id="{5EAB71EA-ABD2-9342-9420-7AC88FCA8A1C}"/>
                </a:ext>
              </a:extLst>
            </p:cNvPr>
            <p:cNvSpPr/>
            <p:nvPr/>
          </p:nvSpPr>
          <p:spPr>
            <a:xfrm>
              <a:off x="2467225" y="2500013"/>
              <a:ext cx="117825" cy="96525"/>
            </a:xfrm>
            <a:custGeom>
              <a:avLst/>
              <a:gdLst/>
              <a:ahLst/>
              <a:cxnLst/>
              <a:rect l="l" t="t" r="r" b="b"/>
              <a:pathLst>
                <a:path w="4713" h="3861" extrusionOk="0">
                  <a:moveTo>
                    <a:pt x="3134" y="1"/>
                  </a:moveTo>
                  <a:cubicBezTo>
                    <a:pt x="3134" y="1"/>
                    <a:pt x="1881" y="1780"/>
                    <a:pt x="1" y="2607"/>
                  </a:cubicBezTo>
                  <a:lnTo>
                    <a:pt x="1" y="2808"/>
                  </a:lnTo>
                  <a:cubicBezTo>
                    <a:pt x="1580" y="3660"/>
                    <a:pt x="3033" y="3860"/>
                    <a:pt x="3861" y="3860"/>
                  </a:cubicBezTo>
                  <a:cubicBezTo>
                    <a:pt x="4287" y="3860"/>
                    <a:pt x="4587" y="3760"/>
                    <a:pt x="4587" y="3760"/>
                  </a:cubicBezTo>
                  <a:cubicBezTo>
                    <a:pt x="4713" y="3760"/>
                    <a:pt x="4713" y="3760"/>
                    <a:pt x="4713" y="3660"/>
                  </a:cubicBezTo>
                  <a:lnTo>
                    <a:pt x="4587" y="3560"/>
                  </a:lnTo>
                  <a:cubicBezTo>
                    <a:pt x="4553" y="3560"/>
                    <a:pt x="4298" y="3595"/>
                    <a:pt x="3889" y="3595"/>
                  </a:cubicBezTo>
                  <a:cubicBezTo>
                    <a:pt x="3106" y="3595"/>
                    <a:pt x="1760" y="3465"/>
                    <a:pt x="327" y="2708"/>
                  </a:cubicBezTo>
                  <a:cubicBezTo>
                    <a:pt x="2081" y="1881"/>
                    <a:pt x="3234" y="201"/>
                    <a:pt x="3334" y="101"/>
                  </a:cubicBezTo>
                  <a:cubicBezTo>
                    <a:pt x="3334" y="101"/>
                    <a:pt x="3334" y="1"/>
                    <a:pt x="323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266" name="Rectangle 265">
            <a:extLst>
              <a:ext uri="{FF2B5EF4-FFF2-40B4-BE49-F238E27FC236}">
                <a16:creationId xmlns:a16="http://schemas.microsoft.com/office/drawing/2014/main" id="{4C0B0DED-C618-894C-8B02-973CCD9AEFC5}"/>
              </a:ext>
            </a:extLst>
          </p:cNvPr>
          <p:cNvSpPr/>
          <p:nvPr/>
        </p:nvSpPr>
        <p:spPr>
          <a:xfrm>
            <a:off x="10196339" y="1640259"/>
            <a:ext cx="124690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 err="1">
                <a:latin typeface="Times" pitchFamily="2" charset="0"/>
                <a:cs typeface="Consolas" panose="020B0609020204030204" pitchFamily="49" charset="0"/>
              </a:rPr>
              <a:t>D</a:t>
            </a:r>
            <a:r>
              <a:rPr lang="en-GB" sz="2000" baseline="-25000" dirty="0" err="1">
                <a:latin typeface="Times" pitchFamily="2" charset="0"/>
                <a:cs typeface="Consolas" panose="020B0609020204030204" pitchFamily="49" charset="0"/>
              </a:rPr>
              <a:t>euclidean</a:t>
            </a:r>
            <a:endParaRPr lang="en-GB" sz="2000" dirty="0"/>
          </a:p>
        </p:txBody>
      </p:sp>
      <p:grpSp>
        <p:nvGrpSpPr>
          <p:cNvPr id="267" name="Google Shape;810;p40">
            <a:extLst>
              <a:ext uri="{FF2B5EF4-FFF2-40B4-BE49-F238E27FC236}">
                <a16:creationId xmlns:a16="http://schemas.microsoft.com/office/drawing/2014/main" id="{82469B48-975B-324C-AB99-B15F0F7A3C3A}"/>
              </a:ext>
            </a:extLst>
          </p:cNvPr>
          <p:cNvGrpSpPr/>
          <p:nvPr/>
        </p:nvGrpSpPr>
        <p:grpSpPr>
          <a:xfrm rot="11879811" flipH="1">
            <a:off x="9328169" y="1088044"/>
            <a:ext cx="1069648" cy="399197"/>
            <a:chOff x="2467225" y="2500013"/>
            <a:chExt cx="261325" cy="96525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268" name="Google Shape;811;p40">
              <a:extLst>
                <a:ext uri="{FF2B5EF4-FFF2-40B4-BE49-F238E27FC236}">
                  <a16:creationId xmlns:a16="http://schemas.microsoft.com/office/drawing/2014/main" id="{FC94D8DB-475E-8A4D-9E10-369E71366819}"/>
                </a:ext>
              </a:extLst>
            </p:cNvPr>
            <p:cNvSpPr/>
            <p:nvPr/>
          </p:nvSpPr>
          <p:spPr>
            <a:xfrm>
              <a:off x="2467225" y="2500638"/>
              <a:ext cx="261325" cy="69575"/>
            </a:xfrm>
            <a:custGeom>
              <a:avLst/>
              <a:gdLst/>
              <a:ahLst/>
              <a:cxnLst/>
              <a:rect l="l" t="t" r="r" b="b"/>
              <a:pathLst>
                <a:path w="10453" h="2783" extrusionOk="0">
                  <a:moveTo>
                    <a:pt x="10402" y="1"/>
                  </a:moveTo>
                  <a:cubicBezTo>
                    <a:pt x="10377" y="1"/>
                    <a:pt x="10352" y="26"/>
                    <a:pt x="10352" y="76"/>
                  </a:cubicBezTo>
                  <a:cubicBezTo>
                    <a:pt x="10226" y="76"/>
                    <a:pt x="7094" y="1956"/>
                    <a:pt x="101" y="2482"/>
                  </a:cubicBezTo>
                  <a:cubicBezTo>
                    <a:pt x="1" y="2582"/>
                    <a:pt x="1" y="2582"/>
                    <a:pt x="1" y="2683"/>
                  </a:cubicBezTo>
                  <a:cubicBezTo>
                    <a:pt x="1" y="2683"/>
                    <a:pt x="1" y="2783"/>
                    <a:pt x="101" y="2783"/>
                  </a:cubicBezTo>
                  <a:cubicBezTo>
                    <a:pt x="7219" y="2156"/>
                    <a:pt x="10352" y="277"/>
                    <a:pt x="10452" y="176"/>
                  </a:cubicBezTo>
                  <a:lnTo>
                    <a:pt x="10452" y="76"/>
                  </a:lnTo>
                  <a:cubicBezTo>
                    <a:pt x="10452" y="26"/>
                    <a:pt x="10427" y="1"/>
                    <a:pt x="1040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69" name="Google Shape;812;p40">
              <a:extLst>
                <a:ext uri="{FF2B5EF4-FFF2-40B4-BE49-F238E27FC236}">
                  <a16:creationId xmlns:a16="http://schemas.microsoft.com/office/drawing/2014/main" id="{A2B43C64-A2AE-2241-B2FB-07621B95CF3C}"/>
                </a:ext>
              </a:extLst>
            </p:cNvPr>
            <p:cNvSpPr/>
            <p:nvPr/>
          </p:nvSpPr>
          <p:spPr>
            <a:xfrm>
              <a:off x="2467225" y="2500013"/>
              <a:ext cx="117825" cy="96525"/>
            </a:xfrm>
            <a:custGeom>
              <a:avLst/>
              <a:gdLst/>
              <a:ahLst/>
              <a:cxnLst/>
              <a:rect l="l" t="t" r="r" b="b"/>
              <a:pathLst>
                <a:path w="4713" h="3861" extrusionOk="0">
                  <a:moveTo>
                    <a:pt x="3134" y="1"/>
                  </a:moveTo>
                  <a:cubicBezTo>
                    <a:pt x="3134" y="1"/>
                    <a:pt x="1881" y="1780"/>
                    <a:pt x="1" y="2607"/>
                  </a:cubicBezTo>
                  <a:lnTo>
                    <a:pt x="1" y="2808"/>
                  </a:lnTo>
                  <a:cubicBezTo>
                    <a:pt x="1580" y="3660"/>
                    <a:pt x="3033" y="3860"/>
                    <a:pt x="3861" y="3860"/>
                  </a:cubicBezTo>
                  <a:cubicBezTo>
                    <a:pt x="4287" y="3860"/>
                    <a:pt x="4587" y="3760"/>
                    <a:pt x="4587" y="3760"/>
                  </a:cubicBezTo>
                  <a:cubicBezTo>
                    <a:pt x="4713" y="3760"/>
                    <a:pt x="4713" y="3760"/>
                    <a:pt x="4713" y="3660"/>
                  </a:cubicBezTo>
                  <a:lnTo>
                    <a:pt x="4587" y="3560"/>
                  </a:lnTo>
                  <a:cubicBezTo>
                    <a:pt x="4553" y="3560"/>
                    <a:pt x="4298" y="3595"/>
                    <a:pt x="3889" y="3595"/>
                  </a:cubicBezTo>
                  <a:cubicBezTo>
                    <a:pt x="3106" y="3595"/>
                    <a:pt x="1760" y="3465"/>
                    <a:pt x="327" y="2708"/>
                  </a:cubicBezTo>
                  <a:cubicBezTo>
                    <a:pt x="2081" y="1881"/>
                    <a:pt x="3234" y="201"/>
                    <a:pt x="3334" y="101"/>
                  </a:cubicBezTo>
                  <a:cubicBezTo>
                    <a:pt x="3334" y="101"/>
                    <a:pt x="3334" y="1"/>
                    <a:pt x="323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270" name="Rectangle 269">
            <a:extLst>
              <a:ext uri="{FF2B5EF4-FFF2-40B4-BE49-F238E27FC236}">
                <a16:creationId xmlns:a16="http://schemas.microsoft.com/office/drawing/2014/main" id="{A7972AB6-09CF-F044-90EC-8DB505E042A4}"/>
              </a:ext>
            </a:extLst>
          </p:cNvPr>
          <p:cNvSpPr/>
          <p:nvPr/>
        </p:nvSpPr>
        <p:spPr>
          <a:xfrm>
            <a:off x="10589289" y="379813"/>
            <a:ext cx="147127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 err="1">
                <a:latin typeface="Times" pitchFamily="2" charset="0"/>
                <a:cs typeface="Consolas" panose="020B0609020204030204" pitchFamily="49" charset="0"/>
              </a:rPr>
              <a:t>D</a:t>
            </a:r>
            <a:r>
              <a:rPr lang="en-GB" sz="2000" baseline="-25000" dirty="0" err="1">
                <a:latin typeface="Times" pitchFamily="2" charset="0"/>
                <a:cs typeface="Consolas" panose="020B0609020204030204" pitchFamily="49" charset="0"/>
              </a:rPr>
              <a:t>z</a:t>
            </a:r>
            <a:r>
              <a:rPr lang="en-GB" sz="2000" baseline="-25000" dirty="0">
                <a:latin typeface="Times" pitchFamily="2" charset="0"/>
                <a:cs typeface="Consolas" panose="020B0609020204030204" pitchFamily="49" charset="0"/>
              </a:rPr>
              <a:t>-normalized</a:t>
            </a:r>
            <a:endParaRPr lang="en-GB" sz="2000" dirty="0"/>
          </a:p>
        </p:txBody>
      </p:sp>
      <p:sp>
        <p:nvSpPr>
          <p:cNvPr id="288" name="Rectangle 287">
            <a:extLst>
              <a:ext uri="{FF2B5EF4-FFF2-40B4-BE49-F238E27FC236}">
                <a16:creationId xmlns:a16="http://schemas.microsoft.com/office/drawing/2014/main" id="{8BE48196-CAF1-3A40-A7AD-017A670A8D6F}"/>
              </a:ext>
            </a:extLst>
          </p:cNvPr>
          <p:cNvSpPr/>
          <p:nvPr/>
        </p:nvSpPr>
        <p:spPr>
          <a:xfrm>
            <a:off x="3773368" y="6171776"/>
            <a:ext cx="124690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000" dirty="0" err="1">
                <a:latin typeface="Times" pitchFamily="2" charset="0"/>
                <a:cs typeface="Consolas" panose="020B0609020204030204" pitchFamily="49" charset="0"/>
              </a:rPr>
              <a:t>i</a:t>
            </a:r>
            <a:r>
              <a:rPr lang="en-GB" sz="2000" dirty="0">
                <a:latin typeface="Times" pitchFamily="2" charset="0"/>
                <a:cs typeface="Consolas" panose="020B0609020204030204" pitchFamily="49" charset="0"/>
              </a:rPr>
              <a:t>=1</a:t>
            </a:r>
            <a:endParaRPr lang="en-GB" sz="2000" dirty="0"/>
          </a:p>
        </p:txBody>
      </p:sp>
      <p:sp>
        <p:nvSpPr>
          <p:cNvPr id="289" name="Rectangle 288">
            <a:extLst>
              <a:ext uri="{FF2B5EF4-FFF2-40B4-BE49-F238E27FC236}">
                <a16:creationId xmlns:a16="http://schemas.microsoft.com/office/drawing/2014/main" id="{143EFCBC-3DE3-D442-9558-5D65EDF6AC1B}"/>
              </a:ext>
            </a:extLst>
          </p:cNvPr>
          <p:cNvSpPr/>
          <p:nvPr/>
        </p:nvSpPr>
        <p:spPr>
          <a:xfrm>
            <a:off x="1308623" y="1479882"/>
            <a:ext cx="175112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latin typeface="Times" pitchFamily="2" charset="0"/>
                <a:cs typeface="Consolas" panose="020B0609020204030204" pitchFamily="49" charset="0"/>
              </a:rPr>
              <a:t>Trivial match</a:t>
            </a:r>
            <a:endParaRPr lang="en-GB" sz="2000" dirty="0"/>
          </a:p>
        </p:txBody>
      </p:sp>
      <p:grpSp>
        <p:nvGrpSpPr>
          <p:cNvPr id="290" name="Google Shape;804;p40">
            <a:extLst>
              <a:ext uri="{FF2B5EF4-FFF2-40B4-BE49-F238E27FC236}">
                <a16:creationId xmlns:a16="http://schemas.microsoft.com/office/drawing/2014/main" id="{A49CBB41-57AD-3246-BFE9-926EA610C27F}"/>
              </a:ext>
            </a:extLst>
          </p:cNvPr>
          <p:cNvGrpSpPr/>
          <p:nvPr/>
        </p:nvGrpSpPr>
        <p:grpSpPr>
          <a:xfrm rot="10071042">
            <a:off x="2595114" y="1010403"/>
            <a:ext cx="782148" cy="399197"/>
            <a:chOff x="2467225" y="2500013"/>
            <a:chExt cx="261325" cy="96525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291" name="Google Shape;805;p40">
              <a:extLst>
                <a:ext uri="{FF2B5EF4-FFF2-40B4-BE49-F238E27FC236}">
                  <a16:creationId xmlns:a16="http://schemas.microsoft.com/office/drawing/2014/main" id="{ED339C68-6F81-1041-8A0C-6803D08FD161}"/>
                </a:ext>
              </a:extLst>
            </p:cNvPr>
            <p:cNvSpPr/>
            <p:nvPr/>
          </p:nvSpPr>
          <p:spPr>
            <a:xfrm>
              <a:off x="2467225" y="2500638"/>
              <a:ext cx="261325" cy="69575"/>
            </a:xfrm>
            <a:custGeom>
              <a:avLst/>
              <a:gdLst/>
              <a:ahLst/>
              <a:cxnLst/>
              <a:rect l="l" t="t" r="r" b="b"/>
              <a:pathLst>
                <a:path w="10453" h="2783" extrusionOk="0">
                  <a:moveTo>
                    <a:pt x="10402" y="1"/>
                  </a:moveTo>
                  <a:cubicBezTo>
                    <a:pt x="10377" y="1"/>
                    <a:pt x="10352" y="26"/>
                    <a:pt x="10352" y="76"/>
                  </a:cubicBezTo>
                  <a:cubicBezTo>
                    <a:pt x="10226" y="76"/>
                    <a:pt x="7094" y="1956"/>
                    <a:pt x="101" y="2482"/>
                  </a:cubicBezTo>
                  <a:cubicBezTo>
                    <a:pt x="1" y="2582"/>
                    <a:pt x="1" y="2582"/>
                    <a:pt x="1" y="2683"/>
                  </a:cubicBezTo>
                  <a:cubicBezTo>
                    <a:pt x="1" y="2683"/>
                    <a:pt x="1" y="2783"/>
                    <a:pt x="101" y="2783"/>
                  </a:cubicBezTo>
                  <a:cubicBezTo>
                    <a:pt x="7219" y="2156"/>
                    <a:pt x="10352" y="277"/>
                    <a:pt x="10452" y="176"/>
                  </a:cubicBezTo>
                  <a:lnTo>
                    <a:pt x="10452" y="76"/>
                  </a:lnTo>
                  <a:cubicBezTo>
                    <a:pt x="10452" y="26"/>
                    <a:pt x="10427" y="1"/>
                    <a:pt x="1040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92" name="Google Shape;806;p40">
              <a:extLst>
                <a:ext uri="{FF2B5EF4-FFF2-40B4-BE49-F238E27FC236}">
                  <a16:creationId xmlns:a16="http://schemas.microsoft.com/office/drawing/2014/main" id="{1F098E20-DEE0-B349-A563-1E54FEF9C168}"/>
                </a:ext>
              </a:extLst>
            </p:cNvPr>
            <p:cNvSpPr/>
            <p:nvPr/>
          </p:nvSpPr>
          <p:spPr>
            <a:xfrm>
              <a:off x="2467225" y="2500013"/>
              <a:ext cx="117825" cy="96525"/>
            </a:xfrm>
            <a:custGeom>
              <a:avLst/>
              <a:gdLst/>
              <a:ahLst/>
              <a:cxnLst/>
              <a:rect l="l" t="t" r="r" b="b"/>
              <a:pathLst>
                <a:path w="4713" h="3861" extrusionOk="0">
                  <a:moveTo>
                    <a:pt x="3134" y="1"/>
                  </a:moveTo>
                  <a:cubicBezTo>
                    <a:pt x="3134" y="1"/>
                    <a:pt x="1881" y="1780"/>
                    <a:pt x="1" y="2607"/>
                  </a:cubicBezTo>
                  <a:lnTo>
                    <a:pt x="1" y="2808"/>
                  </a:lnTo>
                  <a:cubicBezTo>
                    <a:pt x="1580" y="3660"/>
                    <a:pt x="3033" y="3860"/>
                    <a:pt x="3861" y="3860"/>
                  </a:cubicBezTo>
                  <a:cubicBezTo>
                    <a:pt x="4287" y="3860"/>
                    <a:pt x="4587" y="3760"/>
                    <a:pt x="4587" y="3760"/>
                  </a:cubicBezTo>
                  <a:cubicBezTo>
                    <a:pt x="4713" y="3760"/>
                    <a:pt x="4713" y="3760"/>
                    <a:pt x="4713" y="3660"/>
                  </a:cubicBezTo>
                  <a:lnTo>
                    <a:pt x="4587" y="3560"/>
                  </a:lnTo>
                  <a:cubicBezTo>
                    <a:pt x="4553" y="3560"/>
                    <a:pt x="4298" y="3595"/>
                    <a:pt x="3889" y="3595"/>
                  </a:cubicBezTo>
                  <a:cubicBezTo>
                    <a:pt x="3106" y="3595"/>
                    <a:pt x="1760" y="3465"/>
                    <a:pt x="327" y="2708"/>
                  </a:cubicBezTo>
                  <a:cubicBezTo>
                    <a:pt x="2081" y="1881"/>
                    <a:pt x="3234" y="201"/>
                    <a:pt x="3334" y="101"/>
                  </a:cubicBezTo>
                  <a:cubicBezTo>
                    <a:pt x="3334" y="101"/>
                    <a:pt x="3334" y="1"/>
                    <a:pt x="323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272272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469;p41">
            <a:extLst>
              <a:ext uri="{FF2B5EF4-FFF2-40B4-BE49-F238E27FC236}">
                <a16:creationId xmlns:a16="http://schemas.microsoft.com/office/drawing/2014/main" id="{61C0444E-9E10-B248-8DFE-8039CBF0FD2D}"/>
              </a:ext>
            </a:extLst>
          </p:cNvPr>
          <p:cNvSpPr/>
          <p:nvPr/>
        </p:nvSpPr>
        <p:spPr>
          <a:xfrm>
            <a:off x="8360574" y="4255202"/>
            <a:ext cx="13529" cy="13572"/>
          </a:xfrm>
          <a:custGeom>
            <a:avLst/>
            <a:gdLst/>
            <a:ahLst/>
            <a:cxnLst/>
            <a:rect l="l" t="t" r="r" b="b"/>
            <a:pathLst>
              <a:path w="319" h="320" extrusionOk="0">
                <a:moveTo>
                  <a:pt x="0" y="1"/>
                </a:moveTo>
                <a:lnTo>
                  <a:pt x="0" y="319"/>
                </a:lnTo>
                <a:lnTo>
                  <a:pt x="319" y="319"/>
                </a:lnTo>
                <a:lnTo>
                  <a:pt x="319" y="1"/>
                </a:lnTo>
                <a:close/>
              </a:path>
            </a:pathLst>
          </a:custGeom>
          <a:solidFill>
            <a:srgbClr val="D5D5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6" name="Google Shape;3470;p41">
            <a:extLst>
              <a:ext uri="{FF2B5EF4-FFF2-40B4-BE49-F238E27FC236}">
                <a16:creationId xmlns:a16="http://schemas.microsoft.com/office/drawing/2014/main" id="{A4C7C994-4DCD-AA42-A2F0-1007E6354C1A}"/>
              </a:ext>
            </a:extLst>
          </p:cNvPr>
          <p:cNvSpPr/>
          <p:nvPr/>
        </p:nvSpPr>
        <p:spPr>
          <a:xfrm>
            <a:off x="7562412" y="5474956"/>
            <a:ext cx="13529" cy="13572"/>
          </a:xfrm>
          <a:custGeom>
            <a:avLst/>
            <a:gdLst/>
            <a:ahLst/>
            <a:cxnLst/>
            <a:rect l="l" t="t" r="r" b="b"/>
            <a:pathLst>
              <a:path w="319" h="320" extrusionOk="0">
                <a:moveTo>
                  <a:pt x="0" y="1"/>
                </a:moveTo>
                <a:lnTo>
                  <a:pt x="0" y="319"/>
                </a:lnTo>
                <a:lnTo>
                  <a:pt x="319" y="319"/>
                </a:lnTo>
                <a:lnTo>
                  <a:pt x="319" y="1"/>
                </a:lnTo>
                <a:close/>
              </a:path>
            </a:pathLst>
          </a:custGeom>
          <a:solidFill>
            <a:srgbClr val="D5D5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7" name="Google Shape;3471;p41">
            <a:extLst>
              <a:ext uri="{FF2B5EF4-FFF2-40B4-BE49-F238E27FC236}">
                <a16:creationId xmlns:a16="http://schemas.microsoft.com/office/drawing/2014/main" id="{311520D6-97B7-5343-B2BA-4696ADB2308D}"/>
              </a:ext>
            </a:extLst>
          </p:cNvPr>
          <p:cNvSpPr/>
          <p:nvPr/>
        </p:nvSpPr>
        <p:spPr>
          <a:xfrm>
            <a:off x="6765736" y="3848632"/>
            <a:ext cx="13572" cy="13572"/>
          </a:xfrm>
          <a:custGeom>
            <a:avLst/>
            <a:gdLst/>
            <a:ahLst/>
            <a:cxnLst/>
            <a:rect l="l" t="t" r="r" b="b"/>
            <a:pathLst>
              <a:path w="320" h="320" extrusionOk="0">
                <a:moveTo>
                  <a:pt x="1" y="1"/>
                </a:moveTo>
                <a:lnTo>
                  <a:pt x="1" y="319"/>
                </a:lnTo>
                <a:lnTo>
                  <a:pt x="319" y="319"/>
                </a:lnTo>
                <a:lnTo>
                  <a:pt x="319" y="1"/>
                </a:lnTo>
                <a:close/>
              </a:path>
            </a:pathLst>
          </a:custGeom>
          <a:solidFill>
            <a:srgbClr val="D5D5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8" name="Google Shape;3472;p41">
            <a:extLst>
              <a:ext uri="{FF2B5EF4-FFF2-40B4-BE49-F238E27FC236}">
                <a16:creationId xmlns:a16="http://schemas.microsoft.com/office/drawing/2014/main" id="{1212A226-46EF-F347-A473-5637E68AFFFC}"/>
              </a:ext>
            </a:extLst>
          </p:cNvPr>
          <p:cNvSpPr/>
          <p:nvPr/>
        </p:nvSpPr>
        <p:spPr>
          <a:xfrm>
            <a:off x="5570042" y="4255202"/>
            <a:ext cx="13529" cy="13572"/>
          </a:xfrm>
          <a:custGeom>
            <a:avLst/>
            <a:gdLst/>
            <a:ahLst/>
            <a:cxnLst/>
            <a:rect l="l" t="t" r="r" b="b"/>
            <a:pathLst>
              <a:path w="319" h="320" extrusionOk="0">
                <a:moveTo>
                  <a:pt x="0" y="1"/>
                </a:moveTo>
                <a:lnTo>
                  <a:pt x="0" y="319"/>
                </a:lnTo>
                <a:lnTo>
                  <a:pt x="318" y="319"/>
                </a:lnTo>
                <a:lnTo>
                  <a:pt x="318" y="1"/>
                </a:lnTo>
                <a:close/>
              </a:path>
            </a:pathLst>
          </a:custGeom>
          <a:solidFill>
            <a:srgbClr val="D5D5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9" name="Google Shape;3473;p41">
            <a:extLst>
              <a:ext uri="{FF2B5EF4-FFF2-40B4-BE49-F238E27FC236}">
                <a16:creationId xmlns:a16="http://schemas.microsoft.com/office/drawing/2014/main" id="{EBED8736-3FEB-3848-A2D1-18D70D5A03AD}"/>
              </a:ext>
            </a:extLst>
          </p:cNvPr>
          <p:cNvSpPr/>
          <p:nvPr/>
        </p:nvSpPr>
        <p:spPr>
          <a:xfrm>
            <a:off x="4773366" y="5068385"/>
            <a:ext cx="13529" cy="13529"/>
          </a:xfrm>
          <a:custGeom>
            <a:avLst/>
            <a:gdLst/>
            <a:ahLst/>
            <a:cxnLst/>
            <a:rect l="l" t="t" r="r" b="b"/>
            <a:pathLst>
              <a:path w="319" h="319" extrusionOk="0">
                <a:moveTo>
                  <a:pt x="1" y="1"/>
                </a:moveTo>
                <a:lnTo>
                  <a:pt x="1" y="319"/>
                </a:lnTo>
                <a:lnTo>
                  <a:pt x="319" y="319"/>
                </a:lnTo>
                <a:lnTo>
                  <a:pt x="319" y="1"/>
                </a:lnTo>
                <a:close/>
              </a:path>
            </a:pathLst>
          </a:custGeom>
          <a:solidFill>
            <a:srgbClr val="D5D5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cxnSp>
        <p:nvCxnSpPr>
          <p:cNvPr id="41" name="Google Shape;3508;p41">
            <a:extLst>
              <a:ext uri="{FF2B5EF4-FFF2-40B4-BE49-F238E27FC236}">
                <a16:creationId xmlns:a16="http://schemas.microsoft.com/office/drawing/2014/main" id="{8E617C2B-305A-1948-8ADE-60FBBCEA2B3A}"/>
              </a:ext>
            </a:extLst>
          </p:cNvPr>
          <p:cNvCxnSpPr>
            <a:cxnSpLocks/>
          </p:cNvCxnSpPr>
          <p:nvPr/>
        </p:nvCxnSpPr>
        <p:spPr>
          <a:xfrm flipV="1">
            <a:off x="3836662" y="5725125"/>
            <a:ext cx="198097" cy="98536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2" name="Google Shape;3509;p41">
            <a:extLst>
              <a:ext uri="{FF2B5EF4-FFF2-40B4-BE49-F238E27FC236}">
                <a16:creationId xmlns:a16="http://schemas.microsoft.com/office/drawing/2014/main" id="{B30AB4C3-65B0-6C43-AEED-EC13EBD66E3A}"/>
              </a:ext>
            </a:extLst>
          </p:cNvPr>
          <p:cNvCxnSpPr>
            <a:cxnSpLocks/>
          </p:cNvCxnSpPr>
          <p:nvPr/>
        </p:nvCxnSpPr>
        <p:spPr>
          <a:xfrm flipV="1">
            <a:off x="4279772" y="5406912"/>
            <a:ext cx="213947" cy="184038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" name="Google Shape;3510;p41">
            <a:extLst>
              <a:ext uri="{FF2B5EF4-FFF2-40B4-BE49-F238E27FC236}">
                <a16:creationId xmlns:a16="http://schemas.microsoft.com/office/drawing/2014/main" id="{811362C8-904C-DD47-831F-CADA79EE0F65}"/>
              </a:ext>
            </a:extLst>
          </p:cNvPr>
          <p:cNvCxnSpPr>
            <a:cxnSpLocks/>
          </p:cNvCxnSpPr>
          <p:nvPr/>
        </p:nvCxnSpPr>
        <p:spPr>
          <a:xfrm>
            <a:off x="4722184" y="5366510"/>
            <a:ext cx="181829" cy="67638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" name="Google Shape;3511;p41">
            <a:extLst>
              <a:ext uri="{FF2B5EF4-FFF2-40B4-BE49-F238E27FC236}">
                <a16:creationId xmlns:a16="http://schemas.microsoft.com/office/drawing/2014/main" id="{103328D5-3C28-E348-AA42-32DC121034E6}"/>
              </a:ext>
            </a:extLst>
          </p:cNvPr>
          <p:cNvCxnSpPr>
            <a:cxnSpLocks/>
          </p:cNvCxnSpPr>
          <p:nvPr/>
        </p:nvCxnSpPr>
        <p:spPr>
          <a:xfrm flipV="1">
            <a:off x="5093646" y="4268774"/>
            <a:ext cx="351458" cy="1083962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" name="Google Shape;3512;p41">
            <a:extLst>
              <a:ext uri="{FF2B5EF4-FFF2-40B4-BE49-F238E27FC236}">
                <a16:creationId xmlns:a16="http://schemas.microsoft.com/office/drawing/2014/main" id="{05BBF7E5-1688-944F-A230-F0E5B9A47AC3}"/>
              </a:ext>
            </a:extLst>
          </p:cNvPr>
          <p:cNvCxnSpPr>
            <a:cxnSpLocks/>
          </p:cNvCxnSpPr>
          <p:nvPr/>
        </p:nvCxnSpPr>
        <p:spPr>
          <a:xfrm>
            <a:off x="5586030" y="4268774"/>
            <a:ext cx="275390" cy="130019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" name="Google Shape;3513;p41">
            <a:extLst>
              <a:ext uri="{FF2B5EF4-FFF2-40B4-BE49-F238E27FC236}">
                <a16:creationId xmlns:a16="http://schemas.microsoft.com/office/drawing/2014/main" id="{DE0B5BB5-1F71-A743-BF2D-569945350D2C}"/>
              </a:ext>
            </a:extLst>
          </p:cNvPr>
          <p:cNvCxnSpPr>
            <a:cxnSpLocks/>
          </p:cNvCxnSpPr>
          <p:nvPr/>
        </p:nvCxnSpPr>
        <p:spPr>
          <a:xfrm flipV="1">
            <a:off x="5995004" y="3263100"/>
            <a:ext cx="371652" cy="2305867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7" name="Group 86">
            <a:extLst>
              <a:ext uri="{FF2B5EF4-FFF2-40B4-BE49-F238E27FC236}">
                <a16:creationId xmlns:a16="http://schemas.microsoft.com/office/drawing/2014/main" id="{B06528F0-56E8-FF41-9189-E5E4BB67E947}"/>
              </a:ext>
            </a:extLst>
          </p:cNvPr>
          <p:cNvGrpSpPr/>
          <p:nvPr/>
        </p:nvGrpSpPr>
        <p:grpSpPr>
          <a:xfrm>
            <a:off x="3514734" y="1976285"/>
            <a:ext cx="5736666" cy="419333"/>
            <a:chOff x="878964" y="860032"/>
            <a:chExt cx="7363814" cy="538273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DCB73FA3-2034-4040-B642-6789F5C9FA39}"/>
                </a:ext>
              </a:extLst>
            </p:cNvPr>
            <p:cNvGrpSpPr/>
            <p:nvPr/>
          </p:nvGrpSpPr>
          <p:grpSpPr>
            <a:xfrm>
              <a:off x="878964" y="860032"/>
              <a:ext cx="538273" cy="538273"/>
              <a:chOff x="1752673" y="495870"/>
              <a:chExt cx="538273" cy="538273"/>
            </a:xfrm>
          </p:grpSpPr>
          <p:sp>
            <p:nvSpPr>
              <p:cNvPr id="5" name="Google Shape;620;p19">
                <a:extLst>
                  <a:ext uri="{FF2B5EF4-FFF2-40B4-BE49-F238E27FC236}">
                    <a16:creationId xmlns:a16="http://schemas.microsoft.com/office/drawing/2014/main" id="{5076F74D-E0E4-F649-9FCA-2979E4E29A9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A62B34B-0006-D845-AC25-51BD9537BFBD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0</a:t>
                </a:r>
              </a:p>
            </p:txBody>
          </p: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B0D03F6C-0F1A-3248-A83D-0EFE52DF94F9}"/>
                </a:ext>
              </a:extLst>
            </p:cNvPr>
            <p:cNvGrpSpPr/>
            <p:nvPr/>
          </p:nvGrpSpPr>
          <p:grpSpPr>
            <a:xfrm>
              <a:off x="1447759" y="860032"/>
              <a:ext cx="538273" cy="538273"/>
              <a:chOff x="1752673" y="495870"/>
              <a:chExt cx="538273" cy="538273"/>
            </a:xfrm>
          </p:grpSpPr>
          <p:sp>
            <p:nvSpPr>
              <p:cNvPr id="52" name="Google Shape;620;p19">
                <a:extLst>
                  <a:ext uri="{FF2B5EF4-FFF2-40B4-BE49-F238E27FC236}">
                    <a16:creationId xmlns:a16="http://schemas.microsoft.com/office/drawing/2014/main" id="{47835765-4F4C-7343-A8AB-0831D6C2315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780A414-0849-4C40-9746-7EBBF563F58B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</a:t>
                </a:r>
              </a:p>
            </p:txBody>
          </p: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84D31E46-B6B9-AD48-A9D3-ADAB6A131735}"/>
                </a:ext>
              </a:extLst>
            </p:cNvPr>
            <p:cNvGrpSpPr/>
            <p:nvPr/>
          </p:nvGrpSpPr>
          <p:grpSpPr>
            <a:xfrm>
              <a:off x="2016554" y="860032"/>
              <a:ext cx="538273" cy="538273"/>
              <a:chOff x="1752673" y="495870"/>
              <a:chExt cx="538273" cy="538273"/>
            </a:xfrm>
          </p:grpSpPr>
          <p:sp>
            <p:nvSpPr>
              <p:cNvPr id="55" name="Google Shape;620;p19">
                <a:extLst>
                  <a:ext uri="{FF2B5EF4-FFF2-40B4-BE49-F238E27FC236}">
                    <a16:creationId xmlns:a16="http://schemas.microsoft.com/office/drawing/2014/main" id="{21F8B2B4-A3F0-724A-AC23-F456DDDB54F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4745A537-F33C-CE44-85B3-052AC98B5B2B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3</a:t>
                </a:r>
              </a:p>
            </p:txBody>
          </p: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F0642736-FEEC-4542-985B-840BE5BB9F56}"/>
                </a:ext>
              </a:extLst>
            </p:cNvPr>
            <p:cNvGrpSpPr/>
            <p:nvPr/>
          </p:nvGrpSpPr>
          <p:grpSpPr>
            <a:xfrm>
              <a:off x="2585349" y="860032"/>
              <a:ext cx="538273" cy="538273"/>
              <a:chOff x="1752673" y="495870"/>
              <a:chExt cx="538273" cy="538273"/>
            </a:xfrm>
          </p:grpSpPr>
          <p:sp>
            <p:nvSpPr>
              <p:cNvPr id="58" name="Google Shape;620;p19">
                <a:extLst>
                  <a:ext uri="{FF2B5EF4-FFF2-40B4-BE49-F238E27FC236}">
                    <a16:creationId xmlns:a16="http://schemas.microsoft.com/office/drawing/2014/main" id="{F51801B9-2E36-364F-87CD-62E1A6A1686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936FF4FB-D6C0-1F46-BB9D-8295C9B85F04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2</a:t>
                </a:r>
              </a:p>
            </p:txBody>
          </p: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000D1B45-3958-5140-945A-F9CE466376DB}"/>
                </a:ext>
              </a:extLst>
            </p:cNvPr>
            <p:cNvGrpSpPr/>
            <p:nvPr/>
          </p:nvGrpSpPr>
          <p:grpSpPr>
            <a:xfrm>
              <a:off x="3154144" y="860032"/>
              <a:ext cx="538273" cy="538273"/>
              <a:chOff x="1752673" y="495870"/>
              <a:chExt cx="538273" cy="538273"/>
            </a:xfrm>
          </p:grpSpPr>
          <p:sp>
            <p:nvSpPr>
              <p:cNvPr id="61" name="Google Shape;620;p19">
                <a:extLst>
                  <a:ext uri="{FF2B5EF4-FFF2-40B4-BE49-F238E27FC236}">
                    <a16:creationId xmlns:a16="http://schemas.microsoft.com/office/drawing/2014/main" id="{63705E53-9828-3942-80C2-C94CA77C390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E2A84BF6-2A0E-704B-98BF-0D74349E0394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9</a:t>
                </a:r>
              </a:p>
            </p:txBody>
          </p:sp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3CC473B6-6490-DD42-94AD-7E5B29987EAC}"/>
                </a:ext>
              </a:extLst>
            </p:cNvPr>
            <p:cNvGrpSpPr/>
            <p:nvPr/>
          </p:nvGrpSpPr>
          <p:grpSpPr>
            <a:xfrm>
              <a:off x="3722939" y="860032"/>
              <a:ext cx="538273" cy="538273"/>
              <a:chOff x="1752673" y="495870"/>
              <a:chExt cx="538273" cy="538273"/>
            </a:xfrm>
          </p:grpSpPr>
          <p:sp>
            <p:nvSpPr>
              <p:cNvPr id="64" name="Google Shape;620;p19">
                <a:extLst>
                  <a:ext uri="{FF2B5EF4-FFF2-40B4-BE49-F238E27FC236}">
                    <a16:creationId xmlns:a16="http://schemas.microsoft.com/office/drawing/2014/main" id="{5E247DBF-9BD8-9243-8915-DC2CB3BF299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A50E56CA-BFAB-0A4E-A660-749074865ADA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</a:t>
                </a:r>
              </a:p>
            </p:txBody>
          </p:sp>
        </p:grp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8D7D945B-52A3-C24A-8A57-1B686FF3C8E3}"/>
                </a:ext>
              </a:extLst>
            </p:cNvPr>
            <p:cNvGrpSpPr/>
            <p:nvPr/>
          </p:nvGrpSpPr>
          <p:grpSpPr>
            <a:xfrm>
              <a:off x="4860529" y="860032"/>
              <a:ext cx="538273" cy="538273"/>
              <a:chOff x="1752673" y="495870"/>
              <a:chExt cx="538273" cy="538273"/>
            </a:xfrm>
          </p:grpSpPr>
          <p:sp>
            <p:nvSpPr>
              <p:cNvPr id="67" name="Google Shape;620;p19">
                <a:extLst>
                  <a:ext uri="{FF2B5EF4-FFF2-40B4-BE49-F238E27FC236}">
                    <a16:creationId xmlns:a16="http://schemas.microsoft.com/office/drawing/2014/main" id="{62FF369A-2E71-484F-99C0-7C88111066D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ED3C3B3D-D567-3942-AECA-4EB7C8C71B7C}"/>
                  </a:ext>
                </a:extLst>
              </p:cNvPr>
              <p:cNvSpPr txBox="1"/>
              <p:nvPr/>
            </p:nvSpPr>
            <p:spPr>
              <a:xfrm>
                <a:off x="1769537" y="564950"/>
                <a:ext cx="504543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15</a:t>
                </a:r>
              </a:p>
            </p:txBody>
          </p:sp>
        </p:grp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66A50547-04EC-634B-BD91-74910BB5F339}"/>
                </a:ext>
              </a:extLst>
            </p:cNvPr>
            <p:cNvGrpSpPr/>
            <p:nvPr/>
          </p:nvGrpSpPr>
          <p:grpSpPr>
            <a:xfrm>
              <a:off x="4291734" y="860032"/>
              <a:ext cx="538273" cy="538273"/>
              <a:chOff x="1752673" y="495870"/>
              <a:chExt cx="538273" cy="538273"/>
            </a:xfrm>
          </p:grpSpPr>
          <p:sp>
            <p:nvSpPr>
              <p:cNvPr id="70" name="Google Shape;620;p19">
                <a:extLst>
                  <a:ext uri="{FF2B5EF4-FFF2-40B4-BE49-F238E27FC236}">
                    <a16:creationId xmlns:a16="http://schemas.microsoft.com/office/drawing/2014/main" id="{3BD59547-F7B7-7247-9399-EBB7E0D380F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5CD18788-B956-DE40-90B5-7A1E3B631A18}"/>
                  </a:ext>
                </a:extLst>
              </p:cNvPr>
              <p:cNvSpPr txBox="1"/>
              <p:nvPr/>
            </p:nvSpPr>
            <p:spPr>
              <a:xfrm>
                <a:off x="1769537" y="564950"/>
                <a:ext cx="504543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14</a:t>
                </a:r>
              </a:p>
            </p:txBody>
          </p:sp>
        </p:grp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2A30C99D-B330-B94B-A700-4E5CAF0661AF}"/>
                </a:ext>
              </a:extLst>
            </p:cNvPr>
            <p:cNvGrpSpPr/>
            <p:nvPr/>
          </p:nvGrpSpPr>
          <p:grpSpPr>
            <a:xfrm>
              <a:off x="5429324" y="860032"/>
              <a:ext cx="538273" cy="538273"/>
              <a:chOff x="1752673" y="495870"/>
              <a:chExt cx="538273" cy="538273"/>
            </a:xfrm>
          </p:grpSpPr>
          <p:sp>
            <p:nvSpPr>
              <p:cNvPr id="73" name="Google Shape;620;p19">
                <a:extLst>
                  <a:ext uri="{FF2B5EF4-FFF2-40B4-BE49-F238E27FC236}">
                    <a16:creationId xmlns:a16="http://schemas.microsoft.com/office/drawing/2014/main" id="{16D26409-5BE1-BD46-A9F0-F0D76C82672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375D2527-A7FB-DA4E-BF03-3B707D979EF8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</a:t>
                </a:r>
              </a:p>
            </p:txBody>
          </p:sp>
        </p:grp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FC22C833-7201-7D4A-8A03-745C5048EA27}"/>
                </a:ext>
              </a:extLst>
            </p:cNvPr>
            <p:cNvGrpSpPr/>
            <p:nvPr/>
          </p:nvGrpSpPr>
          <p:grpSpPr>
            <a:xfrm>
              <a:off x="5998119" y="860032"/>
              <a:ext cx="538273" cy="538273"/>
              <a:chOff x="1752673" y="495870"/>
              <a:chExt cx="538273" cy="538273"/>
            </a:xfrm>
          </p:grpSpPr>
          <p:sp>
            <p:nvSpPr>
              <p:cNvPr id="76" name="Google Shape;620;p19">
                <a:extLst>
                  <a:ext uri="{FF2B5EF4-FFF2-40B4-BE49-F238E27FC236}">
                    <a16:creationId xmlns:a16="http://schemas.microsoft.com/office/drawing/2014/main" id="{AC5EBFD7-0A43-AA41-8091-17C2C892377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389B7C7B-BB56-844C-9CAD-5748C1286D43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2</a:t>
                </a:r>
              </a:p>
            </p:txBody>
          </p:sp>
        </p:grp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1283CBC5-2E2D-BE4F-B41B-1353C12C7DF5}"/>
                </a:ext>
              </a:extLst>
            </p:cNvPr>
            <p:cNvGrpSpPr/>
            <p:nvPr/>
          </p:nvGrpSpPr>
          <p:grpSpPr>
            <a:xfrm>
              <a:off x="6566914" y="860032"/>
              <a:ext cx="538273" cy="538273"/>
              <a:chOff x="1752673" y="495870"/>
              <a:chExt cx="538273" cy="538273"/>
            </a:xfrm>
          </p:grpSpPr>
          <p:sp>
            <p:nvSpPr>
              <p:cNvPr id="79" name="Google Shape;620;p19">
                <a:extLst>
                  <a:ext uri="{FF2B5EF4-FFF2-40B4-BE49-F238E27FC236}">
                    <a16:creationId xmlns:a16="http://schemas.microsoft.com/office/drawing/2014/main" id="{6FE87BAA-8E0E-F54B-BCAC-A0DC303DA6B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31959102-651C-9E49-83D3-FACEA0EF1215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2</a:t>
                </a:r>
              </a:p>
            </p:txBody>
          </p:sp>
        </p:grp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FED8534F-ED8D-2446-B630-1BA27957DF35}"/>
                </a:ext>
              </a:extLst>
            </p:cNvPr>
            <p:cNvGrpSpPr/>
            <p:nvPr/>
          </p:nvGrpSpPr>
          <p:grpSpPr>
            <a:xfrm>
              <a:off x="7135709" y="860032"/>
              <a:ext cx="538273" cy="538273"/>
              <a:chOff x="1752673" y="495870"/>
              <a:chExt cx="538273" cy="538273"/>
            </a:xfrm>
          </p:grpSpPr>
          <p:sp>
            <p:nvSpPr>
              <p:cNvPr id="82" name="Google Shape;620;p19">
                <a:extLst>
                  <a:ext uri="{FF2B5EF4-FFF2-40B4-BE49-F238E27FC236}">
                    <a16:creationId xmlns:a16="http://schemas.microsoft.com/office/drawing/2014/main" id="{FBD78164-93D8-5143-AE9D-3B17CBB1AFC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D07FA6B8-FF24-0549-ADA7-D78694AB6287}"/>
                  </a:ext>
                </a:extLst>
              </p:cNvPr>
              <p:cNvSpPr txBox="1"/>
              <p:nvPr/>
            </p:nvSpPr>
            <p:spPr>
              <a:xfrm>
                <a:off x="1769537" y="564950"/>
                <a:ext cx="504543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10</a:t>
                </a:r>
              </a:p>
            </p:txBody>
          </p:sp>
        </p:grp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C8EEFC9B-9C94-9543-9F9C-BD01C09B1E4D}"/>
                </a:ext>
              </a:extLst>
            </p:cNvPr>
            <p:cNvGrpSpPr/>
            <p:nvPr/>
          </p:nvGrpSpPr>
          <p:grpSpPr>
            <a:xfrm>
              <a:off x="7704505" y="860032"/>
              <a:ext cx="538273" cy="538273"/>
              <a:chOff x="1752673" y="495870"/>
              <a:chExt cx="538273" cy="538273"/>
            </a:xfrm>
          </p:grpSpPr>
          <p:sp>
            <p:nvSpPr>
              <p:cNvPr id="85" name="Google Shape;620;p19">
                <a:extLst>
                  <a:ext uri="{FF2B5EF4-FFF2-40B4-BE49-F238E27FC236}">
                    <a16:creationId xmlns:a16="http://schemas.microsoft.com/office/drawing/2014/main" id="{0F5191CD-6824-B64D-A2FB-96EF6E1E66B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623AA58F-9A6D-9C42-A377-ECB90DB6155F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7</a:t>
                </a:r>
              </a:p>
            </p:txBody>
          </p:sp>
        </p:grpSp>
      </p:grpSp>
      <p:sp>
        <p:nvSpPr>
          <p:cNvPr id="29" name="Google Shape;3440;p41">
            <a:extLst>
              <a:ext uri="{FF2B5EF4-FFF2-40B4-BE49-F238E27FC236}">
                <a16:creationId xmlns:a16="http://schemas.microsoft.com/office/drawing/2014/main" id="{EA079D10-5B7A-E64A-AC40-35654F211044}"/>
              </a:ext>
            </a:extLst>
          </p:cNvPr>
          <p:cNvSpPr/>
          <p:nvPr/>
        </p:nvSpPr>
        <p:spPr>
          <a:xfrm>
            <a:off x="4493719" y="5195261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0" name="Google Shape;3441;p41">
            <a:extLst>
              <a:ext uri="{FF2B5EF4-FFF2-40B4-BE49-F238E27FC236}">
                <a16:creationId xmlns:a16="http://schemas.microsoft.com/office/drawing/2014/main" id="{EBB8AD15-F298-C248-8726-A6F61ABD1318}"/>
              </a:ext>
            </a:extLst>
          </p:cNvPr>
          <p:cNvSpPr/>
          <p:nvPr/>
        </p:nvSpPr>
        <p:spPr>
          <a:xfrm>
            <a:off x="4936182" y="5384405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1" name="Google Shape;3442;p41">
            <a:extLst>
              <a:ext uri="{FF2B5EF4-FFF2-40B4-BE49-F238E27FC236}">
                <a16:creationId xmlns:a16="http://schemas.microsoft.com/office/drawing/2014/main" id="{6617F9C4-EAAD-5E45-A609-581CB9428D38}"/>
              </a:ext>
            </a:extLst>
          </p:cNvPr>
          <p:cNvSpPr/>
          <p:nvPr/>
        </p:nvSpPr>
        <p:spPr>
          <a:xfrm>
            <a:off x="5414109" y="4042707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2" name="Google Shape;3443;p41">
            <a:extLst>
              <a:ext uri="{FF2B5EF4-FFF2-40B4-BE49-F238E27FC236}">
                <a16:creationId xmlns:a16="http://schemas.microsoft.com/office/drawing/2014/main" id="{D3900B96-3A07-EF46-B8A5-CB4A20216F48}"/>
              </a:ext>
            </a:extLst>
          </p:cNvPr>
          <p:cNvSpPr/>
          <p:nvPr/>
        </p:nvSpPr>
        <p:spPr>
          <a:xfrm>
            <a:off x="5823884" y="5574216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3" name="Google Shape;3444;p41">
            <a:extLst>
              <a:ext uri="{FF2B5EF4-FFF2-40B4-BE49-F238E27FC236}">
                <a16:creationId xmlns:a16="http://schemas.microsoft.com/office/drawing/2014/main" id="{09497BB7-CD84-8C43-95B8-E8A01D72F139}"/>
              </a:ext>
            </a:extLst>
          </p:cNvPr>
          <p:cNvSpPr/>
          <p:nvPr/>
        </p:nvSpPr>
        <p:spPr>
          <a:xfrm>
            <a:off x="6293835" y="3032650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4" name="Google Shape;3445;p41">
            <a:extLst>
              <a:ext uri="{FF2B5EF4-FFF2-40B4-BE49-F238E27FC236}">
                <a16:creationId xmlns:a16="http://schemas.microsoft.com/office/drawing/2014/main" id="{6EF9F3A3-9AB1-C345-9524-F4723FDB1381}"/>
              </a:ext>
            </a:extLst>
          </p:cNvPr>
          <p:cNvSpPr/>
          <p:nvPr/>
        </p:nvSpPr>
        <p:spPr>
          <a:xfrm>
            <a:off x="4051440" y="5568967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40" name="Google Shape;3507;p41">
            <a:extLst>
              <a:ext uri="{FF2B5EF4-FFF2-40B4-BE49-F238E27FC236}">
                <a16:creationId xmlns:a16="http://schemas.microsoft.com/office/drawing/2014/main" id="{782775D8-7C2A-754D-A55B-981EF20849C3}"/>
              </a:ext>
            </a:extLst>
          </p:cNvPr>
          <p:cNvSpPr/>
          <p:nvPr/>
        </p:nvSpPr>
        <p:spPr>
          <a:xfrm>
            <a:off x="3604173" y="5783251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06" name="Google Shape;3444;p41">
            <a:extLst>
              <a:ext uri="{FF2B5EF4-FFF2-40B4-BE49-F238E27FC236}">
                <a16:creationId xmlns:a16="http://schemas.microsoft.com/office/drawing/2014/main" id="{B2A89135-03CB-F040-A6F8-D3BF9C1F7A3B}"/>
              </a:ext>
            </a:extLst>
          </p:cNvPr>
          <p:cNvSpPr/>
          <p:nvPr/>
        </p:nvSpPr>
        <p:spPr>
          <a:xfrm>
            <a:off x="8043413" y="5381334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07" name="Google Shape;3444;p41">
            <a:extLst>
              <a:ext uri="{FF2B5EF4-FFF2-40B4-BE49-F238E27FC236}">
                <a16:creationId xmlns:a16="http://schemas.microsoft.com/office/drawing/2014/main" id="{413F2E4A-388C-7345-B8C9-6735CBE1CA47}"/>
              </a:ext>
            </a:extLst>
          </p:cNvPr>
          <p:cNvSpPr/>
          <p:nvPr/>
        </p:nvSpPr>
        <p:spPr>
          <a:xfrm>
            <a:off x="7153217" y="5581888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08" name="Google Shape;3444;p41">
            <a:extLst>
              <a:ext uri="{FF2B5EF4-FFF2-40B4-BE49-F238E27FC236}">
                <a16:creationId xmlns:a16="http://schemas.microsoft.com/office/drawing/2014/main" id="{D64E0CE3-2BEB-2849-A49C-BF5CA7571E1E}"/>
              </a:ext>
            </a:extLst>
          </p:cNvPr>
          <p:cNvSpPr/>
          <p:nvPr/>
        </p:nvSpPr>
        <p:spPr>
          <a:xfrm>
            <a:off x="7600797" y="5374719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09" name="Google Shape;3444;p41">
            <a:extLst>
              <a:ext uri="{FF2B5EF4-FFF2-40B4-BE49-F238E27FC236}">
                <a16:creationId xmlns:a16="http://schemas.microsoft.com/office/drawing/2014/main" id="{F0E87C31-EB7D-8A45-BDAF-E78C22AF44DE}"/>
              </a:ext>
            </a:extLst>
          </p:cNvPr>
          <p:cNvSpPr/>
          <p:nvPr/>
        </p:nvSpPr>
        <p:spPr>
          <a:xfrm>
            <a:off x="8478333" y="3807993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48" name="Google Shape;3444;p41">
            <a:extLst>
              <a:ext uri="{FF2B5EF4-FFF2-40B4-BE49-F238E27FC236}">
                <a16:creationId xmlns:a16="http://schemas.microsoft.com/office/drawing/2014/main" id="{5545A3A7-8510-7E48-821D-11ADB37D792F}"/>
              </a:ext>
            </a:extLst>
          </p:cNvPr>
          <p:cNvSpPr/>
          <p:nvPr/>
        </p:nvSpPr>
        <p:spPr>
          <a:xfrm>
            <a:off x="8942344" y="4025807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cxnSp>
        <p:nvCxnSpPr>
          <p:cNvPr id="179" name="Google Shape;3513;p41">
            <a:extLst>
              <a:ext uri="{FF2B5EF4-FFF2-40B4-BE49-F238E27FC236}">
                <a16:creationId xmlns:a16="http://schemas.microsoft.com/office/drawing/2014/main" id="{57271D9B-CCC4-CF47-8AA9-F7DB37F837D0}"/>
              </a:ext>
            </a:extLst>
          </p:cNvPr>
          <p:cNvCxnSpPr>
            <a:cxnSpLocks/>
          </p:cNvCxnSpPr>
          <p:nvPr/>
        </p:nvCxnSpPr>
        <p:spPr>
          <a:xfrm flipH="1" flipV="1">
            <a:off x="6851944" y="3068414"/>
            <a:ext cx="380452" cy="2500554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0" name="Google Shape;3444;p41">
            <a:extLst>
              <a:ext uri="{FF2B5EF4-FFF2-40B4-BE49-F238E27FC236}">
                <a16:creationId xmlns:a16="http://schemas.microsoft.com/office/drawing/2014/main" id="{92678323-5430-9B40-BF56-65B3FFD56977}"/>
              </a:ext>
            </a:extLst>
          </p:cNvPr>
          <p:cNvSpPr/>
          <p:nvPr/>
        </p:nvSpPr>
        <p:spPr>
          <a:xfrm>
            <a:off x="6710106" y="2827324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cxnSp>
        <p:nvCxnSpPr>
          <p:cNvPr id="187" name="Google Shape;3510;p41">
            <a:extLst>
              <a:ext uri="{FF2B5EF4-FFF2-40B4-BE49-F238E27FC236}">
                <a16:creationId xmlns:a16="http://schemas.microsoft.com/office/drawing/2014/main" id="{3F191A61-4205-E944-926A-9759D41E8B64}"/>
              </a:ext>
            </a:extLst>
          </p:cNvPr>
          <p:cNvCxnSpPr>
            <a:cxnSpLocks/>
          </p:cNvCxnSpPr>
          <p:nvPr/>
        </p:nvCxnSpPr>
        <p:spPr>
          <a:xfrm flipH="1">
            <a:off x="6521927" y="3009545"/>
            <a:ext cx="188179" cy="79817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2" name="Google Shape;3510;p41">
            <a:extLst>
              <a:ext uri="{FF2B5EF4-FFF2-40B4-BE49-F238E27FC236}">
                <a16:creationId xmlns:a16="http://schemas.microsoft.com/office/drawing/2014/main" id="{14444474-4C57-3C43-90EF-B279E0C7CC53}"/>
              </a:ext>
            </a:extLst>
          </p:cNvPr>
          <p:cNvCxnSpPr>
            <a:cxnSpLocks/>
          </p:cNvCxnSpPr>
          <p:nvPr/>
        </p:nvCxnSpPr>
        <p:spPr>
          <a:xfrm flipH="1">
            <a:off x="7389325" y="5556147"/>
            <a:ext cx="188179" cy="79817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3" name="Google Shape;3510;p41">
            <a:extLst>
              <a:ext uri="{FF2B5EF4-FFF2-40B4-BE49-F238E27FC236}">
                <a16:creationId xmlns:a16="http://schemas.microsoft.com/office/drawing/2014/main" id="{233FF81F-2193-EB49-8F0B-44B7EFA81C8C}"/>
              </a:ext>
            </a:extLst>
          </p:cNvPr>
          <p:cNvCxnSpPr>
            <a:cxnSpLocks/>
          </p:cNvCxnSpPr>
          <p:nvPr/>
        </p:nvCxnSpPr>
        <p:spPr>
          <a:xfrm flipH="1">
            <a:off x="7838547" y="5488528"/>
            <a:ext cx="184211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6" name="Google Shape;3513;p41">
            <a:extLst>
              <a:ext uri="{FF2B5EF4-FFF2-40B4-BE49-F238E27FC236}">
                <a16:creationId xmlns:a16="http://schemas.microsoft.com/office/drawing/2014/main" id="{63B57046-EA11-A947-84C5-3E4C47FBFC36}"/>
              </a:ext>
            </a:extLst>
          </p:cNvPr>
          <p:cNvCxnSpPr>
            <a:cxnSpLocks/>
          </p:cNvCxnSpPr>
          <p:nvPr/>
        </p:nvCxnSpPr>
        <p:spPr>
          <a:xfrm flipV="1">
            <a:off x="8197001" y="4052296"/>
            <a:ext cx="336995" cy="1314214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0" name="Google Shape;3510;p41">
            <a:extLst>
              <a:ext uri="{FF2B5EF4-FFF2-40B4-BE49-F238E27FC236}">
                <a16:creationId xmlns:a16="http://schemas.microsoft.com/office/drawing/2014/main" id="{AD1C73C1-EB47-7648-BDFD-740774813B7F}"/>
              </a:ext>
            </a:extLst>
          </p:cNvPr>
          <p:cNvCxnSpPr>
            <a:cxnSpLocks/>
          </p:cNvCxnSpPr>
          <p:nvPr/>
        </p:nvCxnSpPr>
        <p:spPr>
          <a:xfrm flipH="1" flipV="1">
            <a:off x="8715215" y="3967430"/>
            <a:ext cx="193765" cy="103486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08" name="Group 207">
            <a:extLst>
              <a:ext uri="{FF2B5EF4-FFF2-40B4-BE49-F238E27FC236}">
                <a16:creationId xmlns:a16="http://schemas.microsoft.com/office/drawing/2014/main" id="{A39092B3-454B-864B-B354-B0169CB373A0}"/>
              </a:ext>
            </a:extLst>
          </p:cNvPr>
          <p:cNvGrpSpPr/>
          <p:nvPr/>
        </p:nvGrpSpPr>
        <p:grpSpPr>
          <a:xfrm>
            <a:off x="3928390" y="1976285"/>
            <a:ext cx="1770242" cy="4120186"/>
            <a:chOff x="2410937" y="853347"/>
            <a:chExt cx="2272353" cy="5288836"/>
          </a:xfrm>
          <a:solidFill>
            <a:schemeClr val="accent1">
              <a:alpha val="20000"/>
            </a:schemeClr>
          </a:solidFill>
        </p:grpSpPr>
        <p:sp>
          <p:nvSpPr>
            <p:cNvPr id="209" name="Google Shape;620;p19">
              <a:extLst>
                <a:ext uri="{FF2B5EF4-FFF2-40B4-BE49-F238E27FC236}">
                  <a16:creationId xmlns:a16="http://schemas.microsoft.com/office/drawing/2014/main" id="{47810AAE-7849-E84B-832D-0C126F50537F}"/>
                </a:ext>
              </a:extLst>
            </p:cNvPr>
            <p:cNvSpPr>
              <a:spLocks/>
            </p:cNvSpPr>
            <p:nvPr/>
          </p:nvSpPr>
          <p:spPr>
            <a:xfrm>
              <a:off x="2410937" y="1670505"/>
              <a:ext cx="2272353" cy="4471678"/>
            </a:xfrm>
            <a:prstGeom prst="roundRect">
              <a:avLst>
                <a:gd name="adj" fmla="val 8264"/>
              </a:avLst>
            </a:prstGeom>
            <a:grpFill/>
            <a:ln>
              <a:solidFill>
                <a:schemeClr val="accent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10" name="Google Shape;620;p19">
              <a:extLst>
                <a:ext uri="{FF2B5EF4-FFF2-40B4-BE49-F238E27FC236}">
                  <a16:creationId xmlns:a16="http://schemas.microsoft.com/office/drawing/2014/main" id="{405CBC2E-6C50-074A-BBF5-B7E370E3A908}"/>
                </a:ext>
              </a:extLst>
            </p:cNvPr>
            <p:cNvSpPr>
              <a:spLocks/>
            </p:cNvSpPr>
            <p:nvPr/>
          </p:nvSpPr>
          <p:spPr>
            <a:xfrm>
              <a:off x="2423207" y="853347"/>
              <a:ext cx="2247813" cy="538271"/>
            </a:xfrm>
            <a:prstGeom prst="roundRect">
              <a:avLst>
                <a:gd name="adj" fmla="val 26497"/>
              </a:avLst>
            </a:prstGeom>
            <a:grpFill/>
            <a:ln>
              <a:solidFill>
                <a:schemeClr val="accent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214" name="Group 213">
            <a:extLst>
              <a:ext uri="{FF2B5EF4-FFF2-40B4-BE49-F238E27FC236}">
                <a16:creationId xmlns:a16="http://schemas.microsoft.com/office/drawing/2014/main" id="{103A0D33-5C0D-5A43-ABAB-675E2AC56F8F}"/>
              </a:ext>
            </a:extLst>
          </p:cNvPr>
          <p:cNvGrpSpPr/>
          <p:nvPr/>
        </p:nvGrpSpPr>
        <p:grpSpPr>
          <a:xfrm>
            <a:off x="2733155" y="2983221"/>
            <a:ext cx="6725690" cy="3067817"/>
            <a:chOff x="1389254" y="2088018"/>
            <a:chExt cx="8633365" cy="3937973"/>
          </a:xfrm>
        </p:grpSpPr>
        <p:grpSp>
          <p:nvGrpSpPr>
            <p:cNvPr id="204" name="Group 203">
              <a:extLst>
                <a:ext uri="{FF2B5EF4-FFF2-40B4-BE49-F238E27FC236}">
                  <a16:creationId xmlns:a16="http://schemas.microsoft.com/office/drawing/2014/main" id="{567C3002-F4F1-844C-9C83-70810C6C3BC9}"/>
                </a:ext>
              </a:extLst>
            </p:cNvPr>
            <p:cNvGrpSpPr/>
            <p:nvPr/>
          </p:nvGrpSpPr>
          <p:grpSpPr>
            <a:xfrm>
              <a:off x="1958620" y="2287309"/>
              <a:ext cx="8063999" cy="3548149"/>
              <a:chOff x="1993344" y="2345182"/>
              <a:chExt cx="8063999" cy="3548149"/>
            </a:xfrm>
          </p:grpSpPr>
          <p:cxnSp>
            <p:nvCxnSpPr>
              <p:cNvPr id="23" name="Google Shape;3434;p41">
                <a:extLst>
                  <a:ext uri="{FF2B5EF4-FFF2-40B4-BE49-F238E27FC236}">
                    <a16:creationId xmlns:a16="http://schemas.microsoft.com/office/drawing/2014/main" id="{D0AC1D91-28E8-8E48-A698-3F5DCAB1900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93344" y="3349014"/>
                <a:ext cx="8063999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4" name="Google Shape;3435;p41">
                <a:extLst>
                  <a:ext uri="{FF2B5EF4-FFF2-40B4-BE49-F238E27FC236}">
                    <a16:creationId xmlns:a16="http://schemas.microsoft.com/office/drawing/2014/main" id="{9076F562-3C63-C848-9BBC-217C6D9D7B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93344" y="3850930"/>
                <a:ext cx="8063999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" name="Google Shape;3436;p41">
                <a:extLst>
                  <a:ext uri="{FF2B5EF4-FFF2-40B4-BE49-F238E27FC236}">
                    <a16:creationId xmlns:a16="http://schemas.microsoft.com/office/drawing/2014/main" id="{8A48C1FD-FE41-D648-B003-50B240A705A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93344" y="4352846"/>
                <a:ext cx="8063999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" name="Google Shape;3437;p41">
                <a:extLst>
                  <a:ext uri="{FF2B5EF4-FFF2-40B4-BE49-F238E27FC236}">
                    <a16:creationId xmlns:a16="http://schemas.microsoft.com/office/drawing/2014/main" id="{67349A01-BA13-8A42-902A-F58704A6F29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93344" y="4854762"/>
                <a:ext cx="8063999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" name="Google Shape;3438;p41">
                <a:extLst>
                  <a:ext uri="{FF2B5EF4-FFF2-40B4-BE49-F238E27FC236}">
                    <a16:creationId xmlns:a16="http://schemas.microsoft.com/office/drawing/2014/main" id="{01F99FC3-AC66-3346-B9D4-64CBE2D442C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93344" y="5356678"/>
                <a:ext cx="8063999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8" name="Google Shape;3439;p41">
                <a:extLst>
                  <a:ext uri="{FF2B5EF4-FFF2-40B4-BE49-F238E27FC236}">
                    <a16:creationId xmlns:a16="http://schemas.microsoft.com/office/drawing/2014/main" id="{2A9FED70-7842-1E45-8BE3-E3331FE8108D}"/>
                  </a:ext>
                </a:extLst>
              </p:cNvPr>
              <p:cNvSpPr/>
              <p:nvPr/>
            </p:nvSpPr>
            <p:spPr>
              <a:xfrm>
                <a:off x="1993344" y="5858595"/>
                <a:ext cx="8063999" cy="34736"/>
              </a:xfrm>
              <a:custGeom>
                <a:avLst/>
                <a:gdLst/>
                <a:ahLst/>
                <a:cxnLst/>
                <a:rect l="l" t="t" r="r" b="b"/>
                <a:pathLst>
                  <a:path w="117796" h="638" extrusionOk="0">
                    <a:moveTo>
                      <a:pt x="319" y="1"/>
                    </a:moveTo>
                    <a:cubicBezTo>
                      <a:pt x="142" y="1"/>
                      <a:pt x="1" y="142"/>
                      <a:pt x="1" y="319"/>
                    </a:cubicBezTo>
                    <a:cubicBezTo>
                      <a:pt x="1" y="496"/>
                      <a:pt x="142" y="637"/>
                      <a:pt x="319" y="637"/>
                    </a:cubicBezTo>
                    <a:lnTo>
                      <a:pt x="117477" y="637"/>
                    </a:lnTo>
                    <a:cubicBezTo>
                      <a:pt x="117654" y="637"/>
                      <a:pt x="117796" y="496"/>
                      <a:pt x="117796" y="319"/>
                    </a:cubicBezTo>
                    <a:cubicBezTo>
                      <a:pt x="117796" y="142"/>
                      <a:pt x="117654" y="1"/>
                      <a:pt x="117477" y="1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cxnSp>
            <p:nvCxnSpPr>
              <p:cNvPr id="137" name="Google Shape;3434;p41">
                <a:extLst>
                  <a:ext uri="{FF2B5EF4-FFF2-40B4-BE49-F238E27FC236}">
                    <a16:creationId xmlns:a16="http://schemas.microsoft.com/office/drawing/2014/main" id="{FC38A1BB-38E9-D94B-A184-95FF7FA794C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93344" y="2847098"/>
                <a:ext cx="8063999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8" name="Google Shape;3434;p41">
                <a:extLst>
                  <a:ext uri="{FF2B5EF4-FFF2-40B4-BE49-F238E27FC236}">
                    <a16:creationId xmlns:a16="http://schemas.microsoft.com/office/drawing/2014/main" id="{FA76B373-0E07-E34A-BBBC-FB7A7ED1B2D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93344" y="2345182"/>
                <a:ext cx="8063999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13" name="Group 212">
              <a:extLst>
                <a:ext uri="{FF2B5EF4-FFF2-40B4-BE49-F238E27FC236}">
                  <a16:creationId xmlns:a16="http://schemas.microsoft.com/office/drawing/2014/main" id="{26EBD7A6-BF8A-3E48-BD0F-79782525D77F}"/>
                </a:ext>
              </a:extLst>
            </p:cNvPr>
            <p:cNvGrpSpPr/>
            <p:nvPr/>
          </p:nvGrpSpPr>
          <p:grpSpPr>
            <a:xfrm>
              <a:off x="1389254" y="2088018"/>
              <a:ext cx="504542" cy="3937973"/>
              <a:chOff x="1389254" y="2088018"/>
              <a:chExt cx="504542" cy="3937973"/>
            </a:xfrm>
          </p:grpSpPr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FAD0E36A-FA00-E947-87A8-6A367C9A6E8D}"/>
                  </a:ext>
                </a:extLst>
              </p:cNvPr>
              <p:cNvSpPr txBox="1"/>
              <p:nvPr/>
            </p:nvSpPr>
            <p:spPr>
              <a:xfrm>
                <a:off x="1456128" y="5093075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2</a:t>
                </a:r>
              </a:p>
            </p:txBody>
          </p:sp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FF7B8EBC-498E-E249-BF2C-6B5AE45AE955}"/>
                  </a:ext>
                </a:extLst>
              </p:cNvPr>
              <p:cNvSpPr txBox="1"/>
              <p:nvPr/>
            </p:nvSpPr>
            <p:spPr>
              <a:xfrm>
                <a:off x="1389254" y="3084197"/>
                <a:ext cx="504542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10</a:t>
                </a:r>
              </a:p>
            </p:txBody>
          </p:sp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1DED865C-7AA3-9E4C-BB01-FC42B0A0989B}"/>
                  </a:ext>
                </a:extLst>
              </p:cNvPr>
              <p:cNvSpPr txBox="1"/>
              <p:nvPr/>
            </p:nvSpPr>
            <p:spPr>
              <a:xfrm>
                <a:off x="1456127" y="3598413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8</a:t>
                </a:r>
              </a:p>
            </p:txBody>
          </p:sp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CD772369-DC74-C94E-8523-3FE7547AF177}"/>
                  </a:ext>
                </a:extLst>
              </p:cNvPr>
              <p:cNvSpPr txBox="1"/>
              <p:nvPr/>
            </p:nvSpPr>
            <p:spPr>
              <a:xfrm>
                <a:off x="1456127" y="4098645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6</a:t>
                </a:r>
              </a:p>
            </p:txBody>
          </p:sp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AFFDF699-4046-8B40-83C9-B02FB025330E}"/>
                  </a:ext>
                </a:extLst>
              </p:cNvPr>
              <p:cNvSpPr txBox="1"/>
              <p:nvPr/>
            </p:nvSpPr>
            <p:spPr>
              <a:xfrm>
                <a:off x="1456127" y="459284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4</a:t>
                </a:r>
              </a:p>
            </p:txBody>
          </p:sp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2D451BA1-3882-F143-991B-C496616AC650}"/>
                  </a:ext>
                </a:extLst>
              </p:cNvPr>
              <p:cNvSpPr txBox="1"/>
              <p:nvPr/>
            </p:nvSpPr>
            <p:spPr>
              <a:xfrm>
                <a:off x="1389254" y="2588250"/>
                <a:ext cx="504542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12</a:t>
                </a:r>
              </a:p>
            </p:txBody>
          </p:sp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CC9A6292-10BE-5C41-B055-B3DFB8F2A26C}"/>
                  </a:ext>
                </a:extLst>
              </p:cNvPr>
              <p:cNvSpPr txBox="1"/>
              <p:nvPr/>
            </p:nvSpPr>
            <p:spPr>
              <a:xfrm>
                <a:off x="1389254" y="2088018"/>
                <a:ext cx="504542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14</a:t>
                </a:r>
              </a:p>
            </p:txBody>
          </p:sp>
          <p:sp>
            <p:nvSpPr>
              <p:cNvPr id="212" name="TextBox 211">
                <a:extLst>
                  <a:ext uri="{FF2B5EF4-FFF2-40B4-BE49-F238E27FC236}">
                    <a16:creationId xmlns:a16="http://schemas.microsoft.com/office/drawing/2014/main" id="{03925BB5-D887-6841-9397-77CC361EFAB4}"/>
                  </a:ext>
                </a:extLst>
              </p:cNvPr>
              <p:cNvSpPr txBox="1"/>
              <p:nvPr/>
            </p:nvSpPr>
            <p:spPr>
              <a:xfrm>
                <a:off x="1456126" y="5591409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0</a:t>
                </a:r>
              </a:p>
            </p:txBody>
          </p:sp>
        </p:grp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EEB8CBB0-9F64-434D-964F-4C6044B73E59}"/>
              </a:ext>
            </a:extLst>
          </p:cNvPr>
          <p:cNvGrpSpPr/>
          <p:nvPr/>
        </p:nvGrpSpPr>
        <p:grpSpPr>
          <a:xfrm>
            <a:off x="3514734" y="1386382"/>
            <a:ext cx="5736666" cy="419333"/>
            <a:chOff x="878964" y="860032"/>
            <a:chExt cx="7363814" cy="538273"/>
          </a:xfrm>
        </p:grpSpPr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BAC946B9-B3D7-4546-82E4-EE4862AACA07}"/>
                </a:ext>
              </a:extLst>
            </p:cNvPr>
            <p:cNvGrpSpPr/>
            <p:nvPr/>
          </p:nvGrpSpPr>
          <p:grpSpPr>
            <a:xfrm>
              <a:off x="878964" y="860032"/>
              <a:ext cx="538273" cy="538273"/>
              <a:chOff x="1752673" y="495870"/>
              <a:chExt cx="538273" cy="538273"/>
            </a:xfrm>
          </p:grpSpPr>
          <p:sp>
            <p:nvSpPr>
              <p:cNvPr id="164" name="Google Shape;620;p19">
                <a:extLst>
                  <a:ext uri="{FF2B5EF4-FFF2-40B4-BE49-F238E27FC236}">
                    <a16:creationId xmlns:a16="http://schemas.microsoft.com/office/drawing/2014/main" id="{E7F47521-A9FF-4743-9A0E-4D42FE41EAB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2E6407D9-9DB4-8C47-8718-6950CD41A719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0</a:t>
                </a:r>
              </a:p>
            </p:txBody>
          </p:sp>
        </p:grpSp>
        <p:grpSp>
          <p:nvGrpSpPr>
            <p:cNvPr id="118" name="Group 117">
              <a:extLst>
                <a:ext uri="{FF2B5EF4-FFF2-40B4-BE49-F238E27FC236}">
                  <a16:creationId xmlns:a16="http://schemas.microsoft.com/office/drawing/2014/main" id="{D8E8BC57-A04B-A147-8FAF-FBDD0E817194}"/>
                </a:ext>
              </a:extLst>
            </p:cNvPr>
            <p:cNvGrpSpPr/>
            <p:nvPr/>
          </p:nvGrpSpPr>
          <p:grpSpPr>
            <a:xfrm>
              <a:off x="1447759" y="860032"/>
              <a:ext cx="538273" cy="538273"/>
              <a:chOff x="1752673" y="495870"/>
              <a:chExt cx="538273" cy="538273"/>
            </a:xfrm>
          </p:grpSpPr>
          <p:sp>
            <p:nvSpPr>
              <p:cNvPr id="162" name="Google Shape;620;p19">
                <a:extLst>
                  <a:ext uri="{FF2B5EF4-FFF2-40B4-BE49-F238E27FC236}">
                    <a16:creationId xmlns:a16="http://schemas.microsoft.com/office/drawing/2014/main" id="{6D930BE5-0644-BB45-B195-97B2767D0F5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63" name="TextBox 162">
                <a:extLst>
                  <a:ext uri="{FF2B5EF4-FFF2-40B4-BE49-F238E27FC236}">
                    <a16:creationId xmlns:a16="http://schemas.microsoft.com/office/drawing/2014/main" id="{A40A00BC-7BFD-E84E-A958-81BA5FE53910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</a:t>
                </a:r>
              </a:p>
            </p:txBody>
          </p:sp>
        </p:grpSp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FF837B42-C8E8-644A-B7F6-785462CDD896}"/>
                </a:ext>
              </a:extLst>
            </p:cNvPr>
            <p:cNvGrpSpPr/>
            <p:nvPr/>
          </p:nvGrpSpPr>
          <p:grpSpPr>
            <a:xfrm>
              <a:off x="2016554" y="860032"/>
              <a:ext cx="538273" cy="538273"/>
              <a:chOff x="1752673" y="495870"/>
              <a:chExt cx="538273" cy="538273"/>
            </a:xfrm>
          </p:grpSpPr>
          <p:sp>
            <p:nvSpPr>
              <p:cNvPr id="160" name="Google Shape;620;p19">
                <a:extLst>
                  <a:ext uri="{FF2B5EF4-FFF2-40B4-BE49-F238E27FC236}">
                    <a16:creationId xmlns:a16="http://schemas.microsoft.com/office/drawing/2014/main" id="{3B37D4C6-2778-8248-AA4E-9ED044B45D2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C53AF1BC-F0A8-1A47-AE65-39729C478BE2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3</a:t>
                </a:r>
              </a:p>
            </p:txBody>
          </p:sp>
        </p:grpSp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350151BF-1D61-2247-82EE-236774457012}"/>
                </a:ext>
              </a:extLst>
            </p:cNvPr>
            <p:cNvGrpSpPr/>
            <p:nvPr/>
          </p:nvGrpSpPr>
          <p:grpSpPr>
            <a:xfrm>
              <a:off x="2585349" y="860032"/>
              <a:ext cx="538273" cy="538273"/>
              <a:chOff x="1752673" y="495870"/>
              <a:chExt cx="538273" cy="538273"/>
            </a:xfrm>
          </p:grpSpPr>
          <p:sp>
            <p:nvSpPr>
              <p:cNvPr id="158" name="Google Shape;620;p19">
                <a:extLst>
                  <a:ext uri="{FF2B5EF4-FFF2-40B4-BE49-F238E27FC236}">
                    <a16:creationId xmlns:a16="http://schemas.microsoft.com/office/drawing/2014/main" id="{F6730818-CA0E-8C4D-BB59-F38FECF5FC3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57993998-67BA-DB40-97DF-A2057FC35C58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2</a:t>
                </a:r>
              </a:p>
            </p:txBody>
          </p:sp>
        </p:grpSp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BFE7FA58-B8E1-DE48-9B0A-3E72FF2A689D}"/>
                </a:ext>
              </a:extLst>
            </p:cNvPr>
            <p:cNvGrpSpPr/>
            <p:nvPr/>
          </p:nvGrpSpPr>
          <p:grpSpPr>
            <a:xfrm>
              <a:off x="3154144" y="860032"/>
              <a:ext cx="538273" cy="538273"/>
              <a:chOff x="1752673" y="495870"/>
              <a:chExt cx="538273" cy="538273"/>
            </a:xfrm>
          </p:grpSpPr>
          <p:sp>
            <p:nvSpPr>
              <p:cNvPr id="156" name="Google Shape;620;p19">
                <a:extLst>
                  <a:ext uri="{FF2B5EF4-FFF2-40B4-BE49-F238E27FC236}">
                    <a16:creationId xmlns:a16="http://schemas.microsoft.com/office/drawing/2014/main" id="{DD88B6AD-E645-EC4B-A163-AB58662556C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2E4B3AFE-89A0-4D43-BE89-B1A1F15CCCE8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9</a:t>
                </a:r>
              </a:p>
            </p:txBody>
          </p:sp>
        </p:grpSp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7A0E353D-5B61-8D41-90DD-7975742E748D}"/>
                </a:ext>
              </a:extLst>
            </p:cNvPr>
            <p:cNvGrpSpPr/>
            <p:nvPr/>
          </p:nvGrpSpPr>
          <p:grpSpPr>
            <a:xfrm>
              <a:off x="3722939" y="860032"/>
              <a:ext cx="538273" cy="538273"/>
              <a:chOff x="1752673" y="495870"/>
              <a:chExt cx="538273" cy="538273"/>
            </a:xfrm>
          </p:grpSpPr>
          <p:sp>
            <p:nvSpPr>
              <p:cNvPr id="154" name="Google Shape;620;p19">
                <a:extLst>
                  <a:ext uri="{FF2B5EF4-FFF2-40B4-BE49-F238E27FC236}">
                    <a16:creationId xmlns:a16="http://schemas.microsoft.com/office/drawing/2014/main" id="{42C2B250-A2FF-E54C-8FBC-FE0A783AB4D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2B599FF9-2AE8-3B4C-80D3-CB6268E64112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</a:t>
                </a:r>
              </a:p>
            </p:txBody>
          </p:sp>
        </p:grpSp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id="{EE2797A2-5C64-3549-B2E6-E7E6AE25BD8D}"/>
                </a:ext>
              </a:extLst>
            </p:cNvPr>
            <p:cNvGrpSpPr/>
            <p:nvPr/>
          </p:nvGrpSpPr>
          <p:grpSpPr>
            <a:xfrm>
              <a:off x="4860529" y="860032"/>
              <a:ext cx="538273" cy="538273"/>
              <a:chOff x="1752673" y="495870"/>
              <a:chExt cx="538273" cy="538273"/>
            </a:xfrm>
          </p:grpSpPr>
          <p:sp>
            <p:nvSpPr>
              <p:cNvPr id="152" name="Google Shape;620;p19">
                <a:extLst>
                  <a:ext uri="{FF2B5EF4-FFF2-40B4-BE49-F238E27FC236}">
                    <a16:creationId xmlns:a16="http://schemas.microsoft.com/office/drawing/2014/main" id="{3B540E9C-D980-6148-BD8D-6E7F750FF14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1E5D7E67-177E-2A4C-93AD-6D4390BAFB77}"/>
                  </a:ext>
                </a:extLst>
              </p:cNvPr>
              <p:cNvSpPr txBox="1"/>
              <p:nvPr/>
            </p:nvSpPr>
            <p:spPr>
              <a:xfrm>
                <a:off x="1769537" y="564950"/>
                <a:ext cx="504543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15</a:t>
                </a:r>
              </a:p>
            </p:txBody>
          </p:sp>
        </p:grpSp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373F290F-3FC5-3245-8222-71CD624824C8}"/>
                </a:ext>
              </a:extLst>
            </p:cNvPr>
            <p:cNvGrpSpPr/>
            <p:nvPr/>
          </p:nvGrpSpPr>
          <p:grpSpPr>
            <a:xfrm>
              <a:off x="4291734" y="860032"/>
              <a:ext cx="538273" cy="538273"/>
              <a:chOff x="1752673" y="495870"/>
              <a:chExt cx="538273" cy="538273"/>
            </a:xfrm>
          </p:grpSpPr>
          <p:sp>
            <p:nvSpPr>
              <p:cNvPr id="150" name="Google Shape;620;p19">
                <a:extLst>
                  <a:ext uri="{FF2B5EF4-FFF2-40B4-BE49-F238E27FC236}">
                    <a16:creationId xmlns:a16="http://schemas.microsoft.com/office/drawing/2014/main" id="{7DE5EDA2-A26F-F243-9E99-76E36ECB330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B996658A-209D-D448-ABA8-13F2B571A267}"/>
                  </a:ext>
                </a:extLst>
              </p:cNvPr>
              <p:cNvSpPr txBox="1"/>
              <p:nvPr/>
            </p:nvSpPr>
            <p:spPr>
              <a:xfrm>
                <a:off x="1769537" y="564950"/>
                <a:ext cx="504543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14</a:t>
                </a:r>
              </a:p>
            </p:txBody>
          </p:sp>
        </p:grpSp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9AA4A191-E13D-6646-8657-406E0B3F675C}"/>
                </a:ext>
              </a:extLst>
            </p:cNvPr>
            <p:cNvGrpSpPr/>
            <p:nvPr/>
          </p:nvGrpSpPr>
          <p:grpSpPr>
            <a:xfrm>
              <a:off x="5429324" y="860032"/>
              <a:ext cx="538273" cy="538273"/>
              <a:chOff x="1752673" y="495870"/>
              <a:chExt cx="538273" cy="538273"/>
            </a:xfrm>
          </p:grpSpPr>
          <p:sp>
            <p:nvSpPr>
              <p:cNvPr id="147" name="Google Shape;620;p19">
                <a:extLst>
                  <a:ext uri="{FF2B5EF4-FFF2-40B4-BE49-F238E27FC236}">
                    <a16:creationId xmlns:a16="http://schemas.microsoft.com/office/drawing/2014/main" id="{81C437D9-8B40-A641-A2B1-8A2B4F4D57C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9AA4526E-6BD3-8543-BE50-701CDA80C0DA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</a:t>
                </a:r>
              </a:p>
            </p:txBody>
          </p:sp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63179DA2-BE0D-1E4D-A12F-95DC0BDEC80E}"/>
                </a:ext>
              </a:extLst>
            </p:cNvPr>
            <p:cNvGrpSpPr/>
            <p:nvPr/>
          </p:nvGrpSpPr>
          <p:grpSpPr>
            <a:xfrm>
              <a:off x="5998119" y="860032"/>
              <a:ext cx="538273" cy="538273"/>
              <a:chOff x="1752673" y="495870"/>
              <a:chExt cx="538273" cy="538273"/>
            </a:xfrm>
          </p:grpSpPr>
          <p:sp>
            <p:nvSpPr>
              <p:cNvPr id="145" name="Google Shape;620;p19">
                <a:extLst>
                  <a:ext uri="{FF2B5EF4-FFF2-40B4-BE49-F238E27FC236}">
                    <a16:creationId xmlns:a16="http://schemas.microsoft.com/office/drawing/2014/main" id="{8684C19A-7E36-D847-A965-0DB0336151D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D951ACC0-CC73-C246-A5DD-BC6029196225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2</a:t>
                </a:r>
              </a:p>
            </p:txBody>
          </p:sp>
        </p:grpSp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8DE7A6D9-05A0-7243-89B7-93ACBA371700}"/>
                </a:ext>
              </a:extLst>
            </p:cNvPr>
            <p:cNvGrpSpPr/>
            <p:nvPr/>
          </p:nvGrpSpPr>
          <p:grpSpPr>
            <a:xfrm>
              <a:off x="6566914" y="860032"/>
              <a:ext cx="538273" cy="538273"/>
              <a:chOff x="1752673" y="495870"/>
              <a:chExt cx="538273" cy="538273"/>
            </a:xfrm>
          </p:grpSpPr>
          <p:sp>
            <p:nvSpPr>
              <p:cNvPr id="143" name="Google Shape;620;p19">
                <a:extLst>
                  <a:ext uri="{FF2B5EF4-FFF2-40B4-BE49-F238E27FC236}">
                    <a16:creationId xmlns:a16="http://schemas.microsoft.com/office/drawing/2014/main" id="{BF6C3871-3C1E-1B4C-8517-86EDE706135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3251A81C-69A2-2040-B342-A39659A1CAE8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2</a:t>
                </a:r>
              </a:p>
            </p:txBody>
          </p:sp>
        </p:grpSp>
        <p:grpSp>
          <p:nvGrpSpPr>
            <p:cNvPr id="135" name="Group 134">
              <a:extLst>
                <a:ext uri="{FF2B5EF4-FFF2-40B4-BE49-F238E27FC236}">
                  <a16:creationId xmlns:a16="http://schemas.microsoft.com/office/drawing/2014/main" id="{10BA56AB-97AF-2F42-BEFA-0013BDC62C1B}"/>
                </a:ext>
              </a:extLst>
            </p:cNvPr>
            <p:cNvGrpSpPr/>
            <p:nvPr/>
          </p:nvGrpSpPr>
          <p:grpSpPr>
            <a:xfrm>
              <a:off x="7135709" y="860032"/>
              <a:ext cx="538273" cy="538273"/>
              <a:chOff x="1752673" y="495870"/>
              <a:chExt cx="538273" cy="538273"/>
            </a:xfrm>
          </p:grpSpPr>
          <p:sp>
            <p:nvSpPr>
              <p:cNvPr id="141" name="Google Shape;620;p19">
                <a:extLst>
                  <a:ext uri="{FF2B5EF4-FFF2-40B4-BE49-F238E27FC236}">
                    <a16:creationId xmlns:a16="http://schemas.microsoft.com/office/drawing/2014/main" id="{0446967A-A238-7244-91F1-43BD2CC4B17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6BB122C6-C89A-7D46-AEC0-5D86FE9E48E2}"/>
                  </a:ext>
                </a:extLst>
              </p:cNvPr>
              <p:cNvSpPr txBox="1"/>
              <p:nvPr/>
            </p:nvSpPr>
            <p:spPr>
              <a:xfrm>
                <a:off x="1769537" y="564950"/>
                <a:ext cx="504543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10</a:t>
                </a:r>
              </a:p>
            </p:txBody>
          </p:sp>
        </p:grp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2DD6C9F8-3177-2A4A-BF17-AF5D38593BC0}"/>
                </a:ext>
              </a:extLst>
            </p:cNvPr>
            <p:cNvGrpSpPr/>
            <p:nvPr/>
          </p:nvGrpSpPr>
          <p:grpSpPr>
            <a:xfrm>
              <a:off x="7704505" y="860032"/>
              <a:ext cx="538273" cy="538273"/>
              <a:chOff x="1752673" y="495870"/>
              <a:chExt cx="538273" cy="538273"/>
            </a:xfrm>
          </p:grpSpPr>
          <p:sp>
            <p:nvSpPr>
              <p:cNvPr id="139" name="Google Shape;620;p19">
                <a:extLst>
                  <a:ext uri="{FF2B5EF4-FFF2-40B4-BE49-F238E27FC236}">
                    <a16:creationId xmlns:a16="http://schemas.microsoft.com/office/drawing/2014/main" id="{9C8BCD39-254E-7E4A-8F0D-8985520CB47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7ED2BA36-5581-F24E-B379-20315235D1C3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7</a:t>
                </a:r>
              </a:p>
            </p:txBody>
          </p:sp>
        </p:grpSp>
      </p:grpSp>
      <p:grpSp>
        <p:nvGrpSpPr>
          <p:cNvPr id="207" name="Group 206">
            <a:extLst>
              <a:ext uri="{FF2B5EF4-FFF2-40B4-BE49-F238E27FC236}">
                <a16:creationId xmlns:a16="http://schemas.microsoft.com/office/drawing/2014/main" id="{980C5C44-47AD-9A4D-8714-D0420BB47BE8}"/>
              </a:ext>
            </a:extLst>
          </p:cNvPr>
          <p:cNvGrpSpPr/>
          <p:nvPr/>
        </p:nvGrpSpPr>
        <p:grpSpPr>
          <a:xfrm>
            <a:off x="3502030" y="1382953"/>
            <a:ext cx="1770242" cy="4704282"/>
            <a:chOff x="2410937" y="103578"/>
            <a:chExt cx="2272353" cy="6038605"/>
          </a:xfrm>
          <a:solidFill>
            <a:schemeClr val="accent6">
              <a:alpha val="20000"/>
            </a:schemeClr>
          </a:solidFill>
        </p:grpSpPr>
        <p:sp>
          <p:nvSpPr>
            <p:cNvPr id="205" name="Google Shape;620;p19">
              <a:extLst>
                <a:ext uri="{FF2B5EF4-FFF2-40B4-BE49-F238E27FC236}">
                  <a16:creationId xmlns:a16="http://schemas.microsoft.com/office/drawing/2014/main" id="{6F104C2E-1B2A-2443-A5D0-4E71A2C8B128}"/>
                </a:ext>
              </a:extLst>
            </p:cNvPr>
            <p:cNvSpPr>
              <a:spLocks/>
            </p:cNvSpPr>
            <p:nvPr/>
          </p:nvSpPr>
          <p:spPr>
            <a:xfrm>
              <a:off x="2410937" y="1670505"/>
              <a:ext cx="2272353" cy="4471678"/>
            </a:xfrm>
            <a:prstGeom prst="roundRect">
              <a:avLst>
                <a:gd name="adj" fmla="val 8264"/>
              </a:avLst>
            </a:prstGeom>
            <a:grpFill/>
            <a:ln>
              <a:solidFill>
                <a:schemeClr val="accent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06" name="Google Shape;620;p19">
              <a:extLst>
                <a:ext uri="{FF2B5EF4-FFF2-40B4-BE49-F238E27FC236}">
                  <a16:creationId xmlns:a16="http://schemas.microsoft.com/office/drawing/2014/main" id="{B0D176BE-02AE-EB44-AA8B-DE2306ECB9EC}"/>
                </a:ext>
              </a:extLst>
            </p:cNvPr>
            <p:cNvSpPr>
              <a:spLocks/>
            </p:cNvSpPr>
            <p:nvPr/>
          </p:nvSpPr>
          <p:spPr>
            <a:xfrm>
              <a:off x="2422686" y="103578"/>
              <a:ext cx="2247812" cy="538271"/>
            </a:xfrm>
            <a:prstGeom prst="roundRect">
              <a:avLst>
                <a:gd name="adj" fmla="val 26497"/>
              </a:avLst>
            </a:prstGeom>
            <a:grpFill/>
            <a:ln>
              <a:solidFill>
                <a:schemeClr val="accent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7B6D3830-20F2-1F42-AB87-6DF819CC82B3}"/>
              </a:ext>
            </a:extLst>
          </p:cNvPr>
          <p:cNvGrpSpPr/>
          <p:nvPr/>
        </p:nvGrpSpPr>
        <p:grpSpPr>
          <a:xfrm>
            <a:off x="3514734" y="761529"/>
            <a:ext cx="5736666" cy="419333"/>
            <a:chOff x="878964" y="860032"/>
            <a:chExt cx="7363814" cy="538273"/>
          </a:xfrm>
        </p:grpSpPr>
        <p:grpSp>
          <p:nvGrpSpPr>
            <p:cNvPr id="167" name="Group 166">
              <a:extLst>
                <a:ext uri="{FF2B5EF4-FFF2-40B4-BE49-F238E27FC236}">
                  <a16:creationId xmlns:a16="http://schemas.microsoft.com/office/drawing/2014/main" id="{EE5CADD0-69B9-AE46-81AF-F584E0DD18D1}"/>
                </a:ext>
              </a:extLst>
            </p:cNvPr>
            <p:cNvGrpSpPr/>
            <p:nvPr/>
          </p:nvGrpSpPr>
          <p:grpSpPr>
            <a:xfrm>
              <a:off x="878964" y="860032"/>
              <a:ext cx="538273" cy="538273"/>
              <a:chOff x="1752673" y="495870"/>
              <a:chExt cx="538273" cy="538273"/>
            </a:xfrm>
          </p:grpSpPr>
          <p:sp>
            <p:nvSpPr>
              <p:cNvPr id="221" name="Google Shape;620;p19">
                <a:extLst>
                  <a:ext uri="{FF2B5EF4-FFF2-40B4-BE49-F238E27FC236}">
                    <a16:creationId xmlns:a16="http://schemas.microsoft.com/office/drawing/2014/main" id="{A239C3F0-3920-8143-89B1-78373BA8F57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22" name="TextBox 221">
                <a:extLst>
                  <a:ext uri="{FF2B5EF4-FFF2-40B4-BE49-F238E27FC236}">
                    <a16:creationId xmlns:a16="http://schemas.microsoft.com/office/drawing/2014/main" id="{4743B655-572B-6B49-8E52-7726EC419E32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0</a:t>
                </a:r>
              </a:p>
            </p:txBody>
          </p:sp>
        </p:grpSp>
        <p:grpSp>
          <p:nvGrpSpPr>
            <p:cNvPr id="168" name="Group 167">
              <a:extLst>
                <a:ext uri="{FF2B5EF4-FFF2-40B4-BE49-F238E27FC236}">
                  <a16:creationId xmlns:a16="http://schemas.microsoft.com/office/drawing/2014/main" id="{1887CE4E-ACFE-034E-BAA0-68A2175E0021}"/>
                </a:ext>
              </a:extLst>
            </p:cNvPr>
            <p:cNvGrpSpPr/>
            <p:nvPr/>
          </p:nvGrpSpPr>
          <p:grpSpPr>
            <a:xfrm>
              <a:off x="1431701" y="860032"/>
              <a:ext cx="570388" cy="538273"/>
              <a:chOff x="1736615" y="495870"/>
              <a:chExt cx="570388" cy="538273"/>
            </a:xfrm>
          </p:grpSpPr>
          <p:sp>
            <p:nvSpPr>
              <p:cNvPr id="219" name="Google Shape;620;p19">
                <a:extLst>
                  <a:ext uri="{FF2B5EF4-FFF2-40B4-BE49-F238E27FC236}">
                    <a16:creationId xmlns:a16="http://schemas.microsoft.com/office/drawing/2014/main" id="{3F4B657E-6EBE-8B4C-A21E-874A304D125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20" name="TextBox 219">
                <a:extLst>
                  <a:ext uri="{FF2B5EF4-FFF2-40B4-BE49-F238E27FC236}">
                    <a16:creationId xmlns:a16="http://schemas.microsoft.com/office/drawing/2014/main" id="{71B0F603-D8BE-CF42-A0BB-5C65D933E59E}"/>
                  </a:ext>
                </a:extLst>
              </p:cNvPr>
              <p:cNvSpPr txBox="1"/>
              <p:nvPr/>
            </p:nvSpPr>
            <p:spPr>
              <a:xfrm>
                <a:off x="1736615" y="564950"/>
                <a:ext cx="570388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7.4</a:t>
                </a:r>
              </a:p>
            </p:txBody>
          </p:sp>
        </p:grpSp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705CD5BA-1CC3-5D43-BCFE-740DF1A5FF33}"/>
                </a:ext>
              </a:extLst>
            </p:cNvPr>
            <p:cNvGrpSpPr/>
            <p:nvPr/>
          </p:nvGrpSpPr>
          <p:grpSpPr>
            <a:xfrm>
              <a:off x="2016554" y="860032"/>
              <a:ext cx="538273" cy="538273"/>
              <a:chOff x="1752673" y="495870"/>
              <a:chExt cx="538273" cy="538273"/>
            </a:xfrm>
          </p:grpSpPr>
          <p:sp>
            <p:nvSpPr>
              <p:cNvPr id="217" name="Google Shape;620;p19">
                <a:extLst>
                  <a:ext uri="{FF2B5EF4-FFF2-40B4-BE49-F238E27FC236}">
                    <a16:creationId xmlns:a16="http://schemas.microsoft.com/office/drawing/2014/main" id="{E4DCEF78-949F-8947-B313-AEF0949417D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18" name="TextBox 217">
                <a:extLst>
                  <a:ext uri="{FF2B5EF4-FFF2-40B4-BE49-F238E27FC236}">
                    <a16:creationId xmlns:a16="http://schemas.microsoft.com/office/drawing/2014/main" id="{5DA909AE-8DD3-5A4C-A3D4-02119B99E591}"/>
                  </a:ext>
                </a:extLst>
              </p:cNvPr>
              <p:cNvSpPr txBox="1"/>
              <p:nvPr/>
            </p:nvSpPr>
            <p:spPr>
              <a:xfrm>
                <a:off x="1903245" y="564950"/>
                <a:ext cx="237127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170" name="Group 169">
              <a:extLst>
                <a:ext uri="{FF2B5EF4-FFF2-40B4-BE49-F238E27FC236}">
                  <a16:creationId xmlns:a16="http://schemas.microsoft.com/office/drawing/2014/main" id="{43565AD6-1FE9-194A-B01C-2E2FDDD888CC}"/>
                </a:ext>
              </a:extLst>
            </p:cNvPr>
            <p:cNvGrpSpPr/>
            <p:nvPr/>
          </p:nvGrpSpPr>
          <p:grpSpPr>
            <a:xfrm>
              <a:off x="2585349" y="860032"/>
              <a:ext cx="538273" cy="538273"/>
              <a:chOff x="1752673" y="495870"/>
              <a:chExt cx="538273" cy="538273"/>
            </a:xfrm>
          </p:grpSpPr>
          <p:sp>
            <p:nvSpPr>
              <p:cNvPr id="215" name="Google Shape;620;p19">
                <a:extLst>
                  <a:ext uri="{FF2B5EF4-FFF2-40B4-BE49-F238E27FC236}">
                    <a16:creationId xmlns:a16="http://schemas.microsoft.com/office/drawing/2014/main" id="{598759CE-F42B-B343-AD42-C2BB2710B96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16" name="TextBox 215">
                <a:extLst>
                  <a:ext uri="{FF2B5EF4-FFF2-40B4-BE49-F238E27FC236}">
                    <a16:creationId xmlns:a16="http://schemas.microsoft.com/office/drawing/2014/main" id="{1734B0D6-CC7B-9E45-B86D-7DA7422057A7}"/>
                  </a:ext>
                </a:extLst>
              </p:cNvPr>
              <p:cNvSpPr txBox="1"/>
              <p:nvPr/>
            </p:nvSpPr>
            <p:spPr>
              <a:xfrm>
                <a:off x="1903245" y="564950"/>
                <a:ext cx="237127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171" name="Group 170">
              <a:extLst>
                <a:ext uri="{FF2B5EF4-FFF2-40B4-BE49-F238E27FC236}">
                  <a16:creationId xmlns:a16="http://schemas.microsoft.com/office/drawing/2014/main" id="{0B6F9F7C-D186-8648-BDD5-38C7F5C2446B}"/>
                </a:ext>
              </a:extLst>
            </p:cNvPr>
            <p:cNvGrpSpPr/>
            <p:nvPr/>
          </p:nvGrpSpPr>
          <p:grpSpPr>
            <a:xfrm>
              <a:off x="3154144" y="860032"/>
              <a:ext cx="538273" cy="538273"/>
              <a:chOff x="1752673" y="495870"/>
              <a:chExt cx="538273" cy="538273"/>
            </a:xfrm>
          </p:grpSpPr>
          <p:sp>
            <p:nvSpPr>
              <p:cNvPr id="203" name="Google Shape;620;p19">
                <a:extLst>
                  <a:ext uri="{FF2B5EF4-FFF2-40B4-BE49-F238E27FC236}">
                    <a16:creationId xmlns:a16="http://schemas.microsoft.com/office/drawing/2014/main" id="{2AA633B1-34A4-6D46-86CC-3F520012939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11" name="TextBox 210">
                <a:extLst>
                  <a:ext uri="{FF2B5EF4-FFF2-40B4-BE49-F238E27FC236}">
                    <a16:creationId xmlns:a16="http://schemas.microsoft.com/office/drawing/2014/main" id="{A79E32EF-E7B4-7F4D-81FC-56E3EFEDC477}"/>
                  </a:ext>
                </a:extLst>
              </p:cNvPr>
              <p:cNvSpPr txBox="1"/>
              <p:nvPr/>
            </p:nvSpPr>
            <p:spPr>
              <a:xfrm>
                <a:off x="1903245" y="564950"/>
                <a:ext cx="237127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172" name="Group 171">
              <a:extLst>
                <a:ext uri="{FF2B5EF4-FFF2-40B4-BE49-F238E27FC236}">
                  <a16:creationId xmlns:a16="http://schemas.microsoft.com/office/drawing/2014/main" id="{F76AFB3D-F65D-CD46-B8FD-DBC6EE110FEF}"/>
                </a:ext>
              </a:extLst>
            </p:cNvPr>
            <p:cNvGrpSpPr/>
            <p:nvPr/>
          </p:nvGrpSpPr>
          <p:grpSpPr>
            <a:xfrm>
              <a:off x="3722939" y="860032"/>
              <a:ext cx="538273" cy="538273"/>
              <a:chOff x="1752673" y="495870"/>
              <a:chExt cx="538273" cy="538273"/>
            </a:xfrm>
          </p:grpSpPr>
          <p:sp>
            <p:nvSpPr>
              <p:cNvPr id="201" name="Google Shape;620;p19">
                <a:extLst>
                  <a:ext uri="{FF2B5EF4-FFF2-40B4-BE49-F238E27FC236}">
                    <a16:creationId xmlns:a16="http://schemas.microsoft.com/office/drawing/2014/main" id="{200B285D-C8AE-2643-B810-21397EB0E07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02" name="TextBox 201">
                <a:extLst>
                  <a:ext uri="{FF2B5EF4-FFF2-40B4-BE49-F238E27FC236}">
                    <a16:creationId xmlns:a16="http://schemas.microsoft.com/office/drawing/2014/main" id="{A58C78BD-F695-5B40-A54E-6E1B9C43A521}"/>
                  </a:ext>
                </a:extLst>
              </p:cNvPr>
              <p:cNvSpPr txBox="1"/>
              <p:nvPr/>
            </p:nvSpPr>
            <p:spPr>
              <a:xfrm>
                <a:off x="1903245" y="564950"/>
                <a:ext cx="237127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173" name="Group 172">
              <a:extLst>
                <a:ext uri="{FF2B5EF4-FFF2-40B4-BE49-F238E27FC236}">
                  <a16:creationId xmlns:a16="http://schemas.microsoft.com/office/drawing/2014/main" id="{2A2975BD-1F6B-A74D-A5D2-4ABD07981332}"/>
                </a:ext>
              </a:extLst>
            </p:cNvPr>
            <p:cNvGrpSpPr/>
            <p:nvPr/>
          </p:nvGrpSpPr>
          <p:grpSpPr>
            <a:xfrm>
              <a:off x="4860529" y="860032"/>
              <a:ext cx="538273" cy="538273"/>
              <a:chOff x="1752673" y="495870"/>
              <a:chExt cx="538273" cy="538273"/>
            </a:xfrm>
          </p:grpSpPr>
          <p:sp>
            <p:nvSpPr>
              <p:cNvPr id="198" name="Google Shape;620;p19">
                <a:extLst>
                  <a:ext uri="{FF2B5EF4-FFF2-40B4-BE49-F238E27FC236}">
                    <a16:creationId xmlns:a16="http://schemas.microsoft.com/office/drawing/2014/main" id="{E1FE3C6A-BDCF-0B49-ACF6-20118C4E6F8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99" name="TextBox 198">
                <a:extLst>
                  <a:ext uri="{FF2B5EF4-FFF2-40B4-BE49-F238E27FC236}">
                    <a16:creationId xmlns:a16="http://schemas.microsoft.com/office/drawing/2014/main" id="{478E54E2-7D87-6749-ACAD-B7328400C972}"/>
                  </a:ext>
                </a:extLst>
              </p:cNvPr>
              <p:cNvSpPr txBox="1"/>
              <p:nvPr/>
            </p:nvSpPr>
            <p:spPr>
              <a:xfrm>
                <a:off x="1903244" y="564950"/>
                <a:ext cx="237128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174" name="Group 173">
              <a:extLst>
                <a:ext uri="{FF2B5EF4-FFF2-40B4-BE49-F238E27FC236}">
                  <a16:creationId xmlns:a16="http://schemas.microsoft.com/office/drawing/2014/main" id="{019B9429-4EB9-5542-8645-100D1391AB4B}"/>
                </a:ext>
              </a:extLst>
            </p:cNvPr>
            <p:cNvGrpSpPr/>
            <p:nvPr/>
          </p:nvGrpSpPr>
          <p:grpSpPr>
            <a:xfrm>
              <a:off x="4291734" y="860032"/>
              <a:ext cx="538273" cy="538273"/>
              <a:chOff x="1752673" y="495870"/>
              <a:chExt cx="538273" cy="538273"/>
            </a:xfrm>
          </p:grpSpPr>
          <p:sp>
            <p:nvSpPr>
              <p:cNvPr id="195" name="Google Shape;620;p19">
                <a:extLst>
                  <a:ext uri="{FF2B5EF4-FFF2-40B4-BE49-F238E27FC236}">
                    <a16:creationId xmlns:a16="http://schemas.microsoft.com/office/drawing/2014/main" id="{B1AF8E98-6337-2948-90C7-9C0B449740A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97" name="TextBox 196">
                <a:extLst>
                  <a:ext uri="{FF2B5EF4-FFF2-40B4-BE49-F238E27FC236}">
                    <a16:creationId xmlns:a16="http://schemas.microsoft.com/office/drawing/2014/main" id="{3578DDBC-1935-4440-A4E8-7B68864264EE}"/>
                  </a:ext>
                </a:extLst>
              </p:cNvPr>
              <p:cNvSpPr txBox="1"/>
              <p:nvPr/>
            </p:nvSpPr>
            <p:spPr>
              <a:xfrm>
                <a:off x="1903244" y="564950"/>
                <a:ext cx="237128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175" name="Group 174">
              <a:extLst>
                <a:ext uri="{FF2B5EF4-FFF2-40B4-BE49-F238E27FC236}">
                  <a16:creationId xmlns:a16="http://schemas.microsoft.com/office/drawing/2014/main" id="{49124422-77BE-4045-8DD7-2252B46BA61C}"/>
                </a:ext>
              </a:extLst>
            </p:cNvPr>
            <p:cNvGrpSpPr/>
            <p:nvPr/>
          </p:nvGrpSpPr>
          <p:grpSpPr>
            <a:xfrm>
              <a:off x="5429324" y="860032"/>
              <a:ext cx="538273" cy="538273"/>
              <a:chOff x="1752673" y="495870"/>
              <a:chExt cx="538273" cy="538273"/>
            </a:xfrm>
          </p:grpSpPr>
          <p:sp>
            <p:nvSpPr>
              <p:cNvPr id="191" name="Google Shape;620;p19">
                <a:extLst>
                  <a:ext uri="{FF2B5EF4-FFF2-40B4-BE49-F238E27FC236}">
                    <a16:creationId xmlns:a16="http://schemas.microsoft.com/office/drawing/2014/main" id="{63D52807-6589-A243-9483-85DAD17A42A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94" name="TextBox 193">
                <a:extLst>
                  <a:ext uri="{FF2B5EF4-FFF2-40B4-BE49-F238E27FC236}">
                    <a16:creationId xmlns:a16="http://schemas.microsoft.com/office/drawing/2014/main" id="{1029F8BB-B913-8D4A-B282-7184E0F1F78C}"/>
                  </a:ext>
                </a:extLst>
              </p:cNvPr>
              <p:cNvSpPr txBox="1"/>
              <p:nvPr/>
            </p:nvSpPr>
            <p:spPr>
              <a:xfrm>
                <a:off x="1903245" y="564950"/>
                <a:ext cx="237127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176" name="Group 175">
              <a:extLst>
                <a:ext uri="{FF2B5EF4-FFF2-40B4-BE49-F238E27FC236}">
                  <a16:creationId xmlns:a16="http://schemas.microsoft.com/office/drawing/2014/main" id="{8C7D8E08-9516-344B-9731-17D64263D0DC}"/>
                </a:ext>
              </a:extLst>
            </p:cNvPr>
            <p:cNvGrpSpPr/>
            <p:nvPr/>
          </p:nvGrpSpPr>
          <p:grpSpPr>
            <a:xfrm>
              <a:off x="5998119" y="860032"/>
              <a:ext cx="538273" cy="538273"/>
              <a:chOff x="1752673" y="495870"/>
              <a:chExt cx="538273" cy="538273"/>
            </a:xfrm>
          </p:grpSpPr>
          <p:sp>
            <p:nvSpPr>
              <p:cNvPr id="189" name="Google Shape;620;p19">
                <a:extLst>
                  <a:ext uri="{FF2B5EF4-FFF2-40B4-BE49-F238E27FC236}">
                    <a16:creationId xmlns:a16="http://schemas.microsoft.com/office/drawing/2014/main" id="{0562E600-229F-9C48-B2D6-E913350837F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90" name="TextBox 189">
                <a:extLst>
                  <a:ext uri="{FF2B5EF4-FFF2-40B4-BE49-F238E27FC236}">
                    <a16:creationId xmlns:a16="http://schemas.microsoft.com/office/drawing/2014/main" id="{3A64E30E-852D-1641-A06B-838944769975}"/>
                  </a:ext>
                </a:extLst>
              </p:cNvPr>
              <p:cNvSpPr txBox="1"/>
              <p:nvPr/>
            </p:nvSpPr>
            <p:spPr>
              <a:xfrm>
                <a:off x="1903245" y="564950"/>
                <a:ext cx="237127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177" name="Group 176">
              <a:extLst>
                <a:ext uri="{FF2B5EF4-FFF2-40B4-BE49-F238E27FC236}">
                  <a16:creationId xmlns:a16="http://schemas.microsoft.com/office/drawing/2014/main" id="{695B169D-D08A-9447-A8C8-F48D6A55FABD}"/>
                </a:ext>
              </a:extLst>
            </p:cNvPr>
            <p:cNvGrpSpPr/>
            <p:nvPr/>
          </p:nvGrpSpPr>
          <p:grpSpPr>
            <a:xfrm>
              <a:off x="6566914" y="860032"/>
              <a:ext cx="538273" cy="538273"/>
              <a:chOff x="1752673" y="495870"/>
              <a:chExt cx="538273" cy="538273"/>
            </a:xfrm>
          </p:grpSpPr>
          <p:sp>
            <p:nvSpPr>
              <p:cNvPr id="186" name="Google Shape;620;p19">
                <a:extLst>
                  <a:ext uri="{FF2B5EF4-FFF2-40B4-BE49-F238E27FC236}">
                    <a16:creationId xmlns:a16="http://schemas.microsoft.com/office/drawing/2014/main" id="{D201F20B-F39F-F549-8151-7206CAB3657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88" name="TextBox 187">
                <a:extLst>
                  <a:ext uri="{FF2B5EF4-FFF2-40B4-BE49-F238E27FC236}">
                    <a16:creationId xmlns:a16="http://schemas.microsoft.com/office/drawing/2014/main" id="{600E4C75-8C5F-C54C-BF1D-C2A09C065120}"/>
                  </a:ext>
                </a:extLst>
              </p:cNvPr>
              <p:cNvSpPr txBox="1"/>
              <p:nvPr/>
            </p:nvSpPr>
            <p:spPr>
              <a:xfrm>
                <a:off x="1903245" y="564950"/>
                <a:ext cx="237127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178" name="Group 177">
              <a:extLst>
                <a:ext uri="{FF2B5EF4-FFF2-40B4-BE49-F238E27FC236}">
                  <a16:creationId xmlns:a16="http://schemas.microsoft.com/office/drawing/2014/main" id="{31120CB0-504C-BA47-BD9F-521D2A4B9750}"/>
                </a:ext>
              </a:extLst>
            </p:cNvPr>
            <p:cNvGrpSpPr/>
            <p:nvPr/>
          </p:nvGrpSpPr>
          <p:grpSpPr>
            <a:xfrm>
              <a:off x="7135709" y="860032"/>
              <a:ext cx="538273" cy="538273"/>
              <a:chOff x="1752673" y="495870"/>
              <a:chExt cx="538273" cy="538273"/>
            </a:xfrm>
          </p:grpSpPr>
          <p:sp>
            <p:nvSpPr>
              <p:cNvPr id="184" name="Google Shape;620;p19">
                <a:extLst>
                  <a:ext uri="{FF2B5EF4-FFF2-40B4-BE49-F238E27FC236}">
                    <a16:creationId xmlns:a16="http://schemas.microsoft.com/office/drawing/2014/main" id="{BC672BE3-01E9-3243-8F2D-7C64B413DEC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85" name="TextBox 184">
                <a:extLst>
                  <a:ext uri="{FF2B5EF4-FFF2-40B4-BE49-F238E27FC236}">
                    <a16:creationId xmlns:a16="http://schemas.microsoft.com/office/drawing/2014/main" id="{24D11BC2-1035-4B43-8DD7-56FCD8238552}"/>
                  </a:ext>
                </a:extLst>
              </p:cNvPr>
              <p:cNvSpPr txBox="1"/>
              <p:nvPr/>
            </p:nvSpPr>
            <p:spPr>
              <a:xfrm>
                <a:off x="1903244" y="564950"/>
                <a:ext cx="237128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181" name="Group 180">
              <a:extLst>
                <a:ext uri="{FF2B5EF4-FFF2-40B4-BE49-F238E27FC236}">
                  <a16:creationId xmlns:a16="http://schemas.microsoft.com/office/drawing/2014/main" id="{7EFE5583-DE2B-B049-989C-B1C4E5DDDA79}"/>
                </a:ext>
              </a:extLst>
            </p:cNvPr>
            <p:cNvGrpSpPr/>
            <p:nvPr/>
          </p:nvGrpSpPr>
          <p:grpSpPr>
            <a:xfrm>
              <a:off x="7704505" y="860032"/>
              <a:ext cx="538273" cy="538273"/>
              <a:chOff x="1752673" y="495870"/>
              <a:chExt cx="538273" cy="538273"/>
            </a:xfrm>
          </p:grpSpPr>
          <p:sp>
            <p:nvSpPr>
              <p:cNvPr id="182" name="Google Shape;620;p19">
                <a:extLst>
                  <a:ext uri="{FF2B5EF4-FFF2-40B4-BE49-F238E27FC236}">
                    <a16:creationId xmlns:a16="http://schemas.microsoft.com/office/drawing/2014/main" id="{88A42A6F-C5E1-E842-BDA9-49C17F8D11B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83" name="TextBox 182">
                <a:extLst>
                  <a:ext uri="{FF2B5EF4-FFF2-40B4-BE49-F238E27FC236}">
                    <a16:creationId xmlns:a16="http://schemas.microsoft.com/office/drawing/2014/main" id="{F63138A6-2987-714D-A897-D062E597E7A4}"/>
                  </a:ext>
                </a:extLst>
              </p:cNvPr>
              <p:cNvSpPr txBox="1"/>
              <p:nvPr/>
            </p:nvSpPr>
            <p:spPr>
              <a:xfrm>
                <a:off x="1903245" y="564950"/>
                <a:ext cx="237127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</p:grpSp>
      <p:grpSp>
        <p:nvGrpSpPr>
          <p:cNvPr id="223" name="Group 222">
            <a:extLst>
              <a:ext uri="{FF2B5EF4-FFF2-40B4-BE49-F238E27FC236}">
                <a16:creationId xmlns:a16="http://schemas.microsoft.com/office/drawing/2014/main" id="{7C7D51BE-B257-7347-8612-EE0EE27D2A94}"/>
              </a:ext>
            </a:extLst>
          </p:cNvPr>
          <p:cNvGrpSpPr/>
          <p:nvPr/>
        </p:nvGrpSpPr>
        <p:grpSpPr>
          <a:xfrm>
            <a:off x="3514734" y="207967"/>
            <a:ext cx="5736666" cy="419333"/>
            <a:chOff x="878964" y="860032"/>
            <a:chExt cx="7363814" cy="538273"/>
          </a:xfrm>
        </p:grpSpPr>
        <p:grpSp>
          <p:nvGrpSpPr>
            <p:cNvPr id="224" name="Group 223">
              <a:extLst>
                <a:ext uri="{FF2B5EF4-FFF2-40B4-BE49-F238E27FC236}">
                  <a16:creationId xmlns:a16="http://schemas.microsoft.com/office/drawing/2014/main" id="{B8600C7D-34B1-AD43-B61D-ED7F6911D95C}"/>
                </a:ext>
              </a:extLst>
            </p:cNvPr>
            <p:cNvGrpSpPr/>
            <p:nvPr/>
          </p:nvGrpSpPr>
          <p:grpSpPr>
            <a:xfrm>
              <a:off x="878964" y="860032"/>
              <a:ext cx="538273" cy="538273"/>
              <a:chOff x="1752673" y="495870"/>
              <a:chExt cx="538273" cy="538273"/>
            </a:xfrm>
          </p:grpSpPr>
          <p:sp>
            <p:nvSpPr>
              <p:cNvPr id="261" name="Google Shape;620;p19">
                <a:extLst>
                  <a:ext uri="{FF2B5EF4-FFF2-40B4-BE49-F238E27FC236}">
                    <a16:creationId xmlns:a16="http://schemas.microsoft.com/office/drawing/2014/main" id="{E7F4D2C3-4E87-B34C-B03C-56D5D02CEAF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62" name="TextBox 261">
                <a:extLst>
                  <a:ext uri="{FF2B5EF4-FFF2-40B4-BE49-F238E27FC236}">
                    <a16:creationId xmlns:a16="http://schemas.microsoft.com/office/drawing/2014/main" id="{50C86EE7-BDC7-4543-996C-89F8EC066BC5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0</a:t>
                </a:r>
              </a:p>
            </p:txBody>
          </p:sp>
        </p:grpSp>
        <p:grpSp>
          <p:nvGrpSpPr>
            <p:cNvPr id="225" name="Group 224">
              <a:extLst>
                <a:ext uri="{FF2B5EF4-FFF2-40B4-BE49-F238E27FC236}">
                  <a16:creationId xmlns:a16="http://schemas.microsoft.com/office/drawing/2014/main" id="{5D98B11D-3908-E948-8280-DD5DBB9ECC80}"/>
                </a:ext>
              </a:extLst>
            </p:cNvPr>
            <p:cNvGrpSpPr/>
            <p:nvPr/>
          </p:nvGrpSpPr>
          <p:grpSpPr>
            <a:xfrm>
              <a:off x="1431701" y="860032"/>
              <a:ext cx="570388" cy="538273"/>
              <a:chOff x="1736615" y="495870"/>
              <a:chExt cx="570388" cy="538273"/>
            </a:xfrm>
          </p:grpSpPr>
          <p:sp>
            <p:nvSpPr>
              <p:cNvPr id="259" name="Google Shape;620;p19">
                <a:extLst>
                  <a:ext uri="{FF2B5EF4-FFF2-40B4-BE49-F238E27FC236}">
                    <a16:creationId xmlns:a16="http://schemas.microsoft.com/office/drawing/2014/main" id="{93940339-7125-EB46-83EA-23F5BC954D2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60" name="TextBox 259">
                <a:extLst>
                  <a:ext uri="{FF2B5EF4-FFF2-40B4-BE49-F238E27FC236}">
                    <a16:creationId xmlns:a16="http://schemas.microsoft.com/office/drawing/2014/main" id="{044E115C-6175-A54E-A76C-D97DB90D70B2}"/>
                  </a:ext>
                </a:extLst>
              </p:cNvPr>
              <p:cNvSpPr txBox="1"/>
              <p:nvPr/>
            </p:nvSpPr>
            <p:spPr>
              <a:xfrm>
                <a:off x="1736615" y="564950"/>
                <a:ext cx="570388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2.0</a:t>
                </a:r>
              </a:p>
            </p:txBody>
          </p:sp>
        </p:grpSp>
        <p:grpSp>
          <p:nvGrpSpPr>
            <p:cNvPr id="226" name="Group 225">
              <a:extLst>
                <a:ext uri="{FF2B5EF4-FFF2-40B4-BE49-F238E27FC236}">
                  <a16:creationId xmlns:a16="http://schemas.microsoft.com/office/drawing/2014/main" id="{82952392-988D-734A-A6AB-CC78C3E5E9BA}"/>
                </a:ext>
              </a:extLst>
            </p:cNvPr>
            <p:cNvGrpSpPr/>
            <p:nvPr/>
          </p:nvGrpSpPr>
          <p:grpSpPr>
            <a:xfrm>
              <a:off x="2016554" y="860032"/>
              <a:ext cx="538273" cy="538273"/>
              <a:chOff x="1752673" y="495870"/>
              <a:chExt cx="538273" cy="538273"/>
            </a:xfrm>
          </p:grpSpPr>
          <p:sp>
            <p:nvSpPr>
              <p:cNvPr id="257" name="Google Shape;620;p19">
                <a:extLst>
                  <a:ext uri="{FF2B5EF4-FFF2-40B4-BE49-F238E27FC236}">
                    <a16:creationId xmlns:a16="http://schemas.microsoft.com/office/drawing/2014/main" id="{C320E6F5-612B-AC47-8F6E-C37BBB9906A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58" name="TextBox 257">
                <a:extLst>
                  <a:ext uri="{FF2B5EF4-FFF2-40B4-BE49-F238E27FC236}">
                    <a16:creationId xmlns:a16="http://schemas.microsoft.com/office/drawing/2014/main" id="{9A2EEF6D-C199-354D-8FBB-3905BEB239DE}"/>
                  </a:ext>
                </a:extLst>
              </p:cNvPr>
              <p:cNvSpPr txBox="1"/>
              <p:nvPr/>
            </p:nvSpPr>
            <p:spPr>
              <a:xfrm>
                <a:off x="1903245" y="564950"/>
                <a:ext cx="237127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227" name="Group 226">
              <a:extLst>
                <a:ext uri="{FF2B5EF4-FFF2-40B4-BE49-F238E27FC236}">
                  <a16:creationId xmlns:a16="http://schemas.microsoft.com/office/drawing/2014/main" id="{92B0CDE6-AE12-054C-AE42-8C9280917F84}"/>
                </a:ext>
              </a:extLst>
            </p:cNvPr>
            <p:cNvGrpSpPr/>
            <p:nvPr/>
          </p:nvGrpSpPr>
          <p:grpSpPr>
            <a:xfrm>
              <a:off x="2585349" y="860032"/>
              <a:ext cx="538273" cy="538273"/>
              <a:chOff x="1752673" y="495870"/>
              <a:chExt cx="538273" cy="538273"/>
            </a:xfrm>
          </p:grpSpPr>
          <p:sp>
            <p:nvSpPr>
              <p:cNvPr id="255" name="Google Shape;620;p19">
                <a:extLst>
                  <a:ext uri="{FF2B5EF4-FFF2-40B4-BE49-F238E27FC236}">
                    <a16:creationId xmlns:a16="http://schemas.microsoft.com/office/drawing/2014/main" id="{F34E1FCB-5418-F34D-9949-5BE48EBE4CC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56" name="TextBox 255">
                <a:extLst>
                  <a:ext uri="{FF2B5EF4-FFF2-40B4-BE49-F238E27FC236}">
                    <a16:creationId xmlns:a16="http://schemas.microsoft.com/office/drawing/2014/main" id="{2081D1E7-F5BC-4949-98C4-DAB68E51FB30}"/>
                  </a:ext>
                </a:extLst>
              </p:cNvPr>
              <p:cNvSpPr txBox="1"/>
              <p:nvPr/>
            </p:nvSpPr>
            <p:spPr>
              <a:xfrm>
                <a:off x="1903245" y="564950"/>
                <a:ext cx="237127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228" name="Group 227">
              <a:extLst>
                <a:ext uri="{FF2B5EF4-FFF2-40B4-BE49-F238E27FC236}">
                  <a16:creationId xmlns:a16="http://schemas.microsoft.com/office/drawing/2014/main" id="{25B58B40-B3C8-1945-B795-33ED1978B5C2}"/>
                </a:ext>
              </a:extLst>
            </p:cNvPr>
            <p:cNvGrpSpPr/>
            <p:nvPr/>
          </p:nvGrpSpPr>
          <p:grpSpPr>
            <a:xfrm>
              <a:off x="3154144" y="860032"/>
              <a:ext cx="538273" cy="538273"/>
              <a:chOff x="1752673" y="495870"/>
              <a:chExt cx="538273" cy="538273"/>
            </a:xfrm>
          </p:grpSpPr>
          <p:sp>
            <p:nvSpPr>
              <p:cNvPr id="253" name="Google Shape;620;p19">
                <a:extLst>
                  <a:ext uri="{FF2B5EF4-FFF2-40B4-BE49-F238E27FC236}">
                    <a16:creationId xmlns:a16="http://schemas.microsoft.com/office/drawing/2014/main" id="{B96AD00F-C9D5-9449-9A59-A95DB842BA5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54" name="TextBox 253">
                <a:extLst>
                  <a:ext uri="{FF2B5EF4-FFF2-40B4-BE49-F238E27FC236}">
                    <a16:creationId xmlns:a16="http://schemas.microsoft.com/office/drawing/2014/main" id="{729B023F-D92E-2142-BBF1-6BB995D98F6D}"/>
                  </a:ext>
                </a:extLst>
              </p:cNvPr>
              <p:cNvSpPr txBox="1"/>
              <p:nvPr/>
            </p:nvSpPr>
            <p:spPr>
              <a:xfrm>
                <a:off x="1903245" y="564950"/>
                <a:ext cx="237127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229" name="Group 228">
              <a:extLst>
                <a:ext uri="{FF2B5EF4-FFF2-40B4-BE49-F238E27FC236}">
                  <a16:creationId xmlns:a16="http://schemas.microsoft.com/office/drawing/2014/main" id="{1243D2B1-3952-374E-901D-7642C78FDA6E}"/>
                </a:ext>
              </a:extLst>
            </p:cNvPr>
            <p:cNvGrpSpPr/>
            <p:nvPr/>
          </p:nvGrpSpPr>
          <p:grpSpPr>
            <a:xfrm>
              <a:off x="3722939" y="860032"/>
              <a:ext cx="538273" cy="538273"/>
              <a:chOff x="1752673" y="495870"/>
              <a:chExt cx="538273" cy="538273"/>
            </a:xfrm>
          </p:grpSpPr>
          <p:sp>
            <p:nvSpPr>
              <p:cNvPr id="251" name="Google Shape;620;p19">
                <a:extLst>
                  <a:ext uri="{FF2B5EF4-FFF2-40B4-BE49-F238E27FC236}">
                    <a16:creationId xmlns:a16="http://schemas.microsoft.com/office/drawing/2014/main" id="{300D5005-C097-0C4A-A177-0A9E62A2879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52" name="TextBox 251">
                <a:extLst>
                  <a:ext uri="{FF2B5EF4-FFF2-40B4-BE49-F238E27FC236}">
                    <a16:creationId xmlns:a16="http://schemas.microsoft.com/office/drawing/2014/main" id="{C846B49D-75C3-A840-8D43-74841962EDB1}"/>
                  </a:ext>
                </a:extLst>
              </p:cNvPr>
              <p:cNvSpPr txBox="1"/>
              <p:nvPr/>
            </p:nvSpPr>
            <p:spPr>
              <a:xfrm>
                <a:off x="1903245" y="564950"/>
                <a:ext cx="237127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230" name="Group 229">
              <a:extLst>
                <a:ext uri="{FF2B5EF4-FFF2-40B4-BE49-F238E27FC236}">
                  <a16:creationId xmlns:a16="http://schemas.microsoft.com/office/drawing/2014/main" id="{E1F32FB0-1AE5-A14C-9AEC-BDD19D34F259}"/>
                </a:ext>
              </a:extLst>
            </p:cNvPr>
            <p:cNvGrpSpPr/>
            <p:nvPr/>
          </p:nvGrpSpPr>
          <p:grpSpPr>
            <a:xfrm>
              <a:off x="4860529" y="860032"/>
              <a:ext cx="538273" cy="538273"/>
              <a:chOff x="1752673" y="495870"/>
              <a:chExt cx="538273" cy="538273"/>
            </a:xfrm>
          </p:grpSpPr>
          <p:sp>
            <p:nvSpPr>
              <p:cNvPr id="249" name="Google Shape;620;p19">
                <a:extLst>
                  <a:ext uri="{FF2B5EF4-FFF2-40B4-BE49-F238E27FC236}">
                    <a16:creationId xmlns:a16="http://schemas.microsoft.com/office/drawing/2014/main" id="{41CDBBE6-BFC1-DD44-B941-E40419D4A39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50" name="TextBox 249">
                <a:extLst>
                  <a:ext uri="{FF2B5EF4-FFF2-40B4-BE49-F238E27FC236}">
                    <a16:creationId xmlns:a16="http://schemas.microsoft.com/office/drawing/2014/main" id="{173FB3CC-D6B9-1342-905F-F4DAFF2CC179}"/>
                  </a:ext>
                </a:extLst>
              </p:cNvPr>
              <p:cNvSpPr txBox="1"/>
              <p:nvPr/>
            </p:nvSpPr>
            <p:spPr>
              <a:xfrm>
                <a:off x="1903244" y="564950"/>
                <a:ext cx="237128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231" name="Group 230">
              <a:extLst>
                <a:ext uri="{FF2B5EF4-FFF2-40B4-BE49-F238E27FC236}">
                  <a16:creationId xmlns:a16="http://schemas.microsoft.com/office/drawing/2014/main" id="{06BB2861-D9F3-D440-8327-6CDE892CA3E0}"/>
                </a:ext>
              </a:extLst>
            </p:cNvPr>
            <p:cNvGrpSpPr/>
            <p:nvPr/>
          </p:nvGrpSpPr>
          <p:grpSpPr>
            <a:xfrm>
              <a:off x="4291734" y="860032"/>
              <a:ext cx="538273" cy="538273"/>
              <a:chOff x="1752673" y="495870"/>
              <a:chExt cx="538273" cy="538273"/>
            </a:xfrm>
          </p:grpSpPr>
          <p:sp>
            <p:nvSpPr>
              <p:cNvPr id="247" name="Google Shape;620;p19">
                <a:extLst>
                  <a:ext uri="{FF2B5EF4-FFF2-40B4-BE49-F238E27FC236}">
                    <a16:creationId xmlns:a16="http://schemas.microsoft.com/office/drawing/2014/main" id="{538BBCD7-ECC2-A344-8698-7FA287D9388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48" name="TextBox 247">
                <a:extLst>
                  <a:ext uri="{FF2B5EF4-FFF2-40B4-BE49-F238E27FC236}">
                    <a16:creationId xmlns:a16="http://schemas.microsoft.com/office/drawing/2014/main" id="{1D26C6B0-0EE2-2C40-95DC-750FE8453E0F}"/>
                  </a:ext>
                </a:extLst>
              </p:cNvPr>
              <p:cNvSpPr txBox="1"/>
              <p:nvPr/>
            </p:nvSpPr>
            <p:spPr>
              <a:xfrm>
                <a:off x="1903244" y="564950"/>
                <a:ext cx="237128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232" name="Group 231">
              <a:extLst>
                <a:ext uri="{FF2B5EF4-FFF2-40B4-BE49-F238E27FC236}">
                  <a16:creationId xmlns:a16="http://schemas.microsoft.com/office/drawing/2014/main" id="{9D79B095-B59F-AD4B-8B74-FCCF3AF0661B}"/>
                </a:ext>
              </a:extLst>
            </p:cNvPr>
            <p:cNvGrpSpPr/>
            <p:nvPr/>
          </p:nvGrpSpPr>
          <p:grpSpPr>
            <a:xfrm>
              <a:off x="5429324" y="860032"/>
              <a:ext cx="538273" cy="538273"/>
              <a:chOff x="1752673" y="495870"/>
              <a:chExt cx="538273" cy="538273"/>
            </a:xfrm>
          </p:grpSpPr>
          <p:sp>
            <p:nvSpPr>
              <p:cNvPr id="245" name="Google Shape;620;p19">
                <a:extLst>
                  <a:ext uri="{FF2B5EF4-FFF2-40B4-BE49-F238E27FC236}">
                    <a16:creationId xmlns:a16="http://schemas.microsoft.com/office/drawing/2014/main" id="{7A53901D-1555-3941-9B35-2D9067A606F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46" name="TextBox 245">
                <a:extLst>
                  <a:ext uri="{FF2B5EF4-FFF2-40B4-BE49-F238E27FC236}">
                    <a16:creationId xmlns:a16="http://schemas.microsoft.com/office/drawing/2014/main" id="{E25B0BDB-CA84-0A4D-BA79-71D90FC7B9C7}"/>
                  </a:ext>
                </a:extLst>
              </p:cNvPr>
              <p:cNvSpPr txBox="1"/>
              <p:nvPr/>
            </p:nvSpPr>
            <p:spPr>
              <a:xfrm>
                <a:off x="1903245" y="564950"/>
                <a:ext cx="237127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233" name="Group 232">
              <a:extLst>
                <a:ext uri="{FF2B5EF4-FFF2-40B4-BE49-F238E27FC236}">
                  <a16:creationId xmlns:a16="http://schemas.microsoft.com/office/drawing/2014/main" id="{D9EF67EB-FCA9-304F-96EA-7EA9A1A3F509}"/>
                </a:ext>
              </a:extLst>
            </p:cNvPr>
            <p:cNvGrpSpPr/>
            <p:nvPr/>
          </p:nvGrpSpPr>
          <p:grpSpPr>
            <a:xfrm>
              <a:off x="5998119" y="860032"/>
              <a:ext cx="538273" cy="538273"/>
              <a:chOff x="1752673" y="495870"/>
              <a:chExt cx="538273" cy="538273"/>
            </a:xfrm>
          </p:grpSpPr>
          <p:sp>
            <p:nvSpPr>
              <p:cNvPr id="243" name="Google Shape;620;p19">
                <a:extLst>
                  <a:ext uri="{FF2B5EF4-FFF2-40B4-BE49-F238E27FC236}">
                    <a16:creationId xmlns:a16="http://schemas.microsoft.com/office/drawing/2014/main" id="{3B49F0D5-E9B1-1842-BADB-728877B0D4B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44" name="TextBox 243">
                <a:extLst>
                  <a:ext uri="{FF2B5EF4-FFF2-40B4-BE49-F238E27FC236}">
                    <a16:creationId xmlns:a16="http://schemas.microsoft.com/office/drawing/2014/main" id="{9B8B355D-A50D-0144-9D05-5284BC6959F3}"/>
                  </a:ext>
                </a:extLst>
              </p:cNvPr>
              <p:cNvSpPr txBox="1"/>
              <p:nvPr/>
            </p:nvSpPr>
            <p:spPr>
              <a:xfrm>
                <a:off x="1903245" y="564950"/>
                <a:ext cx="237127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234" name="Group 233">
              <a:extLst>
                <a:ext uri="{FF2B5EF4-FFF2-40B4-BE49-F238E27FC236}">
                  <a16:creationId xmlns:a16="http://schemas.microsoft.com/office/drawing/2014/main" id="{6A75F924-119F-7B4A-81F8-2AB31F66005C}"/>
                </a:ext>
              </a:extLst>
            </p:cNvPr>
            <p:cNvGrpSpPr/>
            <p:nvPr/>
          </p:nvGrpSpPr>
          <p:grpSpPr>
            <a:xfrm>
              <a:off x="6566914" y="860032"/>
              <a:ext cx="538273" cy="538273"/>
              <a:chOff x="1752673" y="495870"/>
              <a:chExt cx="538273" cy="538273"/>
            </a:xfrm>
          </p:grpSpPr>
          <p:sp>
            <p:nvSpPr>
              <p:cNvPr id="241" name="Google Shape;620;p19">
                <a:extLst>
                  <a:ext uri="{FF2B5EF4-FFF2-40B4-BE49-F238E27FC236}">
                    <a16:creationId xmlns:a16="http://schemas.microsoft.com/office/drawing/2014/main" id="{ACF12B68-F8FE-CD4C-9A42-D1BBB6DC8AC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42" name="TextBox 241">
                <a:extLst>
                  <a:ext uri="{FF2B5EF4-FFF2-40B4-BE49-F238E27FC236}">
                    <a16:creationId xmlns:a16="http://schemas.microsoft.com/office/drawing/2014/main" id="{B407E186-D586-744B-BCC3-28878BB70AC9}"/>
                  </a:ext>
                </a:extLst>
              </p:cNvPr>
              <p:cNvSpPr txBox="1"/>
              <p:nvPr/>
            </p:nvSpPr>
            <p:spPr>
              <a:xfrm>
                <a:off x="1903245" y="564950"/>
                <a:ext cx="237127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235" name="Group 234">
              <a:extLst>
                <a:ext uri="{FF2B5EF4-FFF2-40B4-BE49-F238E27FC236}">
                  <a16:creationId xmlns:a16="http://schemas.microsoft.com/office/drawing/2014/main" id="{2E0027AE-9EBD-2644-BB50-4435034B3A4E}"/>
                </a:ext>
              </a:extLst>
            </p:cNvPr>
            <p:cNvGrpSpPr/>
            <p:nvPr/>
          </p:nvGrpSpPr>
          <p:grpSpPr>
            <a:xfrm>
              <a:off x="7135709" y="860032"/>
              <a:ext cx="538273" cy="538273"/>
              <a:chOff x="1752673" y="495870"/>
              <a:chExt cx="538273" cy="538273"/>
            </a:xfrm>
          </p:grpSpPr>
          <p:sp>
            <p:nvSpPr>
              <p:cNvPr id="239" name="Google Shape;620;p19">
                <a:extLst>
                  <a:ext uri="{FF2B5EF4-FFF2-40B4-BE49-F238E27FC236}">
                    <a16:creationId xmlns:a16="http://schemas.microsoft.com/office/drawing/2014/main" id="{FFCC5277-9231-4E4F-828F-B2F0659E692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40" name="TextBox 239">
                <a:extLst>
                  <a:ext uri="{FF2B5EF4-FFF2-40B4-BE49-F238E27FC236}">
                    <a16:creationId xmlns:a16="http://schemas.microsoft.com/office/drawing/2014/main" id="{3F828500-2D9D-D64A-85BD-FBD303262297}"/>
                  </a:ext>
                </a:extLst>
              </p:cNvPr>
              <p:cNvSpPr txBox="1"/>
              <p:nvPr/>
            </p:nvSpPr>
            <p:spPr>
              <a:xfrm>
                <a:off x="1903244" y="564950"/>
                <a:ext cx="237128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236" name="Group 235">
              <a:extLst>
                <a:ext uri="{FF2B5EF4-FFF2-40B4-BE49-F238E27FC236}">
                  <a16:creationId xmlns:a16="http://schemas.microsoft.com/office/drawing/2014/main" id="{DA8773BC-1E63-6949-88E8-D9E6862766C9}"/>
                </a:ext>
              </a:extLst>
            </p:cNvPr>
            <p:cNvGrpSpPr/>
            <p:nvPr/>
          </p:nvGrpSpPr>
          <p:grpSpPr>
            <a:xfrm>
              <a:off x="7704505" y="860032"/>
              <a:ext cx="538273" cy="538273"/>
              <a:chOff x="1752673" y="495870"/>
              <a:chExt cx="538273" cy="538273"/>
            </a:xfrm>
          </p:grpSpPr>
          <p:sp>
            <p:nvSpPr>
              <p:cNvPr id="237" name="Google Shape;620;p19">
                <a:extLst>
                  <a:ext uri="{FF2B5EF4-FFF2-40B4-BE49-F238E27FC236}">
                    <a16:creationId xmlns:a16="http://schemas.microsoft.com/office/drawing/2014/main" id="{3CFF891C-5460-0B4C-89F1-77D268068C4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38" name="TextBox 237">
                <a:extLst>
                  <a:ext uri="{FF2B5EF4-FFF2-40B4-BE49-F238E27FC236}">
                    <a16:creationId xmlns:a16="http://schemas.microsoft.com/office/drawing/2014/main" id="{B477F1AE-A3B8-7F47-8468-F7EFD0878128}"/>
                  </a:ext>
                </a:extLst>
              </p:cNvPr>
              <p:cNvSpPr txBox="1"/>
              <p:nvPr/>
            </p:nvSpPr>
            <p:spPr>
              <a:xfrm>
                <a:off x="1903245" y="564950"/>
                <a:ext cx="237127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</p:grpSp>
      <p:grpSp>
        <p:nvGrpSpPr>
          <p:cNvPr id="263" name="Google Shape;810;p40">
            <a:extLst>
              <a:ext uri="{FF2B5EF4-FFF2-40B4-BE49-F238E27FC236}">
                <a16:creationId xmlns:a16="http://schemas.microsoft.com/office/drawing/2014/main" id="{B2B22FCE-5CAA-EE49-B623-28B0EBB9E9BD}"/>
              </a:ext>
            </a:extLst>
          </p:cNvPr>
          <p:cNvGrpSpPr/>
          <p:nvPr/>
        </p:nvGrpSpPr>
        <p:grpSpPr>
          <a:xfrm rot="10197791" flipH="1">
            <a:off x="9461602" y="241191"/>
            <a:ext cx="1069648" cy="399197"/>
            <a:chOff x="2467225" y="2500013"/>
            <a:chExt cx="261325" cy="96525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264" name="Google Shape;811;p40">
              <a:extLst>
                <a:ext uri="{FF2B5EF4-FFF2-40B4-BE49-F238E27FC236}">
                  <a16:creationId xmlns:a16="http://schemas.microsoft.com/office/drawing/2014/main" id="{F993EA01-8EF0-2D4B-8A95-D21E30E39289}"/>
                </a:ext>
              </a:extLst>
            </p:cNvPr>
            <p:cNvSpPr/>
            <p:nvPr/>
          </p:nvSpPr>
          <p:spPr>
            <a:xfrm>
              <a:off x="2467225" y="2500638"/>
              <a:ext cx="261325" cy="69575"/>
            </a:xfrm>
            <a:custGeom>
              <a:avLst/>
              <a:gdLst/>
              <a:ahLst/>
              <a:cxnLst/>
              <a:rect l="l" t="t" r="r" b="b"/>
              <a:pathLst>
                <a:path w="10453" h="2783" extrusionOk="0">
                  <a:moveTo>
                    <a:pt x="10402" y="1"/>
                  </a:moveTo>
                  <a:cubicBezTo>
                    <a:pt x="10377" y="1"/>
                    <a:pt x="10352" y="26"/>
                    <a:pt x="10352" y="76"/>
                  </a:cubicBezTo>
                  <a:cubicBezTo>
                    <a:pt x="10226" y="76"/>
                    <a:pt x="7094" y="1956"/>
                    <a:pt x="101" y="2482"/>
                  </a:cubicBezTo>
                  <a:cubicBezTo>
                    <a:pt x="1" y="2582"/>
                    <a:pt x="1" y="2582"/>
                    <a:pt x="1" y="2683"/>
                  </a:cubicBezTo>
                  <a:cubicBezTo>
                    <a:pt x="1" y="2683"/>
                    <a:pt x="1" y="2783"/>
                    <a:pt x="101" y="2783"/>
                  </a:cubicBezTo>
                  <a:cubicBezTo>
                    <a:pt x="7219" y="2156"/>
                    <a:pt x="10352" y="277"/>
                    <a:pt x="10452" y="176"/>
                  </a:cubicBezTo>
                  <a:lnTo>
                    <a:pt x="10452" y="76"/>
                  </a:lnTo>
                  <a:cubicBezTo>
                    <a:pt x="10452" y="26"/>
                    <a:pt x="10427" y="1"/>
                    <a:pt x="1040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65" name="Google Shape;812;p40">
              <a:extLst>
                <a:ext uri="{FF2B5EF4-FFF2-40B4-BE49-F238E27FC236}">
                  <a16:creationId xmlns:a16="http://schemas.microsoft.com/office/drawing/2014/main" id="{B509C0FF-AFE7-4746-9BFC-F1A24F9EDF68}"/>
                </a:ext>
              </a:extLst>
            </p:cNvPr>
            <p:cNvSpPr/>
            <p:nvPr/>
          </p:nvSpPr>
          <p:spPr>
            <a:xfrm>
              <a:off x="2467225" y="2500013"/>
              <a:ext cx="117825" cy="96525"/>
            </a:xfrm>
            <a:custGeom>
              <a:avLst/>
              <a:gdLst/>
              <a:ahLst/>
              <a:cxnLst/>
              <a:rect l="l" t="t" r="r" b="b"/>
              <a:pathLst>
                <a:path w="4713" h="3861" extrusionOk="0">
                  <a:moveTo>
                    <a:pt x="3134" y="1"/>
                  </a:moveTo>
                  <a:cubicBezTo>
                    <a:pt x="3134" y="1"/>
                    <a:pt x="1881" y="1780"/>
                    <a:pt x="1" y="2607"/>
                  </a:cubicBezTo>
                  <a:lnTo>
                    <a:pt x="1" y="2808"/>
                  </a:lnTo>
                  <a:cubicBezTo>
                    <a:pt x="1580" y="3660"/>
                    <a:pt x="3033" y="3860"/>
                    <a:pt x="3861" y="3860"/>
                  </a:cubicBezTo>
                  <a:cubicBezTo>
                    <a:pt x="4287" y="3860"/>
                    <a:pt x="4587" y="3760"/>
                    <a:pt x="4587" y="3760"/>
                  </a:cubicBezTo>
                  <a:cubicBezTo>
                    <a:pt x="4713" y="3760"/>
                    <a:pt x="4713" y="3760"/>
                    <a:pt x="4713" y="3660"/>
                  </a:cubicBezTo>
                  <a:lnTo>
                    <a:pt x="4587" y="3560"/>
                  </a:lnTo>
                  <a:cubicBezTo>
                    <a:pt x="4553" y="3560"/>
                    <a:pt x="4298" y="3595"/>
                    <a:pt x="3889" y="3595"/>
                  </a:cubicBezTo>
                  <a:cubicBezTo>
                    <a:pt x="3106" y="3595"/>
                    <a:pt x="1760" y="3465"/>
                    <a:pt x="327" y="2708"/>
                  </a:cubicBezTo>
                  <a:cubicBezTo>
                    <a:pt x="2081" y="1881"/>
                    <a:pt x="3234" y="201"/>
                    <a:pt x="3334" y="101"/>
                  </a:cubicBezTo>
                  <a:cubicBezTo>
                    <a:pt x="3334" y="101"/>
                    <a:pt x="3334" y="1"/>
                    <a:pt x="323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266" name="Rectangle 265">
            <a:extLst>
              <a:ext uri="{FF2B5EF4-FFF2-40B4-BE49-F238E27FC236}">
                <a16:creationId xmlns:a16="http://schemas.microsoft.com/office/drawing/2014/main" id="{2949C12F-0450-964C-ACA5-FF33273D3724}"/>
              </a:ext>
            </a:extLst>
          </p:cNvPr>
          <p:cNvSpPr/>
          <p:nvPr/>
        </p:nvSpPr>
        <p:spPr>
          <a:xfrm>
            <a:off x="10196339" y="1640259"/>
            <a:ext cx="124690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 err="1">
                <a:latin typeface="Times" pitchFamily="2" charset="0"/>
                <a:cs typeface="Consolas" panose="020B0609020204030204" pitchFamily="49" charset="0"/>
              </a:rPr>
              <a:t>D</a:t>
            </a:r>
            <a:r>
              <a:rPr lang="en-GB" sz="2000" baseline="-25000" dirty="0" err="1">
                <a:latin typeface="Times" pitchFamily="2" charset="0"/>
                <a:cs typeface="Consolas" panose="020B0609020204030204" pitchFamily="49" charset="0"/>
              </a:rPr>
              <a:t>euclidean</a:t>
            </a:r>
            <a:endParaRPr lang="en-GB" sz="2000" dirty="0"/>
          </a:p>
        </p:txBody>
      </p:sp>
      <p:grpSp>
        <p:nvGrpSpPr>
          <p:cNvPr id="267" name="Google Shape;810;p40">
            <a:extLst>
              <a:ext uri="{FF2B5EF4-FFF2-40B4-BE49-F238E27FC236}">
                <a16:creationId xmlns:a16="http://schemas.microsoft.com/office/drawing/2014/main" id="{41B7E402-95C3-AF4D-938E-1CFE3B4A7710}"/>
              </a:ext>
            </a:extLst>
          </p:cNvPr>
          <p:cNvGrpSpPr/>
          <p:nvPr/>
        </p:nvGrpSpPr>
        <p:grpSpPr>
          <a:xfrm rot="11879811" flipH="1">
            <a:off x="9328169" y="1088044"/>
            <a:ext cx="1069648" cy="399197"/>
            <a:chOff x="2467225" y="2500013"/>
            <a:chExt cx="261325" cy="96525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268" name="Google Shape;811;p40">
              <a:extLst>
                <a:ext uri="{FF2B5EF4-FFF2-40B4-BE49-F238E27FC236}">
                  <a16:creationId xmlns:a16="http://schemas.microsoft.com/office/drawing/2014/main" id="{3711D639-E414-2D43-8C35-F78B23B0981F}"/>
                </a:ext>
              </a:extLst>
            </p:cNvPr>
            <p:cNvSpPr/>
            <p:nvPr/>
          </p:nvSpPr>
          <p:spPr>
            <a:xfrm>
              <a:off x="2467225" y="2500638"/>
              <a:ext cx="261325" cy="69575"/>
            </a:xfrm>
            <a:custGeom>
              <a:avLst/>
              <a:gdLst/>
              <a:ahLst/>
              <a:cxnLst/>
              <a:rect l="l" t="t" r="r" b="b"/>
              <a:pathLst>
                <a:path w="10453" h="2783" extrusionOk="0">
                  <a:moveTo>
                    <a:pt x="10402" y="1"/>
                  </a:moveTo>
                  <a:cubicBezTo>
                    <a:pt x="10377" y="1"/>
                    <a:pt x="10352" y="26"/>
                    <a:pt x="10352" y="76"/>
                  </a:cubicBezTo>
                  <a:cubicBezTo>
                    <a:pt x="10226" y="76"/>
                    <a:pt x="7094" y="1956"/>
                    <a:pt x="101" y="2482"/>
                  </a:cubicBezTo>
                  <a:cubicBezTo>
                    <a:pt x="1" y="2582"/>
                    <a:pt x="1" y="2582"/>
                    <a:pt x="1" y="2683"/>
                  </a:cubicBezTo>
                  <a:cubicBezTo>
                    <a:pt x="1" y="2683"/>
                    <a:pt x="1" y="2783"/>
                    <a:pt x="101" y="2783"/>
                  </a:cubicBezTo>
                  <a:cubicBezTo>
                    <a:pt x="7219" y="2156"/>
                    <a:pt x="10352" y="277"/>
                    <a:pt x="10452" y="176"/>
                  </a:cubicBezTo>
                  <a:lnTo>
                    <a:pt x="10452" y="76"/>
                  </a:lnTo>
                  <a:cubicBezTo>
                    <a:pt x="10452" y="26"/>
                    <a:pt x="10427" y="1"/>
                    <a:pt x="1040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69" name="Google Shape;812;p40">
              <a:extLst>
                <a:ext uri="{FF2B5EF4-FFF2-40B4-BE49-F238E27FC236}">
                  <a16:creationId xmlns:a16="http://schemas.microsoft.com/office/drawing/2014/main" id="{C805DBED-CFA0-C547-98B0-05A0AC1B6720}"/>
                </a:ext>
              </a:extLst>
            </p:cNvPr>
            <p:cNvSpPr/>
            <p:nvPr/>
          </p:nvSpPr>
          <p:spPr>
            <a:xfrm>
              <a:off x="2467225" y="2500013"/>
              <a:ext cx="117825" cy="96525"/>
            </a:xfrm>
            <a:custGeom>
              <a:avLst/>
              <a:gdLst/>
              <a:ahLst/>
              <a:cxnLst/>
              <a:rect l="l" t="t" r="r" b="b"/>
              <a:pathLst>
                <a:path w="4713" h="3861" extrusionOk="0">
                  <a:moveTo>
                    <a:pt x="3134" y="1"/>
                  </a:moveTo>
                  <a:cubicBezTo>
                    <a:pt x="3134" y="1"/>
                    <a:pt x="1881" y="1780"/>
                    <a:pt x="1" y="2607"/>
                  </a:cubicBezTo>
                  <a:lnTo>
                    <a:pt x="1" y="2808"/>
                  </a:lnTo>
                  <a:cubicBezTo>
                    <a:pt x="1580" y="3660"/>
                    <a:pt x="3033" y="3860"/>
                    <a:pt x="3861" y="3860"/>
                  </a:cubicBezTo>
                  <a:cubicBezTo>
                    <a:pt x="4287" y="3860"/>
                    <a:pt x="4587" y="3760"/>
                    <a:pt x="4587" y="3760"/>
                  </a:cubicBezTo>
                  <a:cubicBezTo>
                    <a:pt x="4713" y="3760"/>
                    <a:pt x="4713" y="3760"/>
                    <a:pt x="4713" y="3660"/>
                  </a:cubicBezTo>
                  <a:lnTo>
                    <a:pt x="4587" y="3560"/>
                  </a:lnTo>
                  <a:cubicBezTo>
                    <a:pt x="4553" y="3560"/>
                    <a:pt x="4298" y="3595"/>
                    <a:pt x="3889" y="3595"/>
                  </a:cubicBezTo>
                  <a:cubicBezTo>
                    <a:pt x="3106" y="3595"/>
                    <a:pt x="1760" y="3465"/>
                    <a:pt x="327" y="2708"/>
                  </a:cubicBezTo>
                  <a:cubicBezTo>
                    <a:pt x="2081" y="1881"/>
                    <a:pt x="3234" y="201"/>
                    <a:pt x="3334" y="101"/>
                  </a:cubicBezTo>
                  <a:cubicBezTo>
                    <a:pt x="3334" y="101"/>
                    <a:pt x="3334" y="1"/>
                    <a:pt x="323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270" name="Rectangle 269">
            <a:extLst>
              <a:ext uri="{FF2B5EF4-FFF2-40B4-BE49-F238E27FC236}">
                <a16:creationId xmlns:a16="http://schemas.microsoft.com/office/drawing/2014/main" id="{139C295E-72ED-8941-A830-5BFEEED93068}"/>
              </a:ext>
            </a:extLst>
          </p:cNvPr>
          <p:cNvSpPr/>
          <p:nvPr/>
        </p:nvSpPr>
        <p:spPr>
          <a:xfrm>
            <a:off x="10589289" y="379813"/>
            <a:ext cx="147127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 err="1">
                <a:latin typeface="Times" pitchFamily="2" charset="0"/>
                <a:cs typeface="Consolas" panose="020B0609020204030204" pitchFamily="49" charset="0"/>
              </a:rPr>
              <a:t>D</a:t>
            </a:r>
            <a:r>
              <a:rPr lang="en-GB" sz="2000" baseline="-25000" dirty="0" err="1">
                <a:latin typeface="Times" pitchFamily="2" charset="0"/>
                <a:cs typeface="Consolas" panose="020B0609020204030204" pitchFamily="49" charset="0"/>
              </a:rPr>
              <a:t>z</a:t>
            </a:r>
            <a:r>
              <a:rPr lang="en-GB" sz="2000" baseline="-25000" dirty="0">
                <a:latin typeface="Times" pitchFamily="2" charset="0"/>
                <a:cs typeface="Consolas" panose="020B0609020204030204" pitchFamily="49" charset="0"/>
              </a:rPr>
              <a:t>-normalized</a:t>
            </a:r>
            <a:endParaRPr lang="en-GB" sz="2000" dirty="0"/>
          </a:p>
        </p:txBody>
      </p:sp>
      <p:sp>
        <p:nvSpPr>
          <p:cNvPr id="272" name="Rectangle 271">
            <a:extLst>
              <a:ext uri="{FF2B5EF4-FFF2-40B4-BE49-F238E27FC236}">
                <a16:creationId xmlns:a16="http://schemas.microsoft.com/office/drawing/2014/main" id="{FE39550F-F8F2-7049-8E02-297AFF967D1F}"/>
              </a:ext>
            </a:extLst>
          </p:cNvPr>
          <p:cNvSpPr/>
          <p:nvPr/>
        </p:nvSpPr>
        <p:spPr>
          <a:xfrm>
            <a:off x="4281368" y="6171776"/>
            <a:ext cx="124690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000" dirty="0" err="1">
                <a:latin typeface="Times" pitchFamily="2" charset="0"/>
                <a:cs typeface="Consolas" panose="020B0609020204030204" pitchFamily="49" charset="0"/>
              </a:rPr>
              <a:t>i</a:t>
            </a:r>
            <a:r>
              <a:rPr lang="en-GB" sz="2000" dirty="0">
                <a:latin typeface="Times" pitchFamily="2" charset="0"/>
                <a:cs typeface="Consolas" panose="020B0609020204030204" pitchFamily="49" charset="0"/>
              </a:rPr>
              <a:t>=2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34603288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469;p41">
            <a:extLst>
              <a:ext uri="{FF2B5EF4-FFF2-40B4-BE49-F238E27FC236}">
                <a16:creationId xmlns:a16="http://schemas.microsoft.com/office/drawing/2014/main" id="{61C0444E-9E10-B248-8DFE-8039CBF0FD2D}"/>
              </a:ext>
            </a:extLst>
          </p:cNvPr>
          <p:cNvSpPr/>
          <p:nvPr/>
        </p:nvSpPr>
        <p:spPr>
          <a:xfrm>
            <a:off x="8360574" y="4255202"/>
            <a:ext cx="13529" cy="13572"/>
          </a:xfrm>
          <a:custGeom>
            <a:avLst/>
            <a:gdLst/>
            <a:ahLst/>
            <a:cxnLst/>
            <a:rect l="l" t="t" r="r" b="b"/>
            <a:pathLst>
              <a:path w="319" h="320" extrusionOk="0">
                <a:moveTo>
                  <a:pt x="0" y="1"/>
                </a:moveTo>
                <a:lnTo>
                  <a:pt x="0" y="319"/>
                </a:lnTo>
                <a:lnTo>
                  <a:pt x="319" y="319"/>
                </a:lnTo>
                <a:lnTo>
                  <a:pt x="319" y="1"/>
                </a:lnTo>
                <a:close/>
              </a:path>
            </a:pathLst>
          </a:custGeom>
          <a:solidFill>
            <a:srgbClr val="D5D5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6" name="Google Shape;3470;p41">
            <a:extLst>
              <a:ext uri="{FF2B5EF4-FFF2-40B4-BE49-F238E27FC236}">
                <a16:creationId xmlns:a16="http://schemas.microsoft.com/office/drawing/2014/main" id="{A4C7C994-4DCD-AA42-A2F0-1007E6354C1A}"/>
              </a:ext>
            </a:extLst>
          </p:cNvPr>
          <p:cNvSpPr/>
          <p:nvPr/>
        </p:nvSpPr>
        <p:spPr>
          <a:xfrm>
            <a:off x="7562412" y="5474956"/>
            <a:ext cx="13529" cy="13572"/>
          </a:xfrm>
          <a:custGeom>
            <a:avLst/>
            <a:gdLst/>
            <a:ahLst/>
            <a:cxnLst/>
            <a:rect l="l" t="t" r="r" b="b"/>
            <a:pathLst>
              <a:path w="319" h="320" extrusionOk="0">
                <a:moveTo>
                  <a:pt x="0" y="1"/>
                </a:moveTo>
                <a:lnTo>
                  <a:pt x="0" y="319"/>
                </a:lnTo>
                <a:lnTo>
                  <a:pt x="319" y="319"/>
                </a:lnTo>
                <a:lnTo>
                  <a:pt x="319" y="1"/>
                </a:lnTo>
                <a:close/>
              </a:path>
            </a:pathLst>
          </a:custGeom>
          <a:solidFill>
            <a:srgbClr val="D5D5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7" name="Google Shape;3471;p41">
            <a:extLst>
              <a:ext uri="{FF2B5EF4-FFF2-40B4-BE49-F238E27FC236}">
                <a16:creationId xmlns:a16="http://schemas.microsoft.com/office/drawing/2014/main" id="{311520D6-97B7-5343-B2BA-4696ADB2308D}"/>
              </a:ext>
            </a:extLst>
          </p:cNvPr>
          <p:cNvSpPr/>
          <p:nvPr/>
        </p:nvSpPr>
        <p:spPr>
          <a:xfrm>
            <a:off x="6765736" y="3848632"/>
            <a:ext cx="13572" cy="13572"/>
          </a:xfrm>
          <a:custGeom>
            <a:avLst/>
            <a:gdLst/>
            <a:ahLst/>
            <a:cxnLst/>
            <a:rect l="l" t="t" r="r" b="b"/>
            <a:pathLst>
              <a:path w="320" h="320" extrusionOk="0">
                <a:moveTo>
                  <a:pt x="1" y="1"/>
                </a:moveTo>
                <a:lnTo>
                  <a:pt x="1" y="319"/>
                </a:lnTo>
                <a:lnTo>
                  <a:pt x="319" y="319"/>
                </a:lnTo>
                <a:lnTo>
                  <a:pt x="319" y="1"/>
                </a:lnTo>
                <a:close/>
              </a:path>
            </a:pathLst>
          </a:custGeom>
          <a:solidFill>
            <a:srgbClr val="D5D5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8" name="Google Shape;3472;p41">
            <a:extLst>
              <a:ext uri="{FF2B5EF4-FFF2-40B4-BE49-F238E27FC236}">
                <a16:creationId xmlns:a16="http://schemas.microsoft.com/office/drawing/2014/main" id="{1212A226-46EF-F347-A473-5637E68AFFFC}"/>
              </a:ext>
            </a:extLst>
          </p:cNvPr>
          <p:cNvSpPr/>
          <p:nvPr/>
        </p:nvSpPr>
        <p:spPr>
          <a:xfrm>
            <a:off x="5570042" y="4255202"/>
            <a:ext cx="13529" cy="13572"/>
          </a:xfrm>
          <a:custGeom>
            <a:avLst/>
            <a:gdLst/>
            <a:ahLst/>
            <a:cxnLst/>
            <a:rect l="l" t="t" r="r" b="b"/>
            <a:pathLst>
              <a:path w="319" h="320" extrusionOk="0">
                <a:moveTo>
                  <a:pt x="0" y="1"/>
                </a:moveTo>
                <a:lnTo>
                  <a:pt x="0" y="319"/>
                </a:lnTo>
                <a:lnTo>
                  <a:pt x="318" y="319"/>
                </a:lnTo>
                <a:lnTo>
                  <a:pt x="318" y="1"/>
                </a:lnTo>
                <a:close/>
              </a:path>
            </a:pathLst>
          </a:custGeom>
          <a:solidFill>
            <a:srgbClr val="D5D5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9" name="Google Shape;3473;p41">
            <a:extLst>
              <a:ext uri="{FF2B5EF4-FFF2-40B4-BE49-F238E27FC236}">
                <a16:creationId xmlns:a16="http://schemas.microsoft.com/office/drawing/2014/main" id="{EBED8736-3FEB-3848-A2D1-18D70D5A03AD}"/>
              </a:ext>
            </a:extLst>
          </p:cNvPr>
          <p:cNvSpPr/>
          <p:nvPr/>
        </p:nvSpPr>
        <p:spPr>
          <a:xfrm>
            <a:off x="4773366" y="5068385"/>
            <a:ext cx="13529" cy="13529"/>
          </a:xfrm>
          <a:custGeom>
            <a:avLst/>
            <a:gdLst/>
            <a:ahLst/>
            <a:cxnLst/>
            <a:rect l="l" t="t" r="r" b="b"/>
            <a:pathLst>
              <a:path w="319" h="319" extrusionOk="0">
                <a:moveTo>
                  <a:pt x="1" y="1"/>
                </a:moveTo>
                <a:lnTo>
                  <a:pt x="1" y="319"/>
                </a:lnTo>
                <a:lnTo>
                  <a:pt x="319" y="319"/>
                </a:lnTo>
                <a:lnTo>
                  <a:pt x="319" y="1"/>
                </a:lnTo>
                <a:close/>
              </a:path>
            </a:pathLst>
          </a:custGeom>
          <a:solidFill>
            <a:srgbClr val="D5D5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cxnSp>
        <p:nvCxnSpPr>
          <p:cNvPr id="41" name="Google Shape;3508;p41">
            <a:extLst>
              <a:ext uri="{FF2B5EF4-FFF2-40B4-BE49-F238E27FC236}">
                <a16:creationId xmlns:a16="http://schemas.microsoft.com/office/drawing/2014/main" id="{8E617C2B-305A-1948-8ADE-60FBBCEA2B3A}"/>
              </a:ext>
            </a:extLst>
          </p:cNvPr>
          <p:cNvCxnSpPr>
            <a:cxnSpLocks/>
          </p:cNvCxnSpPr>
          <p:nvPr/>
        </p:nvCxnSpPr>
        <p:spPr>
          <a:xfrm flipV="1">
            <a:off x="3836662" y="5725125"/>
            <a:ext cx="198097" cy="98536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2" name="Google Shape;3509;p41">
            <a:extLst>
              <a:ext uri="{FF2B5EF4-FFF2-40B4-BE49-F238E27FC236}">
                <a16:creationId xmlns:a16="http://schemas.microsoft.com/office/drawing/2014/main" id="{B30AB4C3-65B0-6C43-AEED-EC13EBD66E3A}"/>
              </a:ext>
            </a:extLst>
          </p:cNvPr>
          <p:cNvCxnSpPr>
            <a:cxnSpLocks/>
          </p:cNvCxnSpPr>
          <p:nvPr/>
        </p:nvCxnSpPr>
        <p:spPr>
          <a:xfrm flipV="1">
            <a:off x="4279772" y="5406912"/>
            <a:ext cx="213947" cy="184038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" name="Google Shape;3510;p41">
            <a:extLst>
              <a:ext uri="{FF2B5EF4-FFF2-40B4-BE49-F238E27FC236}">
                <a16:creationId xmlns:a16="http://schemas.microsoft.com/office/drawing/2014/main" id="{811362C8-904C-DD47-831F-CADA79EE0F65}"/>
              </a:ext>
            </a:extLst>
          </p:cNvPr>
          <p:cNvCxnSpPr>
            <a:cxnSpLocks/>
          </p:cNvCxnSpPr>
          <p:nvPr/>
        </p:nvCxnSpPr>
        <p:spPr>
          <a:xfrm>
            <a:off x="4722184" y="5366510"/>
            <a:ext cx="181829" cy="67638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" name="Google Shape;3511;p41">
            <a:extLst>
              <a:ext uri="{FF2B5EF4-FFF2-40B4-BE49-F238E27FC236}">
                <a16:creationId xmlns:a16="http://schemas.microsoft.com/office/drawing/2014/main" id="{103328D5-3C28-E348-AA42-32DC121034E6}"/>
              </a:ext>
            </a:extLst>
          </p:cNvPr>
          <p:cNvCxnSpPr>
            <a:cxnSpLocks/>
          </p:cNvCxnSpPr>
          <p:nvPr/>
        </p:nvCxnSpPr>
        <p:spPr>
          <a:xfrm flipV="1">
            <a:off x="5093646" y="4268774"/>
            <a:ext cx="351458" cy="1083962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" name="Google Shape;3512;p41">
            <a:extLst>
              <a:ext uri="{FF2B5EF4-FFF2-40B4-BE49-F238E27FC236}">
                <a16:creationId xmlns:a16="http://schemas.microsoft.com/office/drawing/2014/main" id="{05BBF7E5-1688-944F-A230-F0E5B9A47AC3}"/>
              </a:ext>
            </a:extLst>
          </p:cNvPr>
          <p:cNvCxnSpPr>
            <a:cxnSpLocks/>
          </p:cNvCxnSpPr>
          <p:nvPr/>
        </p:nvCxnSpPr>
        <p:spPr>
          <a:xfrm>
            <a:off x="5586030" y="4268774"/>
            <a:ext cx="275390" cy="130019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" name="Google Shape;3513;p41">
            <a:extLst>
              <a:ext uri="{FF2B5EF4-FFF2-40B4-BE49-F238E27FC236}">
                <a16:creationId xmlns:a16="http://schemas.microsoft.com/office/drawing/2014/main" id="{DE0B5BB5-1F71-A743-BF2D-569945350D2C}"/>
              </a:ext>
            </a:extLst>
          </p:cNvPr>
          <p:cNvCxnSpPr>
            <a:cxnSpLocks/>
          </p:cNvCxnSpPr>
          <p:nvPr/>
        </p:nvCxnSpPr>
        <p:spPr>
          <a:xfrm flipV="1">
            <a:off x="5995004" y="3263100"/>
            <a:ext cx="371652" cy="2305867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7" name="Group 86">
            <a:extLst>
              <a:ext uri="{FF2B5EF4-FFF2-40B4-BE49-F238E27FC236}">
                <a16:creationId xmlns:a16="http://schemas.microsoft.com/office/drawing/2014/main" id="{B06528F0-56E8-FF41-9189-E5E4BB67E947}"/>
              </a:ext>
            </a:extLst>
          </p:cNvPr>
          <p:cNvGrpSpPr/>
          <p:nvPr/>
        </p:nvGrpSpPr>
        <p:grpSpPr>
          <a:xfrm>
            <a:off x="3514734" y="1976285"/>
            <a:ext cx="5736666" cy="419333"/>
            <a:chOff x="878964" y="860032"/>
            <a:chExt cx="7363814" cy="538273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DCB73FA3-2034-4040-B642-6789F5C9FA39}"/>
                </a:ext>
              </a:extLst>
            </p:cNvPr>
            <p:cNvGrpSpPr/>
            <p:nvPr/>
          </p:nvGrpSpPr>
          <p:grpSpPr>
            <a:xfrm>
              <a:off x="878964" y="860032"/>
              <a:ext cx="538273" cy="538273"/>
              <a:chOff x="1752673" y="495870"/>
              <a:chExt cx="538273" cy="538273"/>
            </a:xfrm>
          </p:grpSpPr>
          <p:sp>
            <p:nvSpPr>
              <p:cNvPr id="5" name="Google Shape;620;p19">
                <a:extLst>
                  <a:ext uri="{FF2B5EF4-FFF2-40B4-BE49-F238E27FC236}">
                    <a16:creationId xmlns:a16="http://schemas.microsoft.com/office/drawing/2014/main" id="{5076F74D-E0E4-F649-9FCA-2979E4E29A9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A62B34B-0006-D845-AC25-51BD9537BFBD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0</a:t>
                </a:r>
              </a:p>
            </p:txBody>
          </p: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B0D03F6C-0F1A-3248-A83D-0EFE52DF94F9}"/>
                </a:ext>
              </a:extLst>
            </p:cNvPr>
            <p:cNvGrpSpPr/>
            <p:nvPr/>
          </p:nvGrpSpPr>
          <p:grpSpPr>
            <a:xfrm>
              <a:off x="1447759" y="860032"/>
              <a:ext cx="538273" cy="538273"/>
              <a:chOff x="1752673" y="495870"/>
              <a:chExt cx="538273" cy="538273"/>
            </a:xfrm>
          </p:grpSpPr>
          <p:sp>
            <p:nvSpPr>
              <p:cNvPr id="52" name="Google Shape;620;p19">
                <a:extLst>
                  <a:ext uri="{FF2B5EF4-FFF2-40B4-BE49-F238E27FC236}">
                    <a16:creationId xmlns:a16="http://schemas.microsoft.com/office/drawing/2014/main" id="{47835765-4F4C-7343-A8AB-0831D6C2315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780A414-0849-4C40-9746-7EBBF563F58B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</a:t>
                </a:r>
              </a:p>
            </p:txBody>
          </p: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84D31E46-B6B9-AD48-A9D3-ADAB6A131735}"/>
                </a:ext>
              </a:extLst>
            </p:cNvPr>
            <p:cNvGrpSpPr/>
            <p:nvPr/>
          </p:nvGrpSpPr>
          <p:grpSpPr>
            <a:xfrm>
              <a:off x="2016554" y="860032"/>
              <a:ext cx="538273" cy="538273"/>
              <a:chOff x="1752673" y="495870"/>
              <a:chExt cx="538273" cy="538273"/>
            </a:xfrm>
          </p:grpSpPr>
          <p:sp>
            <p:nvSpPr>
              <p:cNvPr id="55" name="Google Shape;620;p19">
                <a:extLst>
                  <a:ext uri="{FF2B5EF4-FFF2-40B4-BE49-F238E27FC236}">
                    <a16:creationId xmlns:a16="http://schemas.microsoft.com/office/drawing/2014/main" id="{21F8B2B4-A3F0-724A-AC23-F456DDDB54F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4745A537-F33C-CE44-85B3-052AC98B5B2B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3</a:t>
                </a:r>
              </a:p>
            </p:txBody>
          </p: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F0642736-FEEC-4542-985B-840BE5BB9F56}"/>
                </a:ext>
              </a:extLst>
            </p:cNvPr>
            <p:cNvGrpSpPr/>
            <p:nvPr/>
          </p:nvGrpSpPr>
          <p:grpSpPr>
            <a:xfrm>
              <a:off x="2585349" y="860032"/>
              <a:ext cx="538273" cy="538273"/>
              <a:chOff x="1752673" y="495870"/>
              <a:chExt cx="538273" cy="538273"/>
            </a:xfrm>
          </p:grpSpPr>
          <p:sp>
            <p:nvSpPr>
              <p:cNvPr id="58" name="Google Shape;620;p19">
                <a:extLst>
                  <a:ext uri="{FF2B5EF4-FFF2-40B4-BE49-F238E27FC236}">
                    <a16:creationId xmlns:a16="http://schemas.microsoft.com/office/drawing/2014/main" id="{F51801B9-2E36-364F-87CD-62E1A6A1686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936FF4FB-D6C0-1F46-BB9D-8295C9B85F04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2</a:t>
                </a:r>
              </a:p>
            </p:txBody>
          </p: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000D1B45-3958-5140-945A-F9CE466376DB}"/>
                </a:ext>
              </a:extLst>
            </p:cNvPr>
            <p:cNvGrpSpPr/>
            <p:nvPr/>
          </p:nvGrpSpPr>
          <p:grpSpPr>
            <a:xfrm>
              <a:off x="3154144" y="860032"/>
              <a:ext cx="538273" cy="538273"/>
              <a:chOff x="1752673" y="495870"/>
              <a:chExt cx="538273" cy="538273"/>
            </a:xfrm>
          </p:grpSpPr>
          <p:sp>
            <p:nvSpPr>
              <p:cNvPr id="61" name="Google Shape;620;p19">
                <a:extLst>
                  <a:ext uri="{FF2B5EF4-FFF2-40B4-BE49-F238E27FC236}">
                    <a16:creationId xmlns:a16="http://schemas.microsoft.com/office/drawing/2014/main" id="{63705E53-9828-3942-80C2-C94CA77C390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E2A84BF6-2A0E-704B-98BF-0D74349E0394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9</a:t>
                </a:r>
              </a:p>
            </p:txBody>
          </p:sp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3CC473B6-6490-DD42-94AD-7E5B29987EAC}"/>
                </a:ext>
              </a:extLst>
            </p:cNvPr>
            <p:cNvGrpSpPr/>
            <p:nvPr/>
          </p:nvGrpSpPr>
          <p:grpSpPr>
            <a:xfrm>
              <a:off x="3722939" y="860032"/>
              <a:ext cx="538273" cy="538273"/>
              <a:chOff x="1752673" y="495870"/>
              <a:chExt cx="538273" cy="538273"/>
            </a:xfrm>
          </p:grpSpPr>
          <p:sp>
            <p:nvSpPr>
              <p:cNvPr id="64" name="Google Shape;620;p19">
                <a:extLst>
                  <a:ext uri="{FF2B5EF4-FFF2-40B4-BE49-F238E27FC236}">
                    <a16:creationId xmlns:a16="http://schemas.microsoft.com/office/drawing/2014/main" id="{5E247DBF-9BD8-9243-8915-DC2CB3BF299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A50E56CA-BFAB-0A4E-A660-749074865ADA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</a:t>
                </a:r>
              </a:p>
            </p:txBody>
          </p:sp>
        </p:grp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8D7D945B-52A3-C24A-8A57-1B686FF3C8E3}"/>
                </a:ext>
              </a:extLst>
            </p:cNvPr>
            <p:cNvGrpSpPr/>
            <p:nvPr/>
          </p:nvGrpSpPr>
          <p:grpSpPr>
            <a:xfrm>
              <a:off x="4860529" y="860032"/>
              <a:ext cx="538273" cy="538273"/>
              <a:chOff x="1752673" y="495870"/>
              <a:chExt cx="538273" cy="538273"/>
            </a:xfrm>
          </p:grpSpPr>
          <p:sp>
            <p:nvSpPr>
              <p:cNvPr id="67" name="Google Shape;620;p19">
                <a:extLst>
                  <a:ext uri="{FF2B5EF4-FFF2-40B4-BE49-F238E27FC236}">
                    <a16:creationId xmlns:a16="http://schemas.microsoft.com/office/drawing/2014/main" id="{62FF369A-2E71-484F-99C0-7C88111066D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ED3C3B3D-D567-3942-AECA-4EB7C8C71B7C}"/>
                  </a:ext>
                </a:extLst>
              </p:cNvPr>
              <p:cNvSpPr txBox="1"/>
              <p:nvPr/>
            </p:nvSpPr>
            <p:spPr>
              <a:xfrm>
                <a:off x="1769537" y="564950"/>
                <a:ext cx="504543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15</a:t>
                </a:r>
              </a:p>
            </p:txBody>
          </p:sp>
        </p:grp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66A50547-04EC-634B-BD91-74910BB5F339}"/>
                </a:ext>
              </a:extLst>
            </p:cNvPr>
            <p:cNvGrpSpPr/>
            <p:nvPr/>
          </p:nvGrpSpPr>
          <p:grpSpPr>
            <a:xfrm>
              <a:off x="4291734" y="860032"/>
              <a:ext cx="538273" cy="538273"/>
              <a:chOff x="1752673" y="495870"/>
              <a:chExt cx="538273" cy="538273"/>
            </a:xfrm>
          </p:grpSpPr>
          <p:sp>
            <p:nvSpPr>
              <p:cNvPr id="70" name="Google Shape;620;p19">
                <a:extLst>
                  <a:ext uri="{FF2B5EF4-FFF2-40B4-BE49-F238E27FC236}">
                    <a16:creationId xmlns:a16="http://schemas.microsoft.com/office/drawing/2014/main" id="{3BD59547-F7B7-7247-9399-EBB7E0D380F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5CD18788-B956-DE40-90B5-7A1E3B631A18}"/>
                  </a:ext>
                </a:extLst>
              </p:cNvPr>
              <p:cNvSpPr txBox="1"/>
              <p:nvPr/>
            </p:nvSpPr>
            <p:spPr>
              <a:xfrm>
                <a:off x="1769537" y="564950"/>
                <a:ext cx="504543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14</a:t>
                </a:r>
              </a:p>
            </p:txBody>
          </p:sp>
        </p:grp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2A30C99D-B330-B94B-A700-4E5CAF0661AF}"/>
                </a:ext>
              </a:extLst>
            </p:cNvPr>
            <p:cNvGrpSpPr/>
            <p:nvPr/>
          </p:nvGrpSpPr>
          <p:grpSpPr>
            <a:xfrm>
              <a:off x="5429324" y="860032"/>
              <a:ext cx="538273" cy="538273"/>
              <a:chOff x="1752673" y="495870"/>
              <a:chExt cx="538273" cy="538273"/>
            </a:xfrm>
          </p:grpSpPr>
          <p:sp>
            <p:nvSpPr>
              <p:cNvPr id="73" name="Google Shape;620;p19">
                <a:extLst>
                  <a:ext uri="{FF2B5EF4-FFF2-40B4-BE49-F238E27FC236}">
                    <a16:creationId xmlns:a16="http://schemas.microsoft.com/office/drawing/2014/main" id="{16D26409-5BE1-BD46-A9F0-F0D76C82672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375D2527-A7FB-DA4E-BF03-3B707D979EF8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</a:t>
                </a:r>
              </a:p>
            </p:txBody>
          </p:sp>
        </p:grp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FC22C833-7201-7D4A-8A03-745C5048EA27}"/>
                </a:ext>
              </a:extLst>
            </p:cNvPr>
            <p:cNvGrpSpPr/>
            <p:nvPr/>
          </p:nvGrpSpPr>
          <p:grpSpPr>
            <a:xfrm>
              <a:off x="5998119" y="860032"/>
              <a:ext cx="538273" cy="538273"/>
              <a:chOff x="1752673" y="495870"/>
              <a:chExt cx="538273" cy="538273"/>
            </a:xfrm>
          </p:grpSpPr>
          <p:sp>
            <p:nvSpPr>
              <p:cNvPr id="76" name="Google Shape;620;p19">
                <a:extLst>
                  <a:ext uri="{FF2B5EF4-FFF2-40B4-BE49-F238E27FC236}">
                    <a16:creationId xmlns:a16="http://schemas.microsoft.com/office/drawing/2014/main" id="{AC5EBFD7-0A43-AA41-8091-17C2C892377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389B7C7B-BB56-844C-9CAD-5748C1286D43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2</a:t>
                </a:r>
              </a:p>
            </p:txBody>
          </p:sp>
        </p:grp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1283CBC5-2E2D-BE4F-B41B-1353C12C7DF5}"/>
                </a:ext>
              </a:extLst>
            </p:cNvPr>
            <p:cNvGrpSpPr/>
            <p:nvPr/>
          </p:nvGrpSpPr>
          <p:grpSpPr>
            <a:xfrm>
              <a:off x="6566914" y="860032"/>
              <a:ext cx="538273" cy="538273"/>
              <a:chOff x="1752673" y="495870"/>
              <a:chExt cx="538273" cy="538273"/>
            </a:xfrm>
          </p:grpSpPr>
          <p:sp>
            <p:nvSpPr>
              <p:cNvPr id="79" name="Google Shape;620;p19">
                <a:extLst>
                  <a:ext uri="{FF2B5EF4-FFF2-40B4-BE49-F238E27FC236}">
                    <a16:creationId xmlns:a16="http://schemas.microsoft.com/office/drawing/2014/main" id="{6FE87BAA-8E0E-F54B-BCAC-A0DC303DA6B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31959102-651C-9E49-83D3-FACEA0EF1215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2</a:t>
                </a:r>
              </a:p>
            </p:txBody>
          </p:sp>
        </p:grp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FED8534F-ED8D-2446-B630-1BA27957DF35}"/>
                </a:ext>
              </a:extLst>
            </p:cNvPr>
            <p:cNvGrpSpPr/>
            <p:nvPr/>
          </p:nvGrpSpPr>
          <p:grpSpPr>
            <a:xfrm>
              <a:off x="7135709" y="860032"/>
              <a:ext cx="538273" cy="538273"/>
              <a:chOff x="1752673" y="495870"/>
              <a:chExt cx="538273" cy="538273"/>
            </a:xfrm>
          </p:grpSpPr>
          <p:sp>
            <p:nvSpPr>
              <p:cNvPr id="82" name="Google Shape;620;p19">
                <a:extLst>
                  <a:ext uri="{FF2B5EF4-FFF2-40B4-BE49-F238E27FC236}">
                    <a16:creationId xmlns:a16="http://schemas.microsoft.com/office/drawing/2014/main" id="{FBD78164-93D8-5143-AE9D-3B17CBB1AFC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D07FA6B8-FF24-0549-ADA7-D78694AB6287}"/>
                  </a:ext>
                </a:extLst>
              </p:cNvPr>
              <p:cNvSpPr txBox="1"/>
              <p:nvPr/>
            </p:nvSpPr>
            <p:spPr>
              <a:xfrm>
                <a:off x="1769537" y="564950"/>
                <a:ext cx="504543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10</a:t>
                </a:r>
              </a:p>
            </p:txBody>
          </p:sp>
        </p:grp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C8EEFC9B-9C94-9543-9F9C-BD01C09B1E4D}"/>
                </a:ext>
              </a:extLst>
            </p:cNvPr>
            <p:cNvGrpSpPr/>
            <p:nvPr/>
          </p:nvGrpSpPr>
          <p:grpSpPr>
            <a:xfrm>
              <a:off x="7704505" y="860032"/>
              <a:ext cx="538273" cy="538273"/>
              <a:chOff x="1752673" y="495870"/>
              <a:chExt cx="538273" cy="538273"/>
            </a:xfrm>
          </p:grpSpPr>
          <p:sp>
            <p:nvSpPr>
              <p:cNvPr id="85" name="Google Shape;620;p19">
                <a:extLst>
                  <a:ext uri="{FF2B5EF4-FFF2-40B4-BE49-F238E27FC236}">
                    <a16:creationId xmlns:a16="http://schemas.microsoft.com/office/drawing/2014/main" id="{0F5191CD-6824-B64D-A2FB-96EF6E1E66B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623AA58F-9A6D-9C42-A377-ECB90DB6155F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7</a:t>
                </a:r>
              </a:p>
            </p:txBody>
          </p:sp>
        </p:grpSp>
      </p:grpSp>
      <p:sp>
        <p:nvSpPr>
          <p:cNvPr id="29" name="Google Shape;3440;p41">
            <a:extLst>
              <a:ext uri="{FF2B5EF4-FFF2-40B4-BE49-F238E27FC236}">
                <a16:creationId xmlns:a16="http://schemas.microsoft.com/office/drawing/2014/main" id="{EA079D10-5B7A-E64A-AC40-35654F211044}"/>
              </a:ext>
            </a:extLst>
          </p:cNvPr>
          <p:cNvSpPr/>
          <p:nvPr/>
        </p:nvSpPr>
        <p:spPr>
          <a:xfrm>
            <a:off x="4493719" y="5195261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0" name="Google Shape;3441;p41">
            <a:extLst>
              <a:ext uri="{FF2B5EF4-FFF2-40B4-BE49-F238E27FC236}">
                <a16:creationId xmlns:a16="http://schemas.microsoft.com/office/drawing/2014/main" id="{EBB8AD15-F298-C248-8726-A6F61ABD1318}"/>
              </a:ext>
            </a:extLst>
          </p:cNvPr>
          <p:cNvSpPr/>
          <p:nvPr/>
        </p:nvSpPr>
        <p:spPr>
          <a:xfrm>
            <a:off x="4936182" y="5384405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1" name="Google Shape;3442;p41">
            <a:extLst>
              <a:ext uri="{FF2B5EF4-FFF2-40B4-BE49-F238E27FC236}">
                <a16:creationId xmlns:a16="http://schemas.microsoft.com/office/drawing/2014/main" id="{6617F9C4-EAAD-5E45-A609-581CB9428D38}"/>
              </a:ext>
            </a:extLst>
          </p:cNvPr>
          <p:cNvSpPr/>
          <p:nvPr/>
        </p:nvSpPr>
        <p:spPr>
          <a:xfrm>
            <a:off x="5414109" y="4042707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2" name="Google Shape;3443;p41">
            <a:extLst>
              <a:ext uri="{FF2B5EF4-FFF2-40B4-BE49-F238E27FC236}">
                <a16:creationId xmlns:a16="http://schemas.microsoft.com/office/drawing/2014/main" id="{D3900B96-3A07-EF46-B8A5-CB4A20216F48}"/>
              </a:ext>
            </a:extLst>
          </p:cNvPr>
          <p:cNvSpPr/>
          <p:nvPr/>
        </p:nvSpPr>
        <p:spPr>
          <a:xfrm>
            <a:off x="5823884" y="5574216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3" name="Google Shape;3444;p41">
            <a:extLst>
              <a:ext uri="{FF2B5EF4-FFF2-40B4-BE49-F238E27FC236}">
                <a16:creationId xmlns:a16="http://schemas.microsoft.com/office/drawing/2014/main" id="{09497BB7-CD84-8C43-95B8-E8A01D72F139}"/>
              </a:ext>
            </a:extLst>
          </p:cNvPr>
          <p:cNvSpPr/>
          <p:nvPr/>
        </p:nvSpPr>
        <p:spPr>
          <a:xfrm>
            <a:off x="6293835" y="3032650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4" name="Google Shape;3445;p41">
            <a:extLst>
              <a:ext uri="{FF2B5EF4-FFF2-40B4-BE49-F238E27FC236}">
                <a16:creationId xmlns:a16="http://schemas.microsoft.com/office/drawing/2014/main" id="{6EF9F3A3-9AB1-C345-9524-F4723FDB1381}"/>
              </a:ext>
            </a:extLst>
          </p:cNvPr>
          <p:cNvSpPr/>
          <p:nvPr/>
        </p:nvSpPr>
        <p:spPr>
          <a:xfrm>
            <a:off x="4051440" y="5568967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40" name="Google Shape;3507;p41">
            <a:extLst>
              <a:ext uri="{FF2B5EF4-FFF2-40B4-BE49-F238E27FC236}">
                <a16:creationId xmlns:a16="http://schemas.microsoft.com/office/drawing/2014/main" id="{782775D8-7C2A-754D-A55B-981EF20849C3}"/>
              </a:ext>
            </a:extLst>
          </p:cNvPr>
          <p:cNvSpPr/>
          <p:nvPr/>
        </p:nvSpPr>
        <p:spPr>
          <a:xfrm>
            <a:off x="3604173" y="5783251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06" name="Google Shape;3444;p41">
            <a:extLst>
              <a:ext uri="{FF2B5EF4-FFF2-40B4-BE49-F238E27FC236}">
                <a16:creationId xmlns:a16="http://schemas.microsoft.com/office/drawing/2014/main" id="{B2A89135-03CB-F040-A6F8-D3BF9C1F7A3B}"/>
              </a:ext>
            </a:extLst>
          </p:cNvPr>
          <p:cNvSpPr/>
          <p:nvPr/>
        </p:nvSpPr>
        <p:spPr>
          <a:xfrm>
            <a:off x="8043413" y="5381334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07" name="Google Shape;3444;p41">
            <a:extLst>
              <a:ext uri="{FF2B5EF4-FFF2-40B4-BE49-F238E27FC236}">
                <a16:creationId xmlns:a16="http://schemas.microsoft.com/office/drawing/2014/main" id="{413F2E4A-388C-7345-B8C9-6735CBE1CA47}"/>
              </a:ext>
            </a:extLst>
          </p:cNvPr>
          <p:cNvSpPr/>
          <p:nvPr/>
        </p:nvSpPr>
        <p:spPr>
          <a:xfrm>
            <a:off x="7153217" y="5581888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08" name="Google Shape;3444;p41">
            <a:extLst>
              <a:ext uri="{FF2B5EF4-FFF2-40B4-BE49-F238E27FC236}">
                <a16:creationId xmlns:a16="http://schemas.microsoft.com/office/drawing/2014/main" id="{D64E0CE3-2BEB-2849-A49C-BF5CA7571E1E}"/>
              </a:ext>
            </a:extLst>
          </p:cNvPr>
          <p:cNvSpPr/>
          <p:nvPr/>
        </p:nvSpPr>
        <p:spPr>
          <a:xfrm>
            <a:off x="7600797" y="5374719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09" name="Google Shape;3444;p41">
            <a:extLst>
              <a:ext uri="{FF2B5EF4-FFF2-40B4-BE49-F238E27FC236}">
                <a16:creationId xmlns:a16="http://schemas.microsoft.com/office/drawing/2014/main" id="{F0E87C31-EB7D-8A45-BDAF-E78C22AF44DE}"/>
              </a:ext>
            </a:extLst>
          </p:cNvPr>
          <p:cNvSpPr/>
          <p:nvPr/>
        </p:nvSpPr>
        <p:spPr>
          <a:xfrm>
            <a:off x="8478333" y="3807993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48" name="Google Shape;3444;p41">
            <a:extLst>
              <a:ext uri="{FF2B5EF4-FFF2-40B4-BE49-F238E27FC236}">
                <a16:creationId xmlns:a16="http://schemas.microsoft.com/office/drawing/2014/main" id="{5545A3A7-8510-7E48-821D-11ADB37D792F}"/>
              </a:ext>
            </a:extLst>
          </p:cNvPr>
          <p:cNvSpPr/>
          <p:nvPr/>
        </p:nvSpPr>
        <p:spPr>
          <a:xfrm>
            <a:off x="8942344" y="4025807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cxnSp>
        <p:nvCxnSpPr>
          <p:cNvPr id="179" name="Google Shape;3513;p41">
            <a:extLst>
              <a:ext uri="{FF2B5EF4-FFF2-40B4-BE49-F238E27FC236}">
                <a16:creationId xmlns:a16="http://schemas.microsoft.com/office/drawing/2014/main" id="{57271D9B-CCC4-CF47-8AA9-F7DB37F837D0}"/>
              </a:ext>
            </a:extLst>
          </p:cNvPr>
          <p:cNvCxnSpPr>
            <a:cxnSpLocks/>
          </p:cNvCxnSpPr>
          <p:nvPr/>
        </p:nvCxnSpPr>
        <p:spPr>
          <a:xfrm flipH="1" flipV="1">
            <a:off x="6851944" y="3068414"/>
            <a:ext cx="380452" cy="2500554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0" name="Google Shape;3444;p41">
            <a:extLst>
              <a:ext uri="{FF2B5EF4-FFF2-40B4-BE49-F238E27FC236}">
                <a16:creationId xmlns:a16="http://schemas.microsoft.com/office/drawing/2014/main" id="{92678323-5430-9B40-BF56-65B3FFD56977}"/>
              </a:ext>
            </a:extLst>
          </p:cNvPr>
          <p:cNvSpPr/>
          <p:nvPr/>
        </p:nvSpPr>
        <p:spPr>
          <a:xfrm>
            <a:off x="6710106" y="2827324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cxnSp>
        <p:nvCxnSpPr>
          <p:cNvPr id="187" name="Google Shape;3510;p41">
            <a:extLst>
              <a:ext uri="{FF2B5EF4-FFF2-40B4-BE49-F238E27FC236}">
                <a16:creationId xmlns:a16="http://schemas.microsoft.com/office/drawing/2014/main" id="{3F191A61-4205-E944-926A-9759D41E8B64}"/>
              </a:ext>
            </a:extLst>
          </p:cNvPr>
          <p:cNvCxnSpPr>
            <a:cxnSpLocks/>
          </p:cNvCxnSpPr>
          <p:nvPr/>
        </p:nvCxnSpPr>
        <p:spPr>
          <a:xfrm flipH="1">
            <a:off x="6521927" y="3009545"/>
            <a:ext cx="188179" cy="79817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2" name="Google Shape;3510;p41">
            <a:extLst>
              <a:ext uri="{FF2B5EF4-FFF2-40B4-BE49-F238E27FC236}">
                <a16:creationId xmlns:a16="http://schemas.microsoft.com/office/drawing/2014/main" id="{14444474-4C57-3C43-90EF-B279E0C7CC53}"/>
              </a:ext>
            </a:extLst>
          </p:cNvPr>
          <p:cNvCxnSpPr>
            <a:cxnSpLocks/>
          </p:cNvCxnSpPr>
          <p:nvPr/>
        </p:nvCxnSpPr>
        <p:spPr>
          <a:xfrm flipH="1">
            <a:off x="7389325" y="5556147"/>
            <a:ext cx="188179" cy="79817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3" name="Google Shape;3510;p41">
            <a:extLst>
              <a:ext uri="{FF2B5EF4-FFF2-40B4-BE49-F238E27FC236}">
                <a16:creationId xmlns:a16="http://schemas.microsoft.com/office/drawing/2014/main" id="{233FF81F-2193-EB49-8F0B-44B7EFA81C8C}"/>
              </a:ext>
            </a:extLst>
          </p:cNvPr>
          <p:cNvCxnSpPr>
            <a:cxnSpLocks/>
          </p:cNvCxnSpPr>
          <p:nvPr/>
        </p:nvCxnSpPr>
        <p:spPr>
          <a:xfrm flipH="1">
            <a:off x="7838547" y="5488528"/>
            <a:ext cx="184211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6" name="Google Shape;3513;p41">
            <a:extLst>
              <a:ext uri="{FF2B5EF4-FFF2-40B4-BE49-F238E27FC236}">
                <a16:creationId xmlns:a16="http://schemas.microsoft.com/office/drawing/2014/main" id="{63B57046-EA11-A947-84C5-3E4C47FBFC36}"/>
              </a:ext>
            </a:extLst>
          </p:cNvPr>
          <p:cNvCxnSpPr>
            <a:cxnSpLocks/>
          </p:cNvCxnSpPr>
          <p:nvPr/>
        </p:nvCxnSpPr>
        <p:spPr>
          <a:xfrm flipV="1">
            <a:off x="8197001" y="4052296"/>
            <a:ext cx="336995" cy="1314214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0" name="Google Shape;3510;p41">
            <a:extLst>
              <a:ext uri="{FF2B5EF4-FFF2-40B4-BE49-F238E27FC236}">
                <a16:creationId xmlns:a16="http://schemas.microsoft.com/office/drawing/2014/main" id="{AD1C73C1-EB47-7648-BDFD-740774813B7F}"/>
              </a:ext>
            </a:extLst>
          </p:cNvPr>
          <p:cNvCxnSpPr>
            <a:cxnSpLocks/>
          </p:cNvCxnSpPr>
          <p:nvPr/>
        </p:nvCxnSpPr>
        <p:spPr>
          <a:xfrm flipH="1" flipV="1">
            <a:off x="8715215" y="3967430"/>
            <a:ext cx="193765" cy="103486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08" name="Group 207">
            <a:extLst>
              <a:ext uri="{FF2B5EF4-FFF2-40B4-BE49-F238E27FC236}">
                <a16:creationId xmlns:a16="http://schemas.microsoft.com/office/drawing/2014/main" id="{A39092B3-454B-864B-B354-B0169CB373A0}"/>
              </a:ext>
            </a:extLst>
          </p:cNvPr>
          <p:cNvGrpSpPr/>
          <p:nvPr/>
        </p:nvGrpSpPr>
        <p:grpSpPr>
          <a:xfrm>
            <a:off x="4368231" y="1976285"/>
            <a:ext cx="1770242" cy="4120186"/>
            <a:chOff x="2410937" y="853347"/>
            <a:chExt cx="2272353" cy="5288836"/>
          </a:xfrm>
          <a:solidFill>
            <a:schemeClr val="accent1">
              <a:alpha val="20000"/>
            </a:schemeClr>
          </a:solidFill>
        </p:grpSpPr>
        <p:sp>
          <p:nvSpPr>
            <p:cNvPr id="209" name="Google Shape;620;p19">
              <a:extLst>
                <a:ext uri="{FF2B5EF4-FFF2-40B4-BE49-F238E27FC236}">
                  <a16:creationId xmlns:a16="http://schemas.microsoft.com/office/drawing/2014/main" id="{47810AAE-7849-E84B-832D-0C126F50537F}"/>
                </a:ext>
              </a:extLst>
            </p:cNvPr>
            <p:cNvSpPr>
              <a:spLocks/>
            </p:cNvSpPr>
            <p:nvPr/>
          </p:nvSpPr>
          <p:spPr>
            <a:xfrm>
              <a:off x="2410937" y="1670505"/>
              <a:ext cx="2272353" cy="4471678"/>
            </a:xfrm>
            <a:prstGeom prst="roundRect">
              <a:avLst>
                <a:gd name="adj" fmla="val 8264"/>
              </a:avLst>
            </a:prstGeom>
            <a:grpFill/>
            <a:ln>
              <a:solidFill>
                <a:schemeClr val="accent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10" name="Google Shape;620;p19">
              <a:extLst>
                <a:ext uri="{FF2B5EF4-FFF2-40B4-BE49-F238E27FC236}">
                  <a16:creationId xmlns:a16="http://schemas.microsoft.com/office/drawing/2014/main" id="{405CBC2E-6C50-074A-BBF5-B7E370E3A908}"/>
                </a:ext>
              </a:extLst>
            </p:cNvPr>
            <p:cNvSpPr>
              <a:spLocks/>
            </p:cNvSpPr>
            <p:nvPr/>
          </p:nvSpPr>
          <p:spPr>
            <a:xfrm>
              <a:off x="2423207" y="853347"/>
              <a:ext cx="2247813" cy="538271"/>
            </a:xfrm>
            <a:prstGeom prst="roundRect">
              <a:avLst>
                <a:gd name="adj" fmla="val 26497"/>
              </a:avLst>
            </a:prstGeom>
            <a:grpFill/>
            <a:ln>
              <a:solidFill>
                <a:schemeClr val="accent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214" name="Group 213">
            <a:extLst>
              <a:ext uri="{FF2B5EF4-FFF2-40B4-BE49-F238E27FC236}">
                <a16:creationId xmlns:a16="http://schemas.microsoft.com/office/drawing/2014/main" id="{103A0D33-5C0D-5A43-ABAB-675E2AC56F8F}"/>
              </a:ext>
            </a:extLst>
          </p:cNvPr>
          <p:cNvGrpSpPr/>
          <p:nvPr/>
        </p:nvGrpSpPr>
        <p:grpSpPr>
          <a:xfrm>
            <a:off x="2733155" y="2983221"/>
            <a:ext cx="6725690" cy="3067817"/>
            <a:chOff x="1389254" y="2088018"/>
            <a:chExt cx="8633365" cy="3937973"/>
          </a:xfrm>
        </p:grpSpPr>
        <p:grpSp>
          <p:nvGrpSpPr>
            <p:cNvPr id="204" name="Group 203">
              <a:extLst>
                <a:ext uri="{FF2B5EF4-FFF2-40B4-BE49-F238E27FC236}">
                  <a16:creationId xmlns:a16="http://schemas.microsoft.com/office/drawing/2014/main" id="{567C3002-F4F1-844C-9C83-70810C6C3BC9}"/>
                </a:ext>
              </a:extLst>
            </p:cNvPr>
            <p:cNvGrpSpPr/>
            <p:nvPr/>
          </p:nvGrpSpPr>
          <p:grpSpPr>
            <a:xfrm>
              <a:off x="1958620" y="2287309"/>
              <a:ext cx="8063999" cy="3548149"/>
              <a:chOff x="1993344" y="2345182"/>
              <a:chExt cx="8063999" cy="3548149"/>
            </a:xfrm>
          </p:grpSpPr>
          <p:cxnSp>
            <p:nvCxnSpPr>
              <p:cNvPr id="23" name="Google Shape;3434;p41">
                <a:extLst>
                  <a:ext uri="{FF2B5EF4-FFF2-40B4-BE49-F238E27FC236}">
                    <a16:creationId xmlns:a16="http://schemas.microsoft.com/office/drawing/2014/main" id="{D0AC1D91-28E8-8E48-A698-3F5DCAB1900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93344" y="3349014"/>
                <a:ext cx="8063999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4" name="Google Shape;3435;p41">
                <a:extLst>
                  <a:ext uri="{FF2B5EF4-FFF2-40B4-BE49-F238E27FC236}">
                    <a16:creationId xmlns:a16="http://schemas.microsoft.com/office/drawing/2014/main" id="{9076F562-3C63-C848-9BBC-217C6D9D7B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93344" y="3850930"/>
                <a:ext cx="8063999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" name="Google Shape;3436;p41">
                <a:extLst>
                  <a:ext uri="{FF2B5EF4-FFF2-40B4-BE49-F238E27FC236}">
                    <a16:creationId xmlns:a16="http://schemas.microsoft.com/office/drawing/2014/main" id="{8A48C1FD-FE41-D648-B003-50B240A705A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93344" y="4352846"/>
                <a:ext cx="8063999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" name="Google Shape;3437;p41">
                <a:extLst>
                  <a:ext uri="{FF2B5EF4-FFF2-40B4-BE49-F238E27FC236}">
                    <a16:creationId xmlns:a16="http://schemas.microsoft.com/office/drawing/2014/main" id="{67349A01-BA13-8A42-902A-F58704A6F29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93344" y="4854762"/>
                <a:ext cx="8063999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" name="Google Shape;3438;p41">
                <a:extLst>
                  <a:ext uri="{FF2B5EF4-FFF2-40B4-BE49-F238E27FC236}">
                    <a16:creationId xmlns:a16="http://schemas.microsoft.com/office/drawing/2014/main" id="{01F99FC3-AC66-3346-B9D4-64CBE2D442C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93344" y="5356678"/>
                <a:ext cx="8063999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8" name="Google Shape;3439;p41">
                <a:extLst>
                  <a:ext uri="{FF2B5EF4-FFF2-40B4-BE49-F238E27FC236}">
                    <a16:creationId xmlns:a16="http://schemas.microsoft.com/office/drawing/2014/main" id="{2A9FED70-7842-1E45-8BE3-E3331FE8108D}"/>
                  </a:ext>
                </a:extLst>
              </p:cNvPr>
              <p:cNvSpPr/>
              <p:nvPr/>
            </p:nvSpPr>
            <p:spPr>
              <a:xfrm>
                <a:off x="1993344" y="5858595"/>
                <a:ext cx="8063999" cy="34736"/>
              </a:xfrm>
              <a:custGeom>
                <a:avLst/>
                <a:gdLst/>
                <a:ahLst/>
                <a:cxnLst/>
                <a:rect l="l" t="t" r="r" b="b"/>
                <a:pathLst>
                  <a:path w="117796" h="638" extrusionOk="0">
                    <a:moveTo>
                      <a:pt x="319" y="1"/>
                    </a:moveTo>
                    <a:cubicBezTo>
                      <a:pt x="142" y="1"/>
                      <a:pt x="1" y="142"/>
                      <a:pt x="1" y="319"/>
                    </a:cubicBezTo>
                    <a:cubicBezTo>
                      <a:pt x="1" y="496"/>
                      <a:pt x="142" y="637"/>
                      <a:pt x="319" y="637"/>
                    </a:cubicBezTo>
                    <a:lnTo>
                      <a:pt x="117477" y="637"/>
                    </a:lnTo>
                    <a:cubicBezTo>
                      <a:pt x="117654" y="637"/>
                      <a:pt x="117796" y="496"/>
                      <a:pt x="117796" y="319"/>
                    </a:cubicBezTo>
                    <a:cubicBezTo>
                      <a:pt x="117796" y="142"/>
                      <a:pt x="117654" y="1"/>
                      <a:pt x="117477" y="1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cxnSp>
            <p:nvCxnSpPr>
              <p:cNvPr id="137" name="Google Shape;3434;p41">
                <a:extLst>
                  <a:ext uri="{FF2B5EF4-FFF2-40B4-BE49-F238E27FC236}">
                    <a16:creationId xmlns:a16="http://schemas.microsoft.com/office/drawing/2014/main" id="{FC38A1BB-38E9-D94B-A184-95FF7FA794C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93344" y="2847098"/>
                <a:ext cx="8063999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8" name="Google Shape;3434;p41">
                <a:extLst>
                  <a:ext uri="{FF2B5EF4-FFF2-40B4-BE49-F238E27FC236}">
                    <a16:creationId xmlns:a16="http://schemas.microsoft.com/office/drawing/2014/main" id="{FA76B373-0E07-E34A-BBBC-FB7A7ED1B2D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93344" y="2345182"/>
                <a:ext cx="8063999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13" name="Group 212">
              <a:extLst>
                <a:ext uri="{FF2B5EF4-FFF2-40B4-BE49-F238E27FC236}">
                  <a16:creationId xmlns:a16="http://schemas.microsoft.com/office/drawing/2014/main" id="{26EBD7A6-BF8A-3E48-BD0F-79782525D77F}"/>
                </a:ext>
              </a:extLst>
            </p:cNvPr>
            <p:cNvGrpSpPr/>
            <p:nvPr/>
          </p:nvGrpSpPr>
          <p:grpSpPr>
            <a:xfrm>
              <a:off x="1389254" y="2088018"/>
              <a:ext cx="504542" cy="3937973"/>
              <a:chOff x="1389254" y="2088018"/>
              <a:chExt cx="504542" cy="3937973"/>
            </a:xfrm>
          </p:grpSpPr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FAD0E36A-FA00-E947-87A8-6A367C9A6E8D}"/>
                  </a:ext>
                </a:extLst>
              </p:cNvPr>
              <p:cNvSpPr txBox="1"/>
              <p:nvPr/>
            </p:nvSpPr>
            <p:spPr>
              <a:xfrm>
                <a:off x="1456128" y="5093075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2</a:t>
                </a:r>
              </a:p>
            </p:txBody>
          </p:sp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FF7B8EBC-498E-E249-BF2C-6B5AE45AE955}"/>
                  </a:ext>
                </a:extLst>
              </p:cNvPr>
              <p:cNvSpPr txBox="1"/>
              <p:nvPr/>
            </p:nvSpPr>
            <p:spPr>
              <a:xfrm>
                <a:off x="1389254" y="3084197"/>
                <a:ext cx="504542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10</a:t>
                </a:r>
              </a:p>
            </p:txBody>
          </p:sp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1DED865C-7AA3-9E4C-BB01-FC42B0A0989B}"/>
                  </a:ext>
                </a:extLst>
              </p:cNvPr>
              <p:cNvSpPr txBox="1"/>
              <p:nvPr/>
            </p:nvSpPr>
            <p:spPr>
              <a:xfrm>
                <a:off x="1456127" y="3598413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8</a:t>
                </a:r>
              </a:p>
            </p:txBody>
          </p:sp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CD772369-DC74-C94E-8523-3FE7547AF177}"/>
                  </a:ext>
                </a:extLst>
              </p:cNvPr>
              <p:cNvSpPr txBox="1"/>
              <p:nvPr/>
            </p:nvSpPr>
            <p:spPr>
              <a:xfrm>
                <a:off x="1456127" y="4098645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6</a:t>
                </a:r>
              </a:p>
            </p:txBody>
          </p:sp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AFFDF699-4046-8B40-83C9-B02FB025330E}"/>
                  </a:ext>
                </a:extLst>
              </p:cNvPr>
              <p:cNvSpPr txBox="1"/>
              <p:nvPr/>
            </p:nvSpPr>
            <p:spPr>
              <a:xfrm>
                <a:off x="1456127" y="459284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4</a:t>
                </a:r>
              </a:p>
            </p:txBody>
          </p:sp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2D451BA1-3882-F143-991B-C496616AC650}"/>
                  </a:ext>
                </a:extLst>
              </p:cNvPr>
              <p:cNvSpPr txBox="1"/>
              <p:nvPr/>
            </p:nvSpPr>
            <p:spPr>
              <a:xfrm>
                <a:off x="1389254" y="2588250"/>
                <a:ext cx="504542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12</a:t>
                </a:r>
              </a:p>
            </p:txBody>
          </p:sp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CC9A6292-10BE-5C41-B055-B3DFB8F2A26C}"/>
                  </a:ext>
                </a:extLst>
              </p:cNvPr>
              <p:cNvSpPr txBox="1"/>
              <p:nvPr/>
            </p:nvSpPr>
            <p:spPr>
              <a:xfrm>
                <a:off x="1389254" y="2088018"/>
                <a:ext cx="504542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14</a:t>
                </a:r>
              </a:p>
            </p:txBody>
          </p:sp>
          <p:sp>
            <p:nvSpPr>
              <p:cNvPr id="212" name="TextBox 211">
                <a:extLst>
                  <a:ext uri="{FF2B5EF4-FFF2-40B4-BE49-F238E27FC236}">
                    <a16:creationId xmlns:a16="http://schemas.microsoft.com/office/drawing/2014/main" id="{03925BB5-D887-6841-9397-77CC361EFAB4}"/>
                  </a:ext>
                </a:extLst>
              </p:cNvPr>
              <p:cNvSpPr txBox="1"/>
              <p:nvPr/>
            </p:nvSpPr>
            <p:spPr>
              <a:xfrm>
                <a:off x="1456126" y="5591409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0</a:t>
                </a:r>
              </a:p>
            </p:txBody>
          </p:sp>
        </p:grp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EEB8CBB0-9F64-434D-964F-4C6044B73E59}"/>
              </a:ext>
            </a:extLst>
          </p:cNvPr>
          <p:cNvGrpSpPr/>
          <p:nvPr/>
        </p:nvGrpSpPr>
        <p:grpSpPr>
          <a:xfrm>
            <a:off x="3514734" y="1386382"/>
            <a:ext cx="5736666" cy="419333"/>
            <a:chOff x="878964" y="860032"/>
            <a:chExt cx="7363814" cy="538273"/>
          </a:xfrm>
        </p:grpSpPr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BAC946B9-B3D7-4546-82E4-EE4862AACA07}"/>
                </a:ext>
              </a:extLst>
            </p:cNvPr>
            <p:cNvGrpSpPr/>
            <p:nvPr/>
          </p:nvGrpSpPr>
          <p:grpSpPr>
            <a:xfrm>
              <a:off x="878964" y="860032"/>
              <a:ext cx="538273" cy="538273"/>
              <a:chOff x="1752673" y="495870"/>
              <a:chExt cx="538273" cy="538273"/>
            </a:xfrm>
          </p:grpSpPr>
          <p:sp>
            <p:nvSpPr>
              <p:cNvPr id="164" name="Google Shape;620;p19">
                <a:extLst>
                  <a:ext uri="{FF2B5EF4-FFF2-40B4-BE49-F238E27FC236}">
                    <a16:creationId xmlns:a16="http://schemas.microsoft.com/office/drawing/2014/main" id="{E7F47521-A9FF-4743-9A0E-4D42FE41EAB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2E6407D9-9DB4-8C47-8718-6950CD41A719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0</a:t>
                </a:r>
              </a:p>
            </p:txBody>
          </p:sp>
        </p:grpSp>
        <p:grpSp>
          <p:nvGrpSpPr>
            <p:cNvPr id="118" name="Group 117">
              <a:extLst>
                <a:ext uri="{FF2B5EF4-FFF2-40B4-BE49-F238E27FC236}">
                  <a16:creationId xmlns:a16="http://schemas.microsoft.com/office/drawing/2014/main" id="{D8E8BC57-A04B-A147-8FAF-FBDD0E817194}"/>
                </a:ext>
              </a:extLst>
            </p:cNvPr>
            <p:cNvGrpSpPr/>
            <p:nvPr/>
          </p:nvGrpSpPr>
          <p:grpSpPr>
            <a:xfrm>
              <a:off x="1447759" y="860032"/>
              <a:ext cx="538273" cy="538273"/>
              <a:chOff x="1752673" y="495870"/>
              <a:chExt cx="538273" cy="538273"/>
            </a:xfrm>
          </p:grpSpPr>
          <p:sp>
            <p:nvSpPr>
              <p:cNvPr id="162" name="Google Shape;620;p19">
                <a:extLst>
                  <a:ext uri="{FF2B5EF4-FFF2-40B4-BE49-F238E27FC236}">
                    <a16:creationId xmlns:a16="http://schemas.microsoft.com/office/drawing/2014/main" id="{6D930BE5-0644-BB45-B195-97B2767D0F5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63" name="TextBox 162">
                <a:extLst>
                  <a:ext uri="{FF2B5EF4-FFF2-40B4-BE49-F238E27FC236}">
                    <a16:creationId xmlns:a16="http://schemas.microsoft.com/office/drawing/2014/main" id="{A40A00BC-7BFD-E84E-A958-81BA5FE53910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</a:t>
                </a:r>
              </a:p>
            </p:txBody>
          </p:sp>
        </p:grpSp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FF837B42-C8E8-644A-B7F6-785462CDD896}"/>
                </a:ext>
              </a:extLst>
            </p:cNvPr>
            <p:cNvGrpSpPr/>
            <p:nvPr/>
          </p:nvGrpSpPr>
          <p:grpSpPr>
            <a:xfrm>
              <a:off x="2016554" y="860032"/>
              <a:ext cx="538273" cy="538273"/>
              <a:chOff x="1752673" y="495870"/>
              <a:chExt cx="538273" cy="538273"/>
            </a:xfrm>
          </p:grpSpPr>
          <p:sp>
            <p:nvSpPr>
              <p:cNvPr id="160" name="Google Shape;620;p19">
                <a:extLst>
                  <a:ext uri="{FF2B5EF4-FFF2-40B4-BE49-F238E27FC236}">
                    <a16:creationId xmlns:a16="http://schemas.microsoft.com/office/drawing/2014/main" id="{3B37D4C6-2778-8248-AA4E-9ED044B45D2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C53AF1BC-F0A8-1A47-AE65-39729C478BE2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3</a:t>
                </a:r>
              </a:p>
            </p:txBody>
          </p:sp>
        </p:grpSp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350151BF-1D61-2247-82EE-236774457012}"/>
                </a:ext>
              </a:extLst>
            </p:cNvPr>
            <p:cNvGrpSpPr/>
            <p:nvPr/>
          </p:nvGrpSpPr>
          <p:grpSpPr>
            <a:xfrm>
              <a:off x="2585349" y="860032"/>
              <a:ext cx="538273" cy="538273"/>
              <a:chOff x="1752673" y="495870"/>
              <a:chExt cx="538273" cy="538273"/>
            </a:xfrm>
          </p:grpSpPr>
          <p:sp>
            <p:nvSpPr>
              <p:cNvPr id="158" name="Google Shape;620;p19">
                <a:extLst>
                  <a:ext uri="{FF2B5EF4-FFF2-40B4-BE49-F238E27FC236}">
                    <a16:creationId xmlns:a16="http://schemas.microsoft.com/office/drawing/2014/main" id="{F6730818-CA0E-8C4D-BB59-F38FECF5FC3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57993998-67BA-DB40-97DF-A2057FC35C58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2</a:t>
                </a:r>
              </a:p>
            </p:txBody>
          </p:sp>
        </p:grpSp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BFE7FA58-B8E1-DE48-9B0A-3E72FF2A689D}"/>
                </a:ext>
              </a:extLst>
            </p:cNvPr>
            <p:cNvGrpSpPr/>
            <p:nvPr/>
          </p:nvGrpSpPr>
          <p:grpSpPr>
            <a:xfrm>
              <a:off x="3154144" y="860032"/>
              <a:ext cx="538273" cy="538273"/>
              <a:chOff x="1752673" y="495870"/>
              <a:chExt cx="538273" cy="538273"/>
            </a:xfrm>
          </p:grpSpPr>
          <p:sp>
            <p:nvSpPr>
              <p:cNvPr id="156" name="Google Shape;620;p19">
                <a:extLst>
                  <a:ext uri="{FF2B5EF4-FFF2-40B4-BE49-F238E27FC236}">
                    <a16:creationId xmlns:a16="http://schemas.microsoft.com/office/drawing/2014/main" id="{DD88B6AD-E645-EC4B-A163-AB58662556C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2E4B3AFE-89A0-4D43-BE89-B1A1F15CCCE8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9</a:t>
                </a:r>
              </a:p>
            </p:txBody>
          </p:sp>
        </p:grpSp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7A0E353D-5B61-8D41-90DD-7975742E748D}"/>
                </a:ext>
              </a:extLst>
            </p:cNvPr>
            <p:cNvGrpSpPr/>
            <p:nvPr/>
          </p:nvGrpSpPr>
          <p:grpSpPr>
            <a:xfrm>
              <a:off x="3722939" y="860032"/>
              <a:ext cx="538273" cy="538273"/>
              <a:chOff x="1752673" y="495870"/>
              <a:chExt cx="538273" cy="538273"/>
            </a:xfrm>
          </p:grpSpPr>
          <p:sp>
            <p:nvSpPr>
              <p:cNvPr id="154" name="Google Shape;620;p19">
                <a:extLst>
                  <a:ext uri="{FF2B5EF4-FFF2-40B4-BE49-F238E27FC236}">
                    <a16:creationId xmlns:a16="http://schemas.microsoft.com/office/drawing/2014/main" id="{42C2B250-A2FF-E54C-8FBC-FE0A783AB4D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2B599FF9-2AE8-3B4C-80D3-CB6268E64112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</a:t>
                </a:r>
              </a:p>
            </p:txBody>
          </p:sp>
        </p:grpSp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id="{EE2797A2-5C64-3549-B2E6-E7E6AE25BD8D}"/>
                </a:ext>
              </a:extLst>
            </p:cNvPr>
            <p:cNvGrpSpPr/>
            <p:nvPr/>
          </p:nvGrpSpPr>
          <p:grpSpPr>
            <a:xfrm>
              <a:off x="4860529" y="860032"/>
              <a:ext cx="538273" cy="538273"/>
              <a:chOff x="1752673" y="495870"/>
              <a:chExt cx="538273" cy="538273"/>
            </a:xfrm>
          </p:grpSpPr>
          <p:sp>
            <p:nvSpPr>
              <p:cNvPr id="152" name="Google Shape;620;p19">
                <a:extLst>
                  <a:ext uri="{FF2B5EF4-FFF2-40B4-BE49-F238E27FC236}">
                    <a16:creationId xmlns:a16="http://schemas.microsoft.com/office/drawing/2014/main" id="{3B540E9C-D980-6148-BD8D-6E7F750FF14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1E5D7E67-177E-2A4C-93AD-6D4390BAFB77}"/>
                  </a:ext>
                </a:extLst>
              </p:cNvPr>
              <p:cNvSpPr txBox="1"/>
              <p:nvPr/>
            </p:nvSpPr>
            <p:spPr>
              <a:xfrm>
                <a:off x="1769537" y="564950"/>
                <a:ext cx="504543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15</a:t>
                </a:r>
              </a:p>
            </p:txBody>
          </p:sp>
        </p:grpSp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373F290F-3FC5-3245-8222-71CD624824C8}"/>
                </a:ext>
              </a:extLst>
            </p:cNvPr>
            <p:cNvGrpSpPr/>
            <p:nvPr/>
          </p:nvGrpSpPr>
          <p:grpSpPr>
            <a:xfrm>
              <a:off x="4291734" y="860032"/>
              <a:ext cx="538273" cy="538273"/>
              <a:chOff x="1752673" y="495870"/>
              <a:chExt cx="538273" cy="538273"/>
            </a:xfrm>
          </p:grpSpPr>
          <p:sp>
            <p:nvSpPr>
              <p:cNvPr id="150" name="Google Shape;620;p19">
                <a:extLst>
                  <a:ext uri="{FF2B5EF4-FFF2-40B4-BE49-F238E27FC236}">
                    <a16:creationId xmlns:a16="http://schemas.microsoft.com/office/drawing/2014/main" id="{7DE5EDA2-A26F-F243-9E99-76E36ECB330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B996658A-209D-D448-ABA8-13F2B571A267}"/>
                  </a:ext>
                </a:extLst>
              </p:cNvPr>
              <p:cNvSpPr txBox="1"/>
              <p:nvPr/>
            </p:nvSpPr>
            <p:spPr>
              <a:xfrm>
                <a:off x="1769537" y="564950"/>
                <a:ext cx="504543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14</a:t>
                </a:r>
              </a:p>
            </p:txBody>
          </p:sp>
        </p:grpSp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9AA4A191-E13D-6646-8657-406E0B3F675C}"/>
                </a:ext>
              </a:extLst>
            </p:cNvPr>
            <p:cNvGrpSpPr/>
            <p:nvPr/>
          </p:nvGrpSpPr>
          <p:grpSpPr>
            <a:xfrm>
              <a:off x="5429324" y="860032"/>
              <a:ext cx="538273" cy="538273"/>
              <a:chOff x="1752673" y="495870"/>
              <a:chExt cx="538273" cy="538273"/>
            </a:xfrm>
          </p:grpSpPr>
          <p:sp>
            <p:nvSpPr>
              <p:cNvPr id="147" name="Google Shape;620;p19">
                <a:extLst>
                  <a:ext uri="{FF2B5EF4-FFF2-40B4-BE49-F238E27FC236}">
                    <a16:creationId xmlns:a16="http://schemas.microsoft.com/office/drawing/2014/main" id="{81C437D9-8B40-A641-A2B1-8A2B4F4D57C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9AA4526E-6BD3-8543-BE50-701CDA80C0DA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</a:t>
                </a:r>
              </a:p>
            </p:txBody>
          </p:sp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63179DA2-BE0D-1E4D-A12F-95DC0BDEC80E}"/>
                </a:ext>
              </a:extLst>
            </p:cNvPr>
            <p:cNvGrpSpPr/>
            <p:nvPr/>
          </p:nvGrpSpPr>
          <p:grpSpPr>
            <a:xfrm>
              <a:off x="5998119" y="860032"/>
              <a:ext cx="538273" cy="538273"/>
              <a:chOff x="1752673" y="495870"/>
              <a:chExt cx="538273" cy="538273"/>
            </a:xfrm>
          </p:grpSpPr>
          <p:sp>
            <p:nvSpPr>
              <p:cNvPr id="145" name="Google Shape;620;p19">
                <a:extLst>
                  <a:ext uri="{FF2B5EF4-FFF2-40B4-BE49-F238E27FC236}">
                    <a16:creationId xmlns:a16="http://schemas.microsoft.com/office/drawing/2014/main" id="{8684C19A-7E36-D847-A965-0DB0336151D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D951ACC0-CC73-C246-A5DD-BC6029196225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2</a:t>
                </a:r>
              </a:p>
            </p:txBody>
          </p:sp>
        </p:grpSp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8DE7A6D9-05A0-7243-89B7-93ACBA371700}"/>
                </a:ext>
              </a:extLst>
            </p:cNvPr>
            <p:cNvGrpSpPr/>
            <p:nvPr/>
          </p:nvGrpSpPr>
          <p:grpSpPr>
            <a:xfrm>
              <a:off x="6566914" y="860032"/>
              <a:ext cx="538273" cy="538273"/>
              <a:chOff x="1752673" y="495870"/>
              <a:chExt cx="538273" cy="538273"/>
            </a:xfrm>
          </p:grpSpPr>
          <p:sp>
            <p:nvSpPr>
              <p:cNvPr id="143" name="Google Shape;620;p19">
                <a:extLst>
                  <a:ext uri="{FF2B5EF4-FFF2-40B4-BE49-F238E27FC236}">
                    <a16:creationId xmlns:a16="http://schemas.microsoft.com/office/drawing/2014/main" id="{BF6C3871-3C1E-1B4C-8517-86EDE706135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3251A81C-69A2-2040-B342-A39659A1CAE8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2</a:t>
                </a:r>
              </a:p>
            </p:txBody>
          </p:sp>
        </p:grpSp>
        <p:grpSp>
          <p:nvGrpSpPr>
            <p:cNvPr id="135" name="Group 134">
              <a:extLst>
                <a:ext uri="{FF2B5EF4-FFF2-40B4-BE49-F238E27FC236}">
                  <a16:creationId xmlns:a16="http://schemas.microsoft.com/office/drawing/2014/main" id="{10BA56AB-97AF-2F42-BEFA-0013BDC62C1B}"/>
                </a:ext>
              </a:extLst>
            </p:cNvPr>
            <p:cNvGrpSpPr/>
            <p:nvPr/>
          </p:nvGrpSpPr>
          <p:grpSpPr>
            <a:xfrm>
              <a:off x="7135709" y="860032"/>
              <a:ext cx="538273" cy="538273"/>
              <a:chOff x="1752673" y="495870"/>
              <a:chExt cx="538273" cy="538273"/>
            </a:xfrm>
          </p:grpSpPr>
          <p:sp>
            <p:nvSpPr>
              <p:cNvPr id="141" name="Google Shape;620;p19">
                <a:extLst>
                  <a:ext uri="{FF2B5EF4-FFF2-40B4-BE49-F238E27FC236}">
                    <a16:creationId xmlns:a16="http://schemas.microsoft.com/office/drawing/2014/main" id="{0446967A-A238-7244-91F1-43BD2CC4B17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6BB122C6-C89A-7D46-AEC0-5D86FE9E48E2}"/>
                  </a:ext>
                </a:extLst>
              </p:cNvPr>
              <p:cNvSpPr txBox="1"/>
              <p:nvPr/>
            </p:nvSpPr>
            <p:spPr>
              <a:xfrm>
                <a:off x="1769537" y="564950"/>
                <a:ext cx="504543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10</a:t>
                </a:r>
              </a:p>
            </p:txBody>
          </p:sp>
        </p:grp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2DD6C9F8-3177-2A4A-BF17-AF5D38593BC0}"/>
                </a:ext>
              </a:extLst>
            </p:cNvPr>
            <p:cNvGrpSpPr/>
            <p:nvPr/>
          </p:nvGrpSpPr>
          <p:grpSpPr>
            <a:xfrm>
              <a:off x="7704505" y="860032"/>
              <a:ext cx="538273" cy="538273"/>
              <a:chOff x="1752673" y="495870"/>
              <a:chExt cx="538273" cy="538273"/>
            </a:xfrm>
          </p:grpSpPr>
          <p:sp>
            <p:nvSpPr>
              <p:cNvPr id="139" name="Google Shape;620;p19">
                <a:extLst>
                  <a:ext uri="{FF2B5EF4-FFF2-40B4-BE49-F238E27FC236}">
                    <a16:creationId xmlns:a16="http://schemas.microsoft.com/office/drawing/2014/main" id="{9C8BCD39-254E-7E4A-8F0D-8985520CB47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7ED2BA36-5581-F24E-B379-20315235D1C3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7</a:t>
                </a:r>
              </a:p>
            </p:txBody>
          </p:sp>
        </p:grpSp>
      </p:grpSp>
      <p:grpSp>
        <p:nvGrpSpPr>
          <p:cNvPr id="207" name="Group 206">
            <a:extLst>
              <a:ext uri="{FF2B5EF4-FFF2-40B4-BE49-F238E27FC236}">
                <a16:creationId xmlns:a16="http://schemas.microsoft.com/office/drawing/2014/main" id="{980C5C44-47AD-9A4D-8714-D0420BB47BE8}"/>
              </a:ext>
            </a:extLst>
          </p:cNvPr>
          <p:cNvGrpSpPr/>
          <p:nvPr/>
        </p:nvGrpSpPr>
        <p:grpSpPr>
          <a:xfrm>
            <a:off x="3502030" y="1382953"/>
            <a:ext cx="1770242" cy="4704282"/>
            <a:chOff x="2410937" y="103578"/>
            <a:chExt cx="2272353" cy="6038605"/>
          </a:xfrm>
          <a:solidFill>
            <a:schemeClr val="accent6">
              <a:alpha val="20000"/>
            </a:schemeClr>
          </a:solidFill>
        </p:grpSpPr>
        <p:sp>
          <p:nvSpPr>
            <p:cNvPr id="205" name="Google Shape;620;p19">
              <a:extLst>
                <a:ext uri="{FF2B5EF4-FFF2-40B4-BE49-F238E27FC236}">
                  <a16:creationId xmlns:a16="http://schemas.microsoft.com/office/drawing/2014/main" id="{6F104C2E-1B2A-2443-A5D0-4E71A2C8B128}"/>
                </a:ext>
              </a:extLst>
            </p:cNvPr>
            <p:cNvSpPr>
              <a:spLocks/>
            </p:cNvSpPr>
            <p:nvPr/>
          </p:nvSpPr>
          <p:spPr>
            <a:xfrm>
              <a:off x="2410937" y="1670505"/>
              <a:ext cx="2272353" cy="4471678"/>
            </a:xfrm>
            <a:prstGeom prst="roundRect">
              <a:avLst>
                <a:gd name="adj" fmla="val 8264"/>
              </a:avLst>
            </a:prstGeom>
            <a:grpFill/>
            <a:ln>
              <a:solidFill>
                <a:schemeClr val="accent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06" name="Google Shape;620;p19">
              <a:extLst>
                <a:ext uri="{FF2B5EF4-FFF2-40B4-BE49-F238E27FC236}">
                  <a16:creationId xmlns:a16="http://schemas.microsoft.com/office/drawing/2014/main" id="{B0D176BE-02AE-EB44-AA8B-DE2306ECB9EC}"/>
                </a:ext>
              </a:extLst>
            </p:cNvPr>
            <p:cNvSpPr>
              <a:spLocks/>
            </p:cNvSpPr>
            <p:nvPr/>
          </p:nvSpPr>
          <p:spPr>
            <a:xfrm>
              <a:off x="2422686" y="103578"/>
              <a:ext cx="2247812" cy="538271"/>
            </a:xfrm>
            <a:prstGeom prst="roundRect">
              <a:avLst>
                <a:gd name="adj" fmla="val 26497"/>
              </a:avLst>
            </a:prstGeom>
            <a:grpFill/>
            <a:ln>
              <a:solidFill>
                <a:schemeClr val="accent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7B6D3830-20F2-1F42-AB87-6DF819CC82B3}"/>
              </a:ext>
            </a:extLst>
          </p:cNvPr>
          <p:cNvGrpSpPr/>
          <p:nvPr/>
        </p:nvGrpSpPr>
        <p:grpSpPr>
          <a:xfrm>
            <a:off x="3514734" y="761529"/>
            <a:ext cx="5736666" cy="419333"/>
            <a:chOff x="878964" y="860032"/>
            <a:chExt cx="7363814" cy="538273"/>
          </a:xfrm>
        </p:grpSpPr>
        <p:grpSp>
          <p:nvGrpSpPr>
            <p:cNvPr id="167" name="Group 166">
              <a:extLst>
                <a:ext uri="{FF2B5EF4-FFF2-40B4-BE49-F238E27FC236}">
                  <a16:creationId xmlns:a16="http://schemas.microsoft.com/office/drawing/2014/main" id="{EE5CADD0-69B9-AE46-81AF-F584E0DD18D1}"/>
                </a:ext>
              </a:extLst>
            </p:cNvPr>
            <p:cNvGrpSpPr/>
            <p:nvPr/>
          </p:nvGrpSpPr>
          <p:grpSpPr>
            <a:xfrm>
              <a:off x="878964" y="860032"/>
              <a:ext cx="538273" cy="538273"/>
              <a:chOff x="1752673" y="495870"/>
              <a:chExt cx="538273" cy="538273"/>
            </a:xfrm>
          </p:grpSpPr>
          <p:sp>
            <p:nvSpPr>
              <p:cNvPr id="221" name="Google Shape;620;p19">
                <a:extLst>
                  <a:ext uri="{FF2B5EF4-FFF2-40B4-BE49-F238E27FC236}">
                    <a16:creationId xmlns:a16="http://schemas.microsoft.com/office/drawing/2014/main" id="{A239C3F0-3920-8143-89B1-78373BA8F57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22" name="TextBox 221">
                <a:extLst>
                  <a:ext uri="{FF2B5EF4-FFF2-40B4-BE49-F238E27FC236}">
                    <a16:creationId xmlns:a16="http://schemas.microsoft.com/office/drawing/2014/main" id="{4743B655-572B-6B49-8E52-7726EC419E32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0</a:t>
                </a:r>
              </a:p>
            </p:txBody>
          </p:sp>
        </p:grpSp>
        <p:grpSp>
          <p:nvGrpSpPr>
            <p:cNvPr id="168" name="Group 167">
              <a:extLst>
                <a:ext uri="{FF2B5EF4-FFF2-40B4-BE49-F238E27FC236}">
                  <a16:creationId xmlns:a16="http://schemas.microsoft.com/office/drawing/2014/main" id="{1887CE4E-ACFE-034E-BAA0-68A2175E0021}"/>
                </a:ext>
              </a:extLst>
            </p:cNvPr>
            <p:cNvGrpSpPr/>
            <p:nvPr/>
          </p:nvGrpSpPr>
          <p:grpSpPr>
            <a:xfrm>
              <a:off x="1431701" y="860032"/>
              <a:ext cx="570390" cy="538273"/>
              <a:chOff x="1736615" y="495870"/>
              <a:chExt cx="570390" cy="538273"/>
            </a:xfrm>
          </p:grpSpPr>
          <p:sp>
            <p:nvSpPr>
              <p:cNvPr id="219" name="Google Shape;620;p19">
                <a:extLst>
                  <a:ext uri="{FF2B5EF4-FFF2-40B4-BE49-F238E27FC236}">
                    <a16:creationId xmlns:a16="http://schemas.microsoft.com/office/drawing/2014/main" id="{3F4B657E-6EBE-8B4C-A21E-874A304D125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20" name="TextBox 219">
                <a:extLst>
                  <a:ext uri="{FF2B5EF4-FFF2-40B4-BE49-F238E27FC236}">
                    <a16:creationId xmlns:a16="http://schemas.microsoft.com/office/drawing/2014/main" id="{71B0F603-D8BE-CF42-A0BB-5C65D933E59E}"/>
                  </a:ext>
                </a:extLst>
              </p:cNvPr>
              <p:cNvSpPr txBox="1"/>
              <p:nvPr/>
            </p:nvSpPr>
            <p:spPr>
              <a:xfrm>
                <a:off x="1736615" y="564950"/>
                <a:ext cx="570390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7.4</a:t>
                </a:r>
              </a:p>
            </p:txBody>
          </p:sp>
        </p:grpSp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705CD5BA-1CC3-5D43-BCFE-740DF1A5FF33}"/>
                </a:ext>
              </a:extLst>
            </p:cNvPr>
            <p:cNvGrpSpPr/>
            <p:nvPr/>
          </p:nvGrpSpPr>
          <p:grpSpPr>
            <a:xfrm>
              <a:off x="2000496" y="860032"/>
              <a:ext cx="570390" cy="538273"/>
              <a:chOff x="1736615" y="495870"/>
              <a:chExt cx="570390" cy="538273"/>
            </a:xfrm>
          </p:grpSpPr>
          <p:sp>
            <p:nvSpPr>
              <p:cNvPr id="217" name="Google Shape;620;p19">
                <a:extLst>
                  <a:ext uri="{FF2B5EF4-FFF2-40B4-BE49-F238E27FC236}">
                    <a16:creationId xmlns:a16="http://schemas.microsoft.com/office/drawing/2014/main" id="{E4DCEF78-949F-8947-B313-AEF0949417D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18" name="TextBox 217">
                <a:extLst>
                  <a:ext uri="{FF2B5EF4-FFF2-40B4-BE49-F238E27FC236}">
                    <a16:creationId xmlns:a16="http://schemas.microsoft.com/office/drawing/2014/main" id="{5DA909AE-8DD3-5A4C-A3D4-02119B99E591}"/>
                  </a:ext>
                </a:extLst>
              </p:cNvPr>
              <p:cNvSpPr txBox="1"/>
              <p:nvPr/>
            </p:nvSpPr>
            <p:spPr>
              <a:xfrm>
                <a:off x="1736615" y="564950"/>
                <a:ext cx="570390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6.9</a:t>
                </a:r>
              </a:p>
            </p:txBody>
          </p:sp>
        </p:grpSp>
        <p:grpSp>
          <p:nvGrpSpPr>
            <p:cNvPr id="170" name="Group 169">
              <a:extLst>
                <a:ext uri="{FF2B5EF4-FFF2-40B4-BE49-F238E27FC236}">
                  <a16:creationId xmlns:a16="http://schemas.microsoft.com/office/drawing/2014/main" id="{43565AD6-1FE9-194A-B01C-2E2FDDD888CC}"/>
                </a:ext>
              </a:extLst>
            </p:cNvPr>
            <p:cNvGrpSpPr/>
            <p:nvPr/>
          </p:nvGrpSpPr>
          <p:grpSpPr>
            <a:xfrm>
              <a:off x="2585349" y="860032"/>
              <a:ext cx="538273" cy="538273"/>
              <a:chOff x="1752673" y="495870"/>
              <a:chExt cx="538273" cy="538273"/>
            </a:xfrm>
          </p:grpSpPr>
          <p:sp>
            <p:nvSpPr>
              <p:cNvPr id="215" name="Google Shape;620;p19">
                <a:extLst>
                  <a:ext uri="{FF2B5EF4-FFF2-40B4-BE49-F238E27FC236}">
                    <a16:creationId xmlns:a16="http://schemas.microsoft.com/office/drawing/2014/main" id="{598759CE-F42B-B343-AD42-C2BB2710B96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16" name="TextBox 215">
                <a:extLst>
                  <a:ext uri="{FF2B5EF4-FFF2-40B4-BE49-F238E27FC236}">
                    <a16:creationId xmlns:a16="http://schemas.microsoft.com/office/drawing/2014/main" id="{1734B0D6-CC7B-9E45-B86D-7DA7422057A7}"/>
                  </a:ext>
                </a:extLst>
              </p:cNvPr>
              <p:cNvSpPr txBox="1"/>
              <p:nvPr/>
            </p:nvSpPr>
            <p:spPr>
              <a:xfrm>
                <a:off x="1903245" y="564950"/>
                <a:ext cx="237127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171" name="Group 170">
              <a:extLst>
                <a:ext uri="{FF2B5EF4-FFF2-40B4-BE49-F238E27FC236}">
                  <a16:creationId xmlns:a16="http://schemas.microsoft.com/office/drawing/2014/main" id="{0B6F9F7C-D186-8648-BDD5-38C7F5C2446B}"/>
                </a:ext>
              </a:extLst>
            </p:cNvPr>
            <p:cNvGrpSpPr/>
            <p:nvPr/>
          </p:nvGrpSpPr>
          <p:grpSpPr>
            <a:xfrm>
              <a:off x="3154144" y="860032"/>
              <a:ext cx="538273" cy="538273"/>
              <a:chOff x="1752673" y="495870"/>
              <a:chExt cx="538273" cy="538273"/>
            </a:xfrm>
          </p:grpSpPr>
          <p:sp>
            <p:nvSpPr>
              <p:cNvPr id="203" name="Google Shape;620;p19">
                <a:extLst>
                  <a:ext uri="{FF2B5EF4-FFF2-40B4-BE49-F238E27FC236}">
                    <a16:creationId xmlns:a16="http://schemas.microsoft.com/office/drawing/2014/main" id="{2AA633B1-34A4-6D46-86CC-3F520012939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11" name="TextBox 210">
                <a:extLst>
                  <a:ext uri="{FF2B5EF4-FFF2-40B4-BE49-F238E27FC236}">
                    <a16:creationId xmlns:a16="http://schemas.microsoft.com/office/drawing/2014/main" id="{A79E32EF-E7B4-7F4D-81FC-56E3EFEDC477}"/>
                  </a:ext>
                </a:extLst>
              </p:cNvPr>
              <p:cNvSpPr txBox="1"/>
              <p:nvPr/>
            </p:nvSpPr>
            <p:spPr>
              <a:xfrm>
                <a:off x="1903245" y="564950"/>
                <a:ext cx="237127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172" name="Group 171">
              <a:extLst>
                <a:ext uri="{FF2B5EF4-FFF2-40B4-BE49-F238E27FC236}">
                  <a16:creationId xmlns:a16="http://schemas.microsoft.com/office/drawing/2014/main" id="{F76AFB3D-F65D-CD46-B8FD-DBC6EE110FEF}"/>
                </a:ext>
              </a:extLst>
            </p:cNvPr>
            <p:cNvGrpSpPr/>
            <p:nvPr/>
          </p:nvGrpSpPr>
          <p:grpSpPr>
            <a:xfrm>
              <a:off x="3722939" y="860032"/>
              <a:ext cx="538273" cy="538273"/>
              <a:chOff x="1752673" y="495870"/>
              <a:chExt cx="538273" cy="538273"/>
            </a:xfrm>
          </p:grpSpPr>
          <p:sp>
            <p:nvSpPr>
              <p:cNvPr id="201" name="Google Shape;620;p19">
                <a:extLst>
                  <a:ext uri="{FF2B5EF4-FFF2-40B4-BE49-F238E27FC236}">
                    <a16:creationId xmlns:a16="http://schemas.microsoft.com/office/drawing/2014/main" id="{200B285D-C8AE-2643-B810-21397EB0E07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02" name="TextBox 201">
                <a:extLst>
                  <a:ext uri="{FF2B5EF4-FFF2-40B4-BE49-F238E27FC236}">
                    <a16:creationId xmlns:a16="http://schemas.microsoft.com/office/drawing/2014/main" id="{A58C78BD-F695-5B40-A54E-6E1B9C43A521}"/>
                  </a:ext>
                </a:extLst>
              </p:cNvPr>
              <p:cNvSpPr txBox="1"/>
              <p:nvPr/>
            </p:nvSpPr>
            <p:spPr>
              <a:xfrm>
                <a:off x="1903245" y="564950"/>
                <a:ext cx="237127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173" name="Group 172">
              <a:extLst>
                <a:ext uri="{FF2B5EF4-FFF2-40B4-BE49-F238E27FC236}">
                  <a16:creationId xmlns:a16="http://schemas.microsoft.com/office/drawing/2014/main" id="{2A2975BD-1F6B-A74D-A5D2-4ABD07981332}"/>
                </a:ext>
              </a:extLst>
            </p:cNvPr>
            <p:cNvGrpSpPr/>
            <p:nvPr/>
          </p:nvGrpSpPr>
          <p:grpSpPr>
            <a:xfrm>
              <a:off x="4860529" y="860032"/>
              <a:ext cx="538273" cy="538273"/>
              <a:chOff x="1752673" y="495870"/>
              <a:chExt cx="538273" cy="538273"/>
            </a:xfrm>
          </p:grpSpPr>
          <p:sp>
            <p:nvSpPr>
              <p:cNvPr id="198" name="Google Shape;620;p19">
                <a:extLst>
                  <a:ext uri="{FF2B5EF4-FFF2-40B4-BE49-F238E27FC236}">
                    <a16:creationId xmlns:a16="http://schemas.microsoft.com/office/drawing/2014/main" id="{E1FE3C6A-BDCF-0B49-ACF6-20118C4E6F8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99" name="TextBox 198">
                <a:extLst>
                  <a:ext uri="{FF2B5EF4-FFF2-40B4-BE49-F238E27FC236}">
                    <a16:creationId xmlns:a16="http://schemas.microsoft.com/office/drawing/2014/main" id="{478E54E2-7D87-6749-ACAD-B7328400C972}"/>
                  </a:ext>
                </a:extLst>
              </p:cNvPr>
              <p:cNvSpPr txBox="1"/>
              <p:nvPr/>
            </p:nvSpPr>
            <p:spPr>
              <a:xfrm>
                <a:off x="1903244" y="564950"/>
                <a:ext cx="237128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174" name="Group 173">
              <a:extLst>
                <a:ext uri="{FF2B5EF4-FFF2-40B4-BE49-F238E27FC236}">
                  <a16:creationId xmlns:a16="http://schemas.microsoft.com/office/drawing/2014/main" id="{019B9429-4EB9-5542-8645-100D1391AB4B}"/>
                </a:ext>
              </a:extLst>
            </p:cNvPr>
            <p:cNvGrpSpPr/>
            <p:nvPr/>
          </p:nvGrpSpPr>
          <p:grpSpPr>
            <a:xfrm>
              <a:off x="4291734" y="860032"/>
              <a:ext cx="538273" cy="538273"/>
              <a:chOff x="1752673" y="495870"/>
              <a:chExt cx="538273" cy="538273"/>
            </a:xfrm>
          </p:grpSpPr>
          <p:sp>
            <p:nvSpPr>
              <p:cNvPr id="195" name="Google Shape;620;p19">
                <a:extLst>
                  <a:ext uri="{FF2B5EF4-FFF2-40B4-BE49-F238E27FC236}">
                    <a16:creationId xmlns:a16="http://schemas.microsoft.com/office/drawing/2014/main" id="{B1AF8E98-6337-2948-90C7-9C0B449740A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97" name="TextBox 196">
                <a:extLst>
                  <a:ext uri="{FF2B5EF4-FFF2-40B4-BE49-F238E27FC236}">
                    <a16:creationId xmlns:a16="http://schemas.microsoft.com/office/drawing/2014/main" id="{3578DDBC-1935-4440-A4E8-7B68864264EE}"/>
                  </a:ext>
                </a:extLst>
              </p:cNvPr>
              <p:cNvSpPr txBox="1"/>
              <p:nvPr/>
            </p:nvSpPr>
            <p:spPr>
              <a:xfrm>
                <a:off x="1903244" y="564950"/>
                <a:ext cx="237128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175" name="Group 174">
              <a:extLst>
                <a:ext uri="{FF2B5EF4-FFF2-40B4-BE49-F238E27FC236}">
                  <a16:creationId xmlns:a16="http://schemas.microsoft.com/office/drawing/2014/main" id="{49124422-77BE-4045-8DD7-2252B46BA61C}"/>
                </a:ext>
              </a:extLst>
            </p:cNvPr>
            <p:cNvGrpSpPr/>
            <p:nvPr/>
          </p:nvGrpSpPr>
          <p:grpSpPr>
            <a:xfrm>
              <a:off x="5429324" y="860032"/>
              <a:ext cx="538273" cy="538273"/>
              <a:chOff x="1752673" y="495870"/>
              <a:chExt cx="538273" cy="538273"/>
            </a:xfrm>
          </p:grpSpPr>
          <p:sp>
            <p:nvSpPr>
              <p:cNvPr id="191" name="Google Shape;620;p19">
                <a:extLst>
                  <a:ext uri="{FF2B5EF4-FFF2-40B4-BE49-F238E27FC236}">
                    <a16:creationId xmlns:a16="http://schemas.microsoft.com/office/drawing/2014/main" id="{63D52807-6589-A243-9483-85DAD17A42A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94" name="TextBox 193">
                <a:extLst>
                  <a:ext uri="{FF2B5EF4-FFF2-40B4-BE49-F238E27FC236}">
                    <a16:creationId xmlns:a16="http://schemas.microsoft.com/office/drawing/2014/main" id="{1029F8BB-B913-8D4A-B282-7184E0F1F78C}"/>
                  </a:ext>
                </a:extLst>
              </p:cNvPr>
              <p:cNvSpPr txBox="1"/>
              <p:nvPr/>
            </p:nvSpPr>
            <p:spPr>
              <a:xfrm>
                <a:off x="1903245" y="564950"/>
                <a:ext cx="237127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176" name="Group 175">
              <a:extLst>
                <a:ext uri="{FF2B5EF4-FFF2-40B4-BE49-F238E27FC236}">
                  <a16:creationId xmlns:a16="http://schemas.microsoft.com/office/drawing/2014/main" id="{8C7D8E08-9516-344B-9731-17D64263D0DC}"/>
                </a:ext>
              </a:extLst>
            </p:cNvPr>
            <p:cNvGrpSpPr/>
            <p:nvPr/>
          </p:nvGrpSpPr>
          <p:grpSpPr>
            <a:xfrm>
              <a:off x="5998119" y="860032"/>
              <a:ext cx="538273" cy="538273"/>
              <a:chOff x="1752673" y="495870"/>
              <a:chExt cx="538273" cy="538273"/>
            </a:xfrm>
          </p:grpSpPr>
          <p:sp>
            <p:nvSpPr>
              <p:cNvPr id="189" name="Google Shape;620;p19">
                <a:extLst>
                  <a:ext uri="{FF2B5EF4-FFF2-40B4-BE49-F238E27FC236}">
                    <a16:creationId xmlns:a16="http://schemas.microsoft.com/office/drawing/2014/main" id="{0562E600-229F-9C48-B2D6-E913350837F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90" name="TextBox 189">
                <a:extLst>
                  <a:ext uri="{FF2B5EF4-FFF2-40B4-BE49-F238E27FC236}">
                    <a16:creationId xmlns:a16="http://schemas.microsoft.com/office/drawing/2014/main" id="{3A64E30E-852D-1641-A06B-838944769975}"/>
                  </a:ext>
                </a:extLst>
              </p:cNvPr>
              <p:cNvSpPr txBox="1"/>
              <p:nvPr/>
            </p:nvSpPr>
            <p:spPr>
              <a:xfrm>
                <a:off x="1903245" y="564950"/>
                <a:ext cx="237127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177" name="Group 176">
              <a:extLst>
                <a:ext uri="{FF2B5EF4-FFF2-40B4-BE49-F238E27FC236}">
                  <a16:creationId xmlns:a16="http://schemas.microsoft.com/office/drawing/2014/main" id="{695B169D-D08A-9447-A8C8-F48D6A55FABD}"/>
                </a:ext>
              </a:extLst>
            </p:cNvPr>
            <p:cNvGrpSpPr/>
            <p:nvPr/>
          </p:nvGrpSpPr>
          <p:grpSpPr>
            <a:xfrm>
              <a:off x="6566914" y="860032"/>
              <a:ext cx="538273" cy="538273"/>
              <a:chOff x="1752673" y="495870"/>
              <a:chExt cx="538273" cy="538273"/>
            </a:xfrm>
          </p:grpSpPr>
          <p:sp>
            <p:nvSpPr>
              <p:cNvPr id="186" name="Google Shape;620;p19">
                <a:extLst>
                  <a:ext uri="{FF2B5EF4-FFF2-40B4-BE49-F238E27FC236}">
                    <a16:creationId xmlns:a16="http://schemas.microsoft.com/office/drawing/2014/main" id="{D201F20B-F39F-F549-8151-7206CAB3657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88" name="TextBox 187">
                <a:extLst>
                  <a:ext uri="{FF2B5EF4-FFF2-40B4-BE49-F238E27FC236}">
                    <a16:creationId xmlns:a16="http://schemas.microsoft.com/office/drawing/2014/main" id="{600E4C75-8C5F-C54C-BF1D-C2A09C065120}"/>
                  </a:ext>
                </a:extLst>
              </p:cNvPr>
              <p:cNvSpPr txBox="1"/>
              <p:nvPr/>
            </p:nvSpPr>
            <p:spPr>
              <a:xfrm>
                <a:off x="1903245" y="564950"/>
                <a:ext cx="237127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178" name="Group 177">
              <a:extLst>
                <a:ext uri="{FF2B5EF4-FFF2-40B4-BE49-F238E27FC236}">
                  <a16:creationId xmlns:a16="http://schemas.microsoft.com/office/drawing/2014/main" id="{31120CB0-504C-BA47-BD9F-521D2A4B9750}"/>
                </a:ext>
              </a:extLst>
            </p:cNvPr>
            <p:cNvGrpSpPr/>
            <p:nvPr/>
          </p:nvGrpSpPr>
          <p:grpSpPr>
            <a:xfrm>
              <a:off x="7135709" y="860032"/>
              <a:ext cx="538273" cy="538273"/>
              <a:chOff x="1752673" y="495870"/>
              <a:chExt cx="538273" cy="538273"/>
            </a:xfrm>
          </p:grpSpPr>
          <p:sp>
            <p:nvSpPr>
              <p:cNvPr id="184" name="Google Shape;620;p19">
                <a:extLst>
                  <a:ext uri="{FF2B5EF4-FFF2-40B4-BE49-F238E27FC236}">
                    <a16:creationId xmlns:a16="http://schemas.microsoft.com/office/drawing/2014/main" id="{BC672BE3-01E9-3243-8F2D-7C64B413DEC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85" name="TextBox 184">
                <a:extLst>
                  <a:ext uri="{FF2B5EF4-FFF2-40B4-BE49-F238E27FC236}">
                    <a16:creationId xmlns:a16="http://schemas.microsoft.com/office/drawing/2014/main" id="{24D11BC2-1035-4B43-8DD7-56FCD8238552}"/>
                  </a:ext>
                </a:extLst>
              </p:cNvPr>
              <p:cNvSpPr txBox="1"/>
              <p:nvPr/>
            </p:nvSpPr>
            <p:spPr>
              <a:xfrm>
                <a:off x="1903244" y="564950"/>
                <a:ext cx="237128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181" name="Group 180">
              <a:extLst>
                <a:ext uri="{FF2B5EF4-FFF2-40B4-BE49-F238E27FC236}">
                  <a16:creationId xmlns:a16="http://schemas.microsoft.com/office/drawing/2014/main" id="{7EFE5583-DE2B-B049-989C-B1C4E5DDDA79}"/>
                </a:ext>
              </a:extLst>
            </p:cNvPr>
            <p:cNvGrpSpPr/>
            <p:nvPr/>
          </p:nvGrpSpPr>
          <p:grpSpPr>
            <a:xfrm>
              <a:off x="7704505" y="860032"/>
              <a:ext cx="538273" cy="538273"/>
              <a:chOff x="1752673" y="495870"/>
              <a:chExt cx="538273" cy="538273"/>
            </a:xfrm>
          </p:grpSpPr>
          <p:sp>
            <p:nvSpPr>
              <p:cNvPr id="182" name="Google Shape;620;p19">
                <a:extLst>
                  <a:ext uri="{FF2B5EF4-FFF2-40B4-BE49-F238E27FC236}">
                    <a16:creationId xmlns:a16="http://schemas.microsoft.com/office/drawing/2014/main" id="{88A42A6F-C5E1-E842-BDA9-49C17F8D11B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83" name="TextBox 182">
                <a:extLst>
                  <a:ext uri="{FF2B5EF4-FFF2-40B4-BE49-F238E27FC236}">
                    <a16:creationId xmlns:a16="http://schemas.microsoft.com/office/drawing/2014/main" id="{F63138A6-2987-714D-A897-D062E597E7A4}"/>
                  </a:ext>
                </a:extLst>
              </p:cNvPr>
              <p:cNvSpPr txBox="1"/>
              <p:nvPr/>
            </p:nvSpPr>
            <p:spPr>
              <a:xfrm>
                <a:off x="1903245" y="564950"/>
                <a:ext cx="237127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</p:grpSp>
      <p:grpSp>
        <p:nvGrpSpPr>
          <p:cNvPr id="223" name="Group 222">
            <a:extLst>
              <a:ext uri="{FF2B5EF4-FFF2-40B4-BE49-F238E27FC236}">
                <a16:creationId xmlns:a16="http://schemas.microsoft.com/office/drawing/2014/main" id="{0485EFF2-508A-6F46-8A86-763D27F24B4F}"/>
              </a:ext>
            </a:extLst>
          </p:cNvPr>
          <p:cNvGrpSpPr/>
          <p:nvPr/>
        </p:nvGrpSpPr>
        <p:grpSpPr>
          <a:xfrm>
            <a:off x="3514734" y="207967"/>
            <a:ext cx="5736666" cy="419333"/>
            <a:chOff x="878964" y="860032"/>
            <a:chExt cx="7363814" cy="538273"/>
          </a:xfrm>
        </p:grpSpPr>
        <p:grpSp>
          <p:nvGrpSpPr>
            <p:cNvPr id="224" name="Group 223">
              <a:extLst>
                <a:ext uri="{FF2B5EF4-FFF2-40B4-BE49-F238E27FC236}">
                  <a16:creationId xmlns:a16="http://schemas.microsoft.com/office/drawing/2014/main" id="{00929FC2-5A61-1644-A59E-293C60A2282F}"/>
                </a:ext>
              </a:extLst>
            </p:cNvPr>
            <p:cNvGrpSpPr/>
            <p:nvPr/>
          </p:nvGrpSpPr>
          <p:grpSpPr>
            <a:xfrm>
              <a:off x="878964" y="860032"/>
              <a:ext cx="538273" cy="538273"/>
              <a:chOff x="1752673" y="495870"/>
              <a:chExt cx="538273" cy="538273"/>
            </a:xfrm>
          </p:grpSpPr>
          <p:sp>
            <p:nvSpPr>
              <p:cNvPr id="261" name="Google Shape;620;p19">
                <a:extLst>
                  <a:ext uri="{FF2B5EF4-FFF2-40B4-BE49-F238E27FC236}">
                    <a16:creationId xmlns:a16="http://schemas.microsoft.com/office/drawing/2014/main" id="{EDC86AE3-F5FD-914A-9A69-B391FEABC6F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62" name="TextBox 261">
                <a:extLst>
                  <a:ext uri="{FF2B5EF4-FFF2-40B4-BE49-F238E27FC236}">
                    <a16:creationId xmlns:a16="http://schemas.microsoft.com/office/drawing/2014/main" id="{E699A97D-8772-B946-8E49-6A38D5B520D0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0</a:t>
                </a:r>
              </a:p>
            </p:txBody>
          </p:sp>
        </p:grpSp>
        <p:grpSp>
          <p:nvGrpSpPr>
            <p:cNvPr id="225" name="Group 224">
              <a:extLst>
                <a:ext uri="{FF2B5EF4-FFF2-40B4-BE49-F238E27FC236}">
                  <a16:creationId xmlns:a16="http://schemas.microsoft.com/office/drawing/2014/main" id="{330C43F8-EADB-8549-8355-7428F10B6821}"/>
                </a:ext>
              </a:extLst>
            </p:cNvPr>
            <p:cNvGrpSpPr/>
            <p:nvPr/>
          </p:nvGrpSpPr>
          <p:grpSpPr>
            <a:xfrm>
              <a:off x="1431701" y="860032"/>
              <a:ext cx="570388" cy="538273"/>
              <a:chOff x="1736615" y="495870"/>
              <a:chExt cx="570388" cy="538273"/>
            </a:xfrm>
          </p:grpSpPr>
          <p:sp>
            <p:nvSpPr>
              <p:cNvPr id="259" name="Google Shape;620;p19">
                <a:extLst>
                  <a:ext uri="{FF2B5EF4-FFF2-40B4-BE49-F238E27FC236}">
                    <a16:creationId xmlns:a16="http://schemas.microsoft.com/office/drawing/2014/main" id="{80FBBF39-35A3-5B4A-87A3-35817BFE673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60" name="TextBox 259">
                <a:extLst>
                  <a:ext uri="{FF2B5EF4-FFF2-40B4-BE49-F238E27FC236}">
                    <a16:creationId xmlns:a16="http://schemas.microsoft.com/office/drawing/2014/main" id="{2CD55951-8575-7D4B-BFF4-ECA1661192F8}"/>
                  </a:ext>
                </a:extLst>
              </p:cNvPr>
              <p:cNvSpPr txBox="1"/>
              <p:nvPr/>
            </p:nvSpPr>
            <p:spPr>
              <a:xfrm>
                <a:off x="1736615" y="564950"/>
                <a:ext cx="570388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2.0</a:t>
                </a:r>
              </a:p>
            </p:txBody>
          </p:sp>
        </p:grpSp>
        <p:grpSp>
          <p:nvGrpSpPr>
            <p:cNvPr id="226" name="Group 225">
              <a:extLst>
                <a:ext uri="{FF2B5EF4-FFF2-40B4-BE49-F238E27FC236}">
                  <a16:creationId xmlns:a16="http://schemas.microsoft.com/office/drawing/2014/main" id="{789545A4-6089-B947-9004-239255E7460E}"/>
                </a:ext>
              </a:extLst>
            </p:cNvPr>
            <p:cNvGrpSpPr/>
            <p:nvPr/>
          </p:nvGrpSpPr>
          <p:grpSpPr>
            <a:xfrm>
              <a:off x="2000496" y="860032"/>
              <a:ext cx="570388" cy="538273"/>
              <a:chOff x="1736615" y="495870"/>
              <a:chExt cx="570388" cy="538273"/>
            </a:xfrm>
          </p:grpSpPr>
          <p:sp>
            <p:nvSpPr>
              <p:cNvPr id="257" name="Google Shape;620;p19">
                <a:extLst>
                  <a:ext uri="{FF2B5EF4-FFF2-40B4-BE49-F238E27FC236}">
                    <a16:creationId xmlns:a16="http://schemas.microsoft.com/office/drawing/2014/main" id="{D8870287-0C3B-1843-B416-9D6303C08ED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58" name="TextBox 257">
                <a:extLst>
                  <a:ext uri="{FF2B5EF4-FFF2-40B4-BE49-F238E27FC236}">
                    <a16:creationId xmlns:a16="http://schemas.microsoft.com/office/drawing/2014/main" id="{F3BEDBE8-FBB2-3F43-BD2F-A7D19F1347E0}"/>
                  </a:ext>
                </a:extLst>
              </p:cNvPr>
              <p:cNvSpPr txBox="1"/>
              <p:nvPr/>
            </p:nvSpPr>
            <p:spPr>
              <a:xfrm>
                <a:off x="1736615" y="564950"/>
                <a:ext cx="570388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1.5</a:t>
                </a:r>
              </a:p>
            </p:txBody>
          </p:sp>
        </p:grpSp>
        <p:grpSp>
          <p:nvGrpSpPr>
            <p:cNvPr id="227" name="Group 226">
              <a:extLst>
                <a:ext uri="{FF2B5EF4-FFF2-40B4-BE49-F238E27FC236}">
                  <a16:creationId xmlns:a16="http://schemas.microsoft.com/office/drawing/2014/main" id="{D550807C-9DCA-7D46-8A74-1384674E406E}"/>
                </a:ext>
              </a:extLst>
            </p:cNvPr>
            <p:cNvGrpSpPr/>
            <p:nvPr/>
          </p:nvGrpSpPr>
          <p:grpSpPr>
            <a:xfrm>
              <a:off x="2585349" y="860032"/>
              <a:ext cx="538273" cy="538273"/>
              <a:chOff x="1752673" y="495870"/>
              <a:chExt cx="538273" cy="538273"/>
            </a:xfrm>
          </p:grpSpPr>
          <p:sp>
            <p:nvSpPr>
              <p:cNvPr id="255" name="Google Shape;620;p19">
                <a:extLst>
                  <a:ext uri="{FF2B5EF4-FFF2-40B4-BE49-F238E27FC236}">
                    <a16:creationId xmlns:a16="http://schemas.microsoft.com/office/drawing/2014/main" id="{48AED394-3890-4142-B790-A3E8F97D714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56" name="TextBox 255">
                <a:extLst>
                  <a:ext uri="{FF2B5EF4-FFF2-40B4-BE49-F238E27FC236}">
                    <a16:creationId xmlns:a16="http://schemas.microsoft.com/office/drawing/2014/main" id="{1AB3FEB8-E522-634F-892F-5F95D20BF008}"/>
                  </a:ext>
                </a:extLst>
              </p:cNvPr>
              <p:cNvSpPr txBox="1"/>
              <p:nvPr/>
            </p:nvSpPr>
            <p:spPr>
              <a:xfrm>
                <a:off x="1903245" y="564950"/>
                <a:ext cx="237127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228" name="Group 227">
              <a:extLst>
                <a:ext uri="{FF2B5EF4-FFF2-40B4-BE49-F238E27FC236}">
                  <a16:creationId xmlns:a16="http://schemas.microsoft.com/office/drawing/2014/main" id="{9931226D-854B-E949-94CA-42D5DAA57BF1}"/>
                </a:ext>
              </a:extLst>
            </p:cNvPr>
            <p:cNvGrpSpPr/>
            <p:nvPr/>
          </p:nvGrpSpPr>
          <p:grpSpPr>
            <a:xfrm>
              <a:off x="3154144" y="860032"/>
              <a:ext cx="538273" cy="538273"/>
              <a:chOff x="1752673" y="495870"/>
              <a:chExt cx="538273" cy="538273"/>
            </a:xfrm>
          </p:grpSpPr>
          <p:sp>
            <p:nvSpPr>
              <p:cNvPr id="253" name="Google Shape;620;p19">
                <a:extLst>
                  <a:ext uri="{FF2B5EF4-FFF2-40B4-BE49-F238E27FC236}">
                    <a16:creationId xmlns:a16="http://schemas.microsoft.com/office/drawing/2014/main" id="{C4BBE9BC-4B4A-0942-98D2-C58FADD58B1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54" name="TextBox 253">
                <a:extLst>
                  <a:ext uri="{FF2B5EF4-FFF2-40B4-BE49-F238E27FC236}">
                    <a16:creationId xmlns:a16="http://schemas.microsoft.com/office/drawing/2014/main" id="{2062F6CF-E6B2-A84D-BB99-3F3A9B3CC823}"/>
                  </a:ext>
                </a:extLst>
              </p:cNvPr>
              <p:cNvSpPr txBox="1"/>
              <p:nvPr/>
            </p:nvSpPr>
            <p:spPr>
              <a:xfrm>
                <a:off x="1903245" y="564950"/>
                <a:ext cx="237127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229" name="Group 228">
              <a:extLst>
                <a:ext uri="{FF2B5EF4-FFF2-40B4-BE49-F238E27FC236}">
                  <a16:creationId xmlns:a16="http://schemas.microsoft.com/office/drawing/2014/main" id="{621A8ACE-D6A4-E848-A41D-03F6400E375C}"/>
                </a:ext>
              </a:extLst>
            </p:cNvPr>
            <p:cNvGrpSpPr/>
            <p:nvPr/>
          </p:nvGrpSpPr>
          <p:grpSpPr>
            <a:xfrm>
              <a:off x="3722939" y="860032"/>
              <a:ext cx="538273" cy="538273"/>
              <a:chOff x="1752673" y="495870"/>
              <a:chExt cx="538273" cy="538273"/>
            </a:xfrm>
          </p:grpSpPr>
          <p:sp>
            <p:nvSpPr>
              <p:cNvPr id="251" name="Google Shape;620;p19">
                <a:extLst>
                  <a:ext uri="{FF2B5EF4-FFF2-40B4-BE49-F238E27FC236}">
                    <a16:creationId xmlns:a16="http://schemas.microsoft.com/office/drawing/2014/main" id="{362A0C34-32A8-B64B-86BA-EE499D3930C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52" name="TextBox 251">
                <a:extLst>
                  <a:ext uri="{FF2B5EF4-FFF2-40B4-BE49-F238E27FC236}">
                    <a16:creationId xmlns:a16="http://schemas.microsoft.com/office/drawing/2014/main" id="{9B2DD968-CA02-8D48-8A10-7EB3DEB0E905}"/>
                  </a:ext>
                </a:extLst>
              </p:cNvPr>
              <p:cNvSpPr txBox="1"/>
              <p:nvPr/>
            </p:nvSpPr>
            <p:spPr>
              <a:xfrm>
                <a:off x="1903245" y="564950"/>
                <a:ext cx="237127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230" name="Group 229">
              <a:extLst>
                <a:ext uri="{FF2B5EF4-FFF2-40B4-BE49-F238E27FC236}">
                  <a16:creationId xmlns:a16="http://schemas.microsoft.com/office/drawing/2014/main" id="{5012A746-2D07-4A4B-BB30-8683F639D163}"/>
                </a:ext>
              </a:extLst>
            </p:cNvPr>
            <p:cNvGrpSpPr/>
            <p:nvPr/>
          </p:nvGrpSpPr>
          <p:grpSpPr>
            <a:xfrm>
              <a:off x="4860529" y="860032"/>
              <a:ext cx="538273" cy="538273"/>
              <a:chOff x="1752673" y="495870"/>
              <a:chExt cx="538273" cy="538273"/>
            </a:xfrm>
          </p:grpSpPr>
          <p:sp>
            <p:nvSpPr>
              <p:cNvPr id="249" name="Google Shape;620;p19">
                <a:extLst>
                  <a:ext uri="{FF2B5EF4-FFF2-40B4-BE49-F238E27FC236}">
                    <a16:creationId xmlns:a16="http://schemas.microsoft.com/office/drawing/2014/main" id="{38BAA6BF-C1F0-B54D-B279-C38D0EA19A9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50" name="TextBox 249">
                <a:extLst>
                  <a:ext uri="{FF2B5EF4-FFF2-40B4-BE49-F238E27FC236}">
                    <a16:creationId xmlns:a16="http://schemas.microsoft.com/office/drawing/2014/main" id="{475447A6-9A78-7045-A704-3FC155EDB06C}"/>
                  </a:ext>
                </a:extLst>
              </p:cNvPr>
              <p:cNvSpPr txBox="1"/>
              <p:nvPr/>
            </p:nvSpPr>
            <p:spPr>
              <a:xfrm>
                <a:off x="1903244" y="564950"/>
                <a:ext cx="237128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231" name="Group 230">
              <a:extLst>
                <a:ext uri="{FF2B5EF4-FFF2-40B4-BE49-F238E27FC236}">
                  <a16:creationId xmlns:a16="http://schemas.microsoft.com/office/drawing/2014/main" id="{E162876F-3E72-C246-BE64-600DC39B67DC}"/>
                </a:ext>
              </a:extLst>
            </p:cNvPr>
            <p:cNvGrpSpPr/>
            <p:nvPr/>
          </p:nvGrpSpPr>
          <p:grpSpPr>
            <a:xfrm>
              <a:off x="4291734" y="860032"/>
              <a:ext cx="538273" cy="538273"/>
              <a:chOff x="1752673" y="495870"/>
              <a:chExt cx="538273" cy="538273"/>
            </a:xfrm>
          </p:grpSpPr>
          <p:sp>
            <p:nvSpPr>
              <p:cNvPr id="247" name="Google Shape;620;p19">
                <a:extLst>
                  <a:ext uri="{FF2B5EF4-FFF2-40B4-BE49-F238E27FC236}">
                    <a16:creationId xmlns:a16="http://schemas.microsoft.com/office/drawing/2014/main" id="{C233E6A3-5388-7846-BC79-19FAC92FD84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48" name="TextBox 247">
                <a:extLst>
                  <a:ext uri="{FF2B5EF4-FFF2-40B4-BE49-F238E27FC236}">
                    <a16:creationId xmlns:a16="http://schemas.microsoft.com/office/drawing/2014/main" id="{195FFBB2-D755-CE4D-B623-F1FF483DD03C}"/>
                  </a:ext>
                </a:extLst>
              </p:cNvPr>
              <p:cNvSpPr txBox="1"/>
              <p:nvPr/>
            </p:nvSpPr>
            <p:spPr>
              <a:xfrm>
                <a:off x="1903244" y="564950"/>
                <a:ext cx="237128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232" name="Group 231">
              <a:extLst>
                <a:ext uri="{FF2B5EF4-FFF2-40B4-BE49-F238E27FC236}">
                  <a16:creationId xmlns:a16="http://schemas.microsoft.com/office/drawing/2014/main" id="{9B99EBF3-2201-D34F-A2BB-3631D459293E}"/>
                </a:ext>
              </a:extLst>
            </p:cNvPr>
            <p:cNvGrpSpPr/>
            <p:nvPr/>
          </p:nvGrpSpPr>
          <p:grpSpPr>
            <a:xfrm>
              <a:off x="5429324" y="860032"/>
              <a:ext cx="538273" cy="538273"/>
              <a:chOff x="1752673" y="495870"/>
              <a:chExt cx="538273" cy="538273"/>
            </a:xfrm>
          </p:grpSpPr>
          <p:sp>
            <p:nvSpPr>
              <p:cNvPr id="245" name="Google Shape;620;p19">
                <a:extLst>
                  <a:ext uri="{FF2B5EF4-FFF2-40B4-BE49-F238E27FC236}">
                    <a16:creationId xmlns:a16="http://schemas.microsoft.com/office/drawing/2014/main" id="{8A1E4CCA-240A-9748-90BC-1BB2BFB5084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46" name="TextBox 245">
                <a:extLst>
                  <a:ext uri="{FF2B5EF4-FFF2-40B4-BE49-F238E27FC236}">
                    <a16:creationId xmlns:a16="http://schemas.microsoft.com/office/drawing/2014/main" id="{23BFF216-0BF3-BC4E-8973-B37C9844C57D}"/>
                  </a:ext>
                </a:extLst>
              </p:cNvPr>
              <p:cNvSpPr txBox="1"/>
              <p:nvPr/>
            </p:nvSpPr>
            <p:spPr>
              <a:xfrm>
                <a:off x="1903245" y="564950"/>
                <a:ext cx="237127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233" name="Group 232">
              <a:extLst>
                <a:ext uri="{FF2B5EF4-FFF2-40B4-BE49-F238E27FC236}">
                  <a16:creationId xmlns:a16="http://schemas.microsoft.com/office/drawing/2014/main" id="{E56E0EE5-1F02-A94B-9BF3-38B74C32A25B}"/>
                </a:ext>
              </a:extLst>
            </p:cNvPr>
            <p:cNvGrpSpPr/>
            <p:nvPr/>
          </p:nvGrpSpPr>
          <p:grpSpPr>
            <a:xfrm>
              <a:off x="5998119" y="860032"/>
              <a:ext cx="538273" cy="538273"/>
              <a:chOff x="1752673" y="495870"/>
              <a:chExt cx="538273" cy="538273"/>
            </a:xfrm>
          </p:grpSpPr>
          <p:sp>
            <p:nvSpPr>
              <p:cNvPr id="243" name="Google Shape;620;p19">
                <a:extLst>
                  <a:ext uri="{FF2B5EF4-FFF2-40B4-BE49-F238E27FC236}">
                    <a16:creationId xmlns:a16="http://schemas.microsoft.com/office/drawing/2014/main" id="{3A13D00D-62BA-1844-A01A-116C1429B8F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44" name="TextBox 243">
                <a:extLst>
                  <a:ext uri="{FF2B5EF4-FFF2-40B4-BE49-F238E27FC236}">
                    <a16:creationId xmlns:a16="http://schemas.microsoft.com/office/drawing/2014/main" id="{45DFF0A9-A821-E54A-A53A-D4053F9D5B52}"/>
                  </a:ext>
                </a:extLst>
              </p:cNvPr>
              <p:cNvSpPr txBox="1"/>
              <p:nvPr/>
            </p:nvSpPr>
            <p:spPr>
              <a:xfrm>
                <a:off x="1903245" y="564950"/>
                <a:ext cx="237127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234" name="Group 233">
              <a:extLst>
                <a:ext uri="{FF2B5EF4-FFF2-40B4-BE49-F238E27FC236}">
                  <a16:creationId xmlns:a16="http://schemas.microsoft.com/office/drawing/2014/main" id="{FE041052-876B-D04E-961D-3D87B57A58FD}"/>
                </a:ext>
              </a:extLst>
            </p:cNvPr>
            <p:cNvGrpSpPr/>
            <p:nvPr/>
          </p:nvGrpSpPr>
          <p:grpSpPr>
            <a:xfrm>
              <a:off x="6566914" y="860032"/>
              <a:ext cx="538273" cy="538273"/>
              <a:chOff x="1752673" y="495870"/>
              <a:chExt cx="538273" cy="538273"/>
            </a:xfrm>
          </p:grpSpPr>
          <p:sp>
            <p:nvSpPr>
              <p:cNvPr id="241" name="Google Shape;620;p19">
                <a:extLst>
                  <a:ext uri="{FF2B5EF4-FFF2-40B4-BE49-F238E27FC236}">
                    <a16:creationId xmlns:a16="http://schemas.microsoft.com/office/drawing/2014/main" id="{33D6F783-748E-4D40-87A0-BBEA99DE876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42" name="TextBox 241">
                <a:extLst>
                  <a:ext uri="{FF2B5EF4-FFF2-40B4-BE49-F238E27FC236}">
                    <a16:creationId xmlns:a16="http://schemas.microsoft.com/office/drawing/2014/main" id="{04E3E797-0D94-1243-AECF-3C02BE59457D}"/>
                  </a:ext>
                </a:extLst>
              </p:cNvPr>
              <p:cNvSpPr txBox="1"/>
              <p:nvPr/>
            </p:nvSpPr>
            <p:spPr>
              <a:xfrm>
                <a:off x="1903245" y="564950"/>
                <a:ext cx="237127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235" name="Group 234">
              <a:extLst>
                <a:ext uri="{FF2B5EF4-FFF2-40B4-BE49-F238E27FC236}">
                  <a16:creationId xmlns:a16="http://schemas.microsoft.com/office/drawing/2014/main" id="{AF23AE9B-FF14-F645-AEA4-369AA3DB4A76}"/>
                </a:ext>
              </a:extLst>
            </p:cNvPr>
            <p:cNvGrpSpPr/>
            <p:nvPr/>
          </p:nvGrpSpPr>
          <p:grpSpPr>
            <a:xfrm>
              <a:off x="7135709" y="860032"/>
              <a:ext cx="538273" cy="538273"/>
              <a:chOff x="1752673" y="495870"/>
              <a:chExt cx="538273" cy="538273"/>
            </a:xfrm>
          </p:grpSpPr>
          <p:sp>
            <p:nvSpPr>
              <p:cNvPr id="239" name="Google Shape;620;p19">
                <a:extLst>
                  <a:ext uri="{FF2B5EF4-FFF2-40B4-BE49-F238E27FC236}">
                    <a16:creationId xmlns:a16="http://schemas.microsoft.com/office/drawing/2014/main" id="{92546502-FB22-C840-9771-E21707A3517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40" name="TextBox 239">
                <a:extLst>
                  <a:ext uri="{FF2B5EF4-FFF2-40B4-BE49-F238E27FC236}">
                    <a16:creationId xmlns:a16="http://schemas.microsoft.com/office/drawing/2014/main" id="{63B0AE54-E1EC-724A-B9DA-65FC955C6AC0}"/>
                  </a:ext>
                </a:extLst>
              </p:cNvPr>
              <p:cNvSpPr txBox="1"/>
              <p:nvPr/>
            </p:nvSpPr>
            <p:spPr>
              <a:xfrm>
                <a:off x="1903244" y="564950"/>
                <a:ext cx="237128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236" name="Group 235">
              <a:extLst>
                <a:ext uri="{FF2B5EF4-FFF2-40B4-BE49-F238E27FC236}">
                  <a16:creationId xmlns:a16="http://schemas.microsoft.com/office/drawing/2014/main" id="{8057DDC0-570E-E643-BF49-27686CCB8B22}"/>
                </a:ext>
              </a:extLst>
            </p:cNvPr>
            <p:cNvGrpSpPr/>
            <p:nvPr/>
          </p:nvGrpSpPr>
          <p:grpSpPr>
            <a:xfrm>
              <a:off x="7704505" y="860032"/>
              <a:ext cx="538273" cy="538273"/>
              <a:chOff x="1752673" y="495870"/>
              <a:chExt cx="538273" cy="538273"/>
            </a:xfrm>
          </p:grpSpPr>
          <p:sp>
            <p:nvSpPr>
              <p:cNvPr id="237" name="Google Shape;620;p19">
                <a:extLst>
                  <a:ext uri="{FF2B5EF4-FFF2-40B4-BE49-F238E27FC236}">
                    <a16:creationId xmlns:a16="http://schemas.microsoft.com/office/drawing/2014/main" id="{54FDDE46-04A9-8046-9812-F99872D4D0C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38" name="TextBox 237">
                <a:extLst>
                  <a:ext uri="{FF2B5EF4-FFF2-40B4-BE49-F238E27FC236}">
                    <a16:creationId xmlns:a16="http://schemas.microsoft.com/office/drawing/2014/main" id="{68A86082-19BD-1D48-A8C9-120B4E1D1F18}"/>
                  </a:ext>
                </a:extLst>
              </p:cNvPr>
              <p:cNvSpPr txBox="1"/>
              <p:nvPr/>
            </p:nvSpPr>
            <p:spPr>
              <a:xfrm>
                <a:off x="1903245" y="564950"/>
                <a:ext cx="237127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</p:grpSp>
      <p:grpSp>
        <p:nvGrpSpPr>
          <p:cNvPr id="263" name="Google Shape;810;p40">
            <a:extLst>
              <a:ext uri="{FF2B5EF4-FFF2-40B4-BE49-F238E27FC236}">
                <a16:creationId xmlns:a16="http://schemas.microsoft.com/office/drawing/2014/main" id="{FABBAB93-235A-9042-9906-ECFB2BB78CF8}"/>
              </a:ext>
            </a:extLst>
          </p:cNvPr>
          <p:cNvGrpSpPr/>
          <p:nvPr/>
        </p:nvGrpSpPr>
        <p:grpSpPr>
          <a:xfrm rot="10197791" flipH="1">
            <a:off x="9461602" y="241191"/>
            <a:ext cx="1069648" cy="399197"/>
            <a:chOff x="2467225" y="2500013"/>
            <a:chExt cx="261325" cy="96525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264" name="Google Shape;811;p40">
              <a:extLst>
                <a:ext uri="{FF2B5EF4-FFF2-40B4-BE49-F238E27FC236}">
                  <a16:creationId xmlns:a16="http://schemas.microsoft.com/office/drawing/2014/main" id="{CD0D42E0-71D6-744E-B970-C976528ABB85}"/>
                </a:ext>
              </a:extLst>
            </p:cNvPr>
            <p:cNvSpPr/>
            <p:nvPr/>
          </p:nvSpPr>
          <p:spPr>
            <a:xfrm>
              <a:off x="2467225" y="2500638"/>
              <a:ext cx="261325" cy="69575"/>
            </a:xfrm>
            <a:custGeom>
              <a:avLst/>
              <a:gdLst/>
              <a:ahLst/>
              <a:cxnLst/>
              <a:rect l="l" t="t" r="r" b="b"/>
              <a:pathLst>
                <a:path w="10453" h="2783" extrusionOk="0">
                  <a:moveTo>
                    <a:pt x="10402" y="1"/>
                  </a:moveTo>
                  <a:cubicBezTo>
                    <a:pt x="10377" y="1"/>
                    <a:pt x="10352" y="26"/>
                    <a:pt x="10352" y="76"/>
                  </a:cubicBezTo>
                  <a:cubicBezTo>
                    <a:pt x="10226" y="76"/>
                    <a:pt x="7094" y="1956"/>
                    <a:pt x="101" y="2482"/>
                  </a:cubicBezTo>
                  <a:cubicBezTo>
                    <a:pt x="1" y="2582"/>
                    <a:pt x="1" y="2582"/>
                    <a:pt x="1" y="2683"/>
                  </a:cubicBezTo>
                  <a:cubicBezTo>
                    <a:pt x="1" y="2683"/>
                    <a:pt x="1" y="2783"/>
                    <a:pt x="101" y="2783"/>
                  </a:cubicBezTo>
                  <a:cubicBezTo>
                    <a:pt x="7219" y="2156"/>
                    <a:pt x="10352" y="277"/>
                    <a:pt x="10452" y="176"/>
                  </a:cubicBezTo>
                  <a:lnTo>
                    <a:pt x="10452" y="76"/>
                  </a:lnTo>
                  <a:cubicBezTo>
                    <a:pt x="10452" y="26"/>
                    <a:pt x="10427" y="1"/>
                    <a:pt x="1040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65" name="Google Shape;812;p40">
              <a:extLst>
                <a:ext uri="{FF2B5EF4-FFF2-40B4-BE49-F238E27FC236}">
                  <a16:creationId xmlns:a16="http://schemas.microsoft.com/office/drawing/2014/main" id="{D9BDDADA-22C3-0B45-9F99-94EDDDF14F39}"/>
                </a:ext>
              </a:extLst>
            </p:cNvPr>
            <p:cNvSpPr/>
            <p:nvPr/>
          </p:nvSpPr>
          <p:spPr>
            <a:xfrm>
              <a:off x="2467225" y="2500013"/>
              <a:ext cx="117825" cy="96525"/>
            </a:xfrm>
            <a:custGeom>
              <a:avLst/>
              <a:gdLst/>
              <a:ahLst/>
              <a:cxnLst/>
              <a:rect l="l" t="t" r="r" b="b"/>
              <a:pathLst>
                <a:path w="4713" h="3861" extrusionOk="0">
                  <a:moveTo>
                    <a:pt x="3134" y="1"/>
                  </a:moveTo>
                  <a:cubicBezTo>
                    <a:pt x="3134" y="1"/>
                    <a:pt x="1881" y="1780"/>
                    <a:pt x="1" y="2607"/>
                  </a:cubicBezTo>
                  <a:lnTo>
                    <a:pt x="1" y="2808"/>
                  </a:lnTo>
                  <a:cubicBezTo>
                    <a:pt x="1580" y="3660"/>
                    <a:pt x="3033" y="3860"/>
                    <a:pt x="3861" y="3860"/>
                  </a:cubicBezTo>
                  <a:cubicBezTo>
                    <a:pt x="4287" y="3860"/>
                    <a:pt x="4587" y="3760"/>
                    <a:pt x="4587" y="3760"/>
                  </a:cubicBezTo>
                  <a:cubicBezTo>
                    <a:pt x="4713" y="3760"/>
                    <a:pt x="4713" y="3760"/>
                    <a:pt x="4713" y="3660"/>
                  </a:cubicBezTo>
                  <a:lnTo>
                    <a:pt x="4587" y="3560"/>
                  </a:lnTo>
                  <a:cubicBezTo>
                    <a:pt x="4553" y="3560"/>
                    <a:pt x="4298" y="3595"/>
                    <a:pt x="3889" y="3595"/>
                  </a:cubicBezTo>
                  <a:cubicBezTo>
                    <a:pt x="3106" y="3595"/>
                    <a:pt x="1760" y="3465"/>
                    <a:pt x="327" y="2708"/>
                  </a:cubicBezTo>
                  <a:cubicBezTo>
                    <a:pt x="2081" y="1881"/>
                    <a:pt x="3234" y="201"/>
                    <a:pt x="3334" y="101"/>
                  </a:cubicBezTo>
                  <a:cubicBezTo>
                    <a:pt x="3334" y="101"/>
                    <a:pt x="3334" y="1"/>
                    <a:pt x="323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266" name="Rectangle 265">
            <a:extLst>
              <a:ext uri="{FF2B5EF4-FFF2-40B4-BE49-F238E27FC236}">
                <a16:creationId xmlns:a16="http://schemas.microsoft.com/office/drawing/2014/main" id="{43B71D2D-2DD7-C44C-97ED-418B31150365}"/>
              </a:ext>
            </a:extLst>
          </p:cNvPr>
          <p:cNvSpPr/>
          <p:nvPr/>
        </p:nvSpPr>
        <p:spPr>
          <a:xfrm>
            <a:off x="10196339" y="1640259"/>
            <a:ext cx="124690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 err="1">
                <a:latin typeface="Times" pitchFamily="2" charset="0"/>
                <a:cs typeface="Consolas" panose="020B0609020204030204" pitchFamily="49" charset="0"/>
              </a:rPr>
              <a:t>D</a:t>
            </a:r>
            <a:r>
              <a:rPr lang="en-GB" sz="2000" baseline="-25000" dirty="0" err="1">
                <a:latin typeface="Times" pitchFamily="2" charset="0"/>
                <a:cs typeface="Consolas" panose="020B0609020204030204" pitchFamily="49" charset="0"/>
              </a:rPr>
              <a:t>euclidean</a:t>
            </a:r>
            <a:endParaRPr lang="en-GB" sz="2000" dirty="0"/>
          </a:p>
        </p:txBody>
      </p:sp>
      <p:grpSp>
        <p:nvGrpSpPr>
          <p:cNvPr id="267" name="Google Shape;810;p40">
            <a:extLst>
              <a:ext uri="{FF2B5EF4-FFF2-40B4-BE49-F238E27FC236}">
                <a16:creationId xmlns:a16="http://schemas.microsoft.com/office/drawing/2014/main" id="{118E0DDA-EB20-7440-A88C-D2C96A30D2A7}"/>
              </a:ext>
            </a:extLst>
          </p:cNvPr>
          <p:cNvGrpSpPr/>
          <p:nvPr/>
        </p:nvGrpSpPr>
        <p:grpSpPr>
          <a:xfrm rot="11879811" flipH="1">
            <a:off x="9328169" y="1088044"/>
            <a:ext cx="1069648" cy="399197"/>
            <a:chOff x="2467225" y="2500013"/>
            <a:chExt cx="261325" cy="96525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268" name="Google Shape;811;p40">
              <a:extLst>
                <a:ext uri="{FF2B5EF4-FFF2-40B4-BE49-F238E27FC236}">
                  <a16:creationId xmlns:a16="http://schemas.microsoft.com/office/drawing/2014/main" id="{A72D391E-58F8-C148-8080-BF087F73CBFF}"/>
                </a:ext>
              </a:extLst>
            </p:cNvPr>
            <p:cNvSpPr/>
            <p:nvPr/>
          </p:nvSpPr>
          <p:spPr>
            <a:xfrm>
              <a:off x="2467225" y="2500638"/>
              <a:ext cx="261325" cy="69575"/>
            </a:xfrm>
            <a:custGeom>
              <a:avLst/>
              <a:gdLst/>
              <a:ahLst/>
              <a:cxnLst/>
              <a:rect l="l" t="t" r="r" b="b"/>
              <a:pathLst>
                <a:path w="10453" h="2783" extrusionOk="0">
                  <a:moveTo>
                    <a:pt x="10402" y="1"/>
                  </a:moveTo>
                  <a:cubicBezTo>
                    <a:pt x="10377" y="1"/>
                    <a:pt x="10352" y="26"/>
                    <a:pt x="10352" y="76"/>
                  </a:cubicBezTo>
                  <a:cubicBezTo>
                    <a:pt x="10226" y="76"/>
                    <a:pt x="7094" y="1956"/>
                    <a:pt x="101" y="2482"/>
                  </a:cubicBezTo>
                  <a:cubicBezTo>
                    <a:pt x="1" y="2582"/>
                    <a:pt x="1" y="2582"/>
                    <a:pt x="1" y="2683"/>
                  </a:cubicBezTo>
                  <a:cubicBezTo>
                    <a:pt x="1" y="2683"/>
                    <a:pt x="1" y="2783"/>
                    <a:pt x="101" y="2783"/>
                  </a:cubicBezTo>
                  <a:cubicBezTo>
                    <a:pt x="7219" y="2156"/>
                    <a:pt x="10352" y="277"/>
                    <a:pt x="10452" y="176"/>
                  </a:cubicBezTo>
                  <a:lnTo>
                    <a:pt x="10452" y="76"/>
                  </a:lnTo>
                  <a:cubicBezTo>
                    <a:pt x="10452" y="26"/>
                    <a:pt x="10427" y="1"/>
                    <a:pt x="1040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69" name="Google Shape;812;p40">
              <a:extLst>
                <a:ext uri="{FF2B5EF4-FFF2-40B4-BE49-F238E27FC236}">
                  <a16:creationId xmlns:a16="http://schemas.microsoft.com/office/drawing/2014/main" id="{20F028C3-BFF5-F247-824E-841CFA3F90A9}"/>
                </a:ext>
              </a:extLst>
            </p:cNvPr>
            <p:cNvSpPr/>
            <p:nvPr/>
          </p:nvSpPr>
          <p:spPr>
            <a:xfrm>
              <a:off x="2467225" y="2500013"/>
              <a:ext cx="117825" cy="96525"/>
            </a:xfrm>
            <a:custGeom>
              <a:avLst/>
              <a:gdLst/>
              <a:ahLst/>
              <a:cxnLst/>
              <a:rect l="l" t="t" r="r" b="b"/>
              <a:pathLst>
                <a:path w="4713" h="3861" extrusionOk="0">
                  <a:moveTo>
                    <a:pt x="3134" y="1"/>
                  </a:moveTo>
                  <a:cubicBezTo>
                    <a:pt x="3134" y="1"/>
                    <a:pt x="1881" y="1780"/>
                    <a:pt x="1" y="2607"/>
                  </a:cubicBezTo>
                  <a:lnTo>
                    <a:pt x="1" y="2808"/>
                  </a:lnTo>
                  <a:cubicBezTo>
                    <a:pt x="1580" y="3660"/>
                    <a:pt x="3033" y="3860"/>
                    <a:pt x="3861" y="3860"/>
                  </a:cubicBezTo>
                  <a:cubicBezTo>
                    <a:pt x="4287" y="3860"/>
                    <a:pt x="4587" y="3760"/>
                    <a:pt x="4587" y="3760"/>
                  </a:cubicBezTo>
                  <a:cubicBezTo>
                    <a:pt x="4713" y="3760"/>
                    <a:pt x="4713" y="3760"/>
                    <a:pt x="4713" y="3660"/>
                  </a:cubicBezTo>
                  <a:lnTo>
                    <a:pt x="4587" y="3560"/>
                  </a:lnTo>
                  <a:cubicBezTo>
                    <a:pt x="4553" y="3560"/>
                    <a:pt x="4298" y="3595"/>
                    <a:pt x="3889" y="3595"/>
                  </a:cubicBezTo>
                  <a:cubicBezTo>
                    <a:pt x="3106" y="3595"/>
                    <a:pt x="1760" y="3465"/>
                    <a:pt x="327" y="2708"/>
                  </a:cubicBezTo>
                  <a:cubicBezTo>
                    <a:pt x="2081" y="1881"/>
                    <a:pt x="3234" y="201"/>
                    <a:pt x="3334" y="101"/>
                  </a:cubicBezTo>
                  <a:cubicBezTo>
                    <a:pt x="3334" y="101"/>
                    <a:pt x="3334" y="1"/>
                    <a:pt x="323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270" name="Rectangle 269">
            <a:extLst>
              <a:ext uri="{FF2B5EF4-FFF2-40B4-BE49-F238E27FC236}">
                <a16:creationId xmlns:a16="http://schemas.microsoft.com/office/drawing/2014/main" id="{10C8A397-484E-854A-B1C1-85F85A36D0D4}"/>
              </a:ext>
            </a:extLst>
          </p:cNvPr>
          <p:cNvSpPr/>
          <p:nvPr/>
        </p:nvSpPr>
        <p:spPr>
          <a:xfrm>
            <a:off x="10589289" y="379813"/>
            <a:ext cx="147127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 err="1">
                <a:latin typeface="Times" pitchFamily="2" charset="0"/>
                <a:cs typeface="Consolas" panose="020B0609020204030204" pitchFamily="49" charset="0"/>
              </a:rPr>
              <a:t>D</a:t>
            </a:r>
            <a:r>
              <a:rPr lang="en-GB" sz="2000" baseline="-25000" dirty="0" err="1">
                <a:latin typeface="Times" pitchFamily="2" charset="0"/>
                <a:cs typeface="Consolas" panose="020B0609020204030204" pitchFamily="49" charset="0"/>
              </a:rPr>
              <a:t>z</a:t>
            </a:r>
            <a:r>
              <a:rPr lang="en-GB" sz="2000" baseline="-25000" dirty="0">
                <a:latin typeface="Times" pitchFamily="2" charset="0"/>
                <a:cs typeface="Consolas" panose="020B0609020204030204" pitchFamily="49" charset="0"/>
              </a:rPr>
              <a:t>-normalized</a:t>
            </a:r>
            <a:endParaRPr lang="en-GB" sz="2000" dirty="0"/>
          </a:p>
        </p:txBody>
      </p:sp>
      <p:sp>
        <p:nvSpPr>
          <p:cNvPr id="271" name="Rectangle 270">
            <a:extLst>
              <a:ext uri="{FF2B5EF4-FFF2-40B4-BE49-F238E27FC236}">
                <a16:creationId xmlns:a16="http://schemas.microsoft.com/office/drawing/2014/main" id="{E988F137-DFF2-5F4B-B7ED-08BFB52DBD84}"/>
              </a:ext>
            </a:extLst>
          </p:cNvPr>
          <p:cNvSpPr/>
          <p:nvPr/>
        </p:nvSpPr>
        <p:spPr>
          <a:xfrm>
            <a:off x="4716796" y="6171776"/>
            <a:ext cx="124690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000" dirty="0" err="1">
                <a:latin typeface="Times" pitchFamily="2" charset="0"/>
                <a:cs typeface="Consolas" panose="020B0609020204030204" pitchFamily="49" charset="0"/>
              </a:rPr>
              <a:t>i</a:t>
            </a:r>
            <a:r>
              <a:rPr lang="en-GB" sz="2000" dirty="0">
                <a:latin typeface="Times" pitchFamily="2" charset="0"/>
                <a:cs typeface="Consolas" panose="020B0609020204030204" pitchFamily="49" charset="0"/>
              </a:rPr>
              <a:t>=3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18858621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469;p41">
            <a:extLst>
              <a:ext uri="{FF2B5EF4-FFF2-40B4-BE49-F238E27FC236}">
                <a16:creationId xmlns:a16="http://schemas.microsoft.com/office/drawing/2014/main" id="{61C0444E-9E10-B248-8DFE-8039CBF0FD2D}"/>
              </a:ext>
            </a:extLst>
          </p:cNvPr>
          <p:cNvSpPr/>
          <p:nvPr/>
        </p:nvSpPr>
        <p:spPr>
          <a:xfrm>
            <a:off x="8360574" y="4255202"/>
            <a:ext cx="13529" cy="13572"/>
          </a:xfrm>
          <a:custGeom>
            <a:avLst/>
            <a:gdLst/>
            <a:ahLst/>
            <a:cxnLst/>
            <a:rect l="l" t="t" r="r" b="b"/>
            <a:pathLst>
              <a:path w="319" h="320" extrusionOk="0">
                <a:moveTo>
                  <a:pt x="0" y="1"/>
                </a:moveTo>
                <a:lnTo>
                  <a:pt x="0" y="319"/>
                </a:lnTo>
                <a:lnTo>
                  <a:pt x="319" y="319"/>
                </a:lnTo>
                <a:lnTo>
                  <a:pt x="319" y="1"/>
                </a:lnTo>
                <a:close/>
              </a:path>
            </a:pathLst>
          </a:custGeom>
          <a:solidFill>
            <a:srgbClr val="D5D5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6" name="Google Shape;3470;p41">
            <a:extLst>
              <a:ext uri="{FF2B5EF4-FFF2-40B4-BE49-F238E27FC236}">
                <a16:creationId xmlns:a16="http://schemas.microsoft.com/office/drawing/2014/main" id="{A4C7C994-4DCD-AA42-A2F0-1007E6354C1A}"/>
              </a:ext>
            </a:extLst>
          </p:cNvPr>
          <p:cNvSpPr/>
          <p:nvPr/>
        </p:nvSpPr>
        <p:spPr>
          <a:xfrm>
            <a:off x="7562412" y="5474956"/>
            <a:ext cx="13529" cy="13572"/>
          </a:xfrm>
          <a:custGeom>
            <a:avLst/>
            <a:gdLst/>
            <a:ahLst/>
            <a:cxnLst/>
            <a:rect l="l" t="t" r="r" b="b"/>
            <a:pathLst>
              <a:path w="319" h="320" extrusionOk="0">
                <a:moveTo>
                  <a:pt x="0" y="1"/>
                </a:moveTo>
                <a:lnTo>
                  <a:pt x="0" y="319"/>
                </a:lnTo>
                <a:lnTo>
                  <a:pt x="319" y="319"/>
                </a:lnTo>
                <a:lnTo>
                  <a:pt x="319" y="1"/>
                </a:lnTo>
                <a:close/>
              </a:path>
            </a:pathLst>
          </a:custGeom>
          <a:solidFill>
            <a:srgbClr val="D5D5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7" name="Google Shape;3471;p41">
            <a:extLst>
              <a:ext uri="{FF2B5EF4-FFF2-40B4-BE49-F238E27FC236}">
                <a16:creationId xmlns:a16="http://schemas.microsoft.com/office/drawing/2014/main" id="{311520D6-97B7-5343-B2BA-4696ADB2308D}"/>
              </a:ext>
            </a:extLst>
          </p:cNvPr>
          <p:cNvSpPr/>
          <p:nvPr/>
        </p:nvSpPr>
        <p:spPr>
          <a:xfrm>
            <a:off x="6765736" y="3848632"/>
            <a:ext cx="13572" cy="13572"/>
          </a:xfrm>
          <a:custGeom>
            <a:avLst/>
            <a:gdLst/>
            <a:ahLst/>
            <a:cxnLst/>
            <a:rect l="l" t="t" r="r" b="b"/>
            <a:pathLst>
              <a:path w="320" h="320" extrusionOk="0">
                <a:moveTo>
                  <a:pt x="1" y="1"/>
                </a:moveTo>
                <a:lnTo>
                  <a:pt x="1" y="319"/>
                </a:lnTo>
                <a:lnTo>
                  <a:pt x="319" y="319"/>
                </a:lnTo>
                <a:lnTo>
                  <a:pt x="319" y="1"/>
                </a:lnTo>
                <a:close/>
              </a:path>
            </a:pathLst>
          </a:custGeom>
          <a:solidFill>
            <a:srgbClr val="D5D5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8" name="Google Shape;3472;p41">
            <a:extLst>
              <a:ext uri="{FF2B5EF4-FFF2-40B4-BE49-F238E27FC236}">
                <a16:creationId xmlns:a16="http://schemas.microsoft.com/office/drawing/2014/main" id="{1212A226-46EF-F347-A473-5637E68AFFFC}"/>
              </a:ext>
            </a:extLst>
          </p:cNvPr>
          <p:cNvSpPr/>
          <p:nvPr/>
        </p:nvSpPr>
        <p:spPr>
          <a:xfrm>
            <a:off x="5570042" y="4255202"/>
            <a:ext cx="13529" cy="13572"/>
          </a:xfrm>
          <a:custGeom>
            <a:avLst/>
            <a:gdLst/>
            <a:ahLst/>
            <a:cxnLst/>
            <a:rect l="l" t="t" r="r" b="b"/>
            <a:pathLst>
              <a:path w="319" h="320" extrusionOk="0">
                <a:moveTo>
                  <a:pt x="0" y="1"/>
                </a:moveTo>
                <a:lnTo>
                  <a:pt x="0" y="319"/>
                </a:lnTo>
                <a:lnTo>
                  <a:pt x="318" y="319"/>
                </a:lnTo>
                <a:lnTo>
                  <a:pt x="318" y="1"/>
                </a:lnTo>
                <a:close/>
              </a:path>
            </a:pathLst>
          </a:custGeom>
          <a:solidFill>
            <a:srgbClr val="D5D5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9" name="Google Shape;3473;p41">
            <a:extLst>
              <a:ext uri="{FF2B5EF4-FFF2-40B4-BE49-F238E27FC236}">
                <a16:creationId xmlns:a16="http://schemas.microsoft.com/office/drawing/2014/main" id="{EBED8736-3FEB-3848-A2D1-18D70D5A03AD}"/>
              </a:ext>
            </a:extLst>
          </p:cNvPr>
          <p:cNvSpPr/>
          <p:nvPr/>
        </p:nvSpPr>
        <p:spPr>
          <a:xfrm>
            <a:off x="4773366" y="5068385"/>
            <a:ext cx="13529" cy="13529"/>
          </a:xfrm>
          <a:custGeom>
            <a:avLst/>
            <a:gdLst/>
            <a:ahLst/>
            <a:cxnLst/>
            <a:rect l="l" t="t" r="r" b="b"/>
            <a:pathLst>
              <a:path w="319" h="319" extrusionOk="0">
                <a:moveTo>
                  <a:pt x="1" y="1"/>
                </a:moveTo>
                <a:lnTo>
                  <a:pt x="1" y="319"/>
                </a:lnTo>
                <a:lnTo>
                  <a:pt x="319" y="319"/>
                </a:lnTo>
                <a:lnTo>
                  <a:pt x="319" y="1"/>
                </a:lnTo>
                <a:close/>
              </a:path>
            </a:pathLst>
          </a:custGeom>
          <a:solidFill>
            <a:srgbClr val="D5D5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cxnSp>
        <p:nvCxnSpPr>
          <p:cNvPr id="41" name="Google Shape;3508;p41">
            <a:extLst>
              <a:ext uri="{FF2B5EF4-FFF2-40B4-BE49-F238E27FC236}">
                <a16:creationId xmlns:a16="http://schemas.microsoft.com/office/drawing/2014/main" id="{8E617C2B-305A-1948-8ADE-60FBBCEA2B3A}"/>
              </a:ext>
            </a:extLst>
          </p:cNvPr>
          <p:cNvCxnSpPr>
            <a:cxnSpLocks/>
          </p:cNvCxnSpPr>
          <p:nvPr/>
        </p:nvCxnSpPr>
        <p:spPr>
          <a:xfrm flipV="1">
            <a:off x="3836662" y="5725125"/>
            <a:ext cx="198097" cy="98536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2" name="Google Shape;3509;p41">
            <a:extLst>
              <a:ext uri="{FF2B5EF4-FFF2-40B4-BE49-F238E27FC236}">
                <a16:creationId xmlns:a16="http://schemas.microsoft.com/office/drawing/2014/main" id="{B30AB4C3-65B0-6C43-AEED-EC13EBD66E3A}"/>
              </a:ext>
            </a:extLst>
          </p:cNvPr>
          <p:cNvCxnSpPr>
            <a:cxnSpLocks/>
          </p:cNvCxnSpPr>
          <p:nvPr/>
        </p:nvCxnSpPr>
        <p:spPr>
          <a:xfrm flipV="1">
            <a:off x="4279772" y="5406912"/>
            <a:ext cx="213947" cy="184038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" name="Google Shape;3510;p41">
            <a:extLst>
              <a:ext uri="{FF2B5EF4-FFF2-40B4-BE49-F238E27FC236}">
                <a16:creationId xmlns:a16="http://schemas.microsoft.com/office/drawing/2014/main" id="{811362C8-904C-DD47-831F-CADA79EE0F65}"/>
              </a:ext>
            </a:extLst>
          </p:cNvPr>
          <p:cNvCxnSpPr>
            <a:cxnSpLocks/>
          </p:cNvCxnSpPr>
          <p:nvPr/>
        </p:nvCxnSpPr>
        <p:spPr>
          <a:xfrm>
            <a:off x="4722184" y="5366510"/>
            <a:ext cx="181829" cy="67638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" name="Google Shape;3511;p41">
            <a:extLst>
              <a:ext uri="{FF2B5EF4-FFF2-40B4-BE49-F238E27FC236}">
                <a16:creationId xmlns:a16="http://schemas.microsoft.com/office/drawing/2014/main" id="{103328D5-3C28-E348-AA42-32DC121034E6}"/>
              </a:ext>
            </a:extLst>
          </p:cNvPr>
          <p:cNvCxnSpPr>
            <a:cxnSpLocks/>
          </p:cNvCxnSpPr>
          <p:nvPr/>
        </p:nvCxnSpPr>
        <p:spPr>
          <a:xfrm flipV="1">
            <a:off x="5093646" y="4268774"/>
            <a:ext cx="351458" cy="1083962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" name="Google Shape;3512;p41">
            <a:extLst>
              <a:ext uri="{FF2B5EF4-FFF2-40B4-BE49-F238E27FC236}">
                <a16:creationId xmlns:a16="http://schemas.microsoft.com/office/drawing/2014/main" id="{05BBF7E5-1688-944F-A230-F0E5B9A47AC3}"/>
              </a:ext>
            </a:extLst>
          </p:cNvPr>
          <p:cNvCxnSpPr>
            <a:cxnSpLocks/>
          </p:cNvCxnSpPr>
          <p:nvPr/>
        </p:nvCxnSpPr>
        <p:spPr>
          <a:xfrm>
            <a:off x="5586030" y="4268774"/>
            <a:ext cx="275390" cy="130019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" name="Google Shape;3513;p41">
            <a:extLst>
              <a:ext uri="{FF2B5EF4-FFF2-40B4-BE49-F238E27FC236}">
                <a16:creationId xmlns:a16="http://schemas.microsoft.com/office/drawing/2014/main" id="{DE0B5BB5-1F71-A743-BF2D-569945350D2C}"/>
              </a:ext>
            </a:extLst>
          </p:cNvPr>
          <p:cNvCxnSpPr>
            <a:cxnSpLocks/>
          </p:cNvCxnSpPr>
          <p:nvPr/>
        </p:nvCxnSpPr>
        <p:spPr>
          <a:xfrm flipV="1">
            <a:off x="5995004" y="3263100"/>
            <a:ext cx="371652" cy="2305867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7" name="Group 86">
            <a:extLst>
              <a:ext uri="{FF2B5EF4-FFF2-40B4-BE49-F238E27FC236}">
                <a16:creationId xmlns:a16="http://schemas.microsoft.com/office/drawing/2014/main" id="{B06528F0-56E8-FF41-9189-E5E4BB67E947}"/>
              </a:ext>
            </a:extLst>
          </p:cNvPr>
          <p:cNvGrpSpPr/>
          <p:nvPr/>
        </p:nvGrpSpPr>
        <p:grpSpPr>
          <a:xfrm>
            <a:off x="3514734" y="1976285"/>
            <a:ext cx="5736666" cy="419333"/>
            <a:chOff x="878964" y="860032"/>
            <a:chExt cx="7363814" cy="538273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DCB73FA3-2034-4040-B642-6789F5C9FA39}"/>
                </a:ext>
              </a:extLst>
            </p:cNvPr>
            <p:cNvGrpSpPr/>
            <p:nvPr/>
          </p:nvGrpSpPr>
          <p:grpSpPr>
            <a:xfrm>
              <a:off x="878964" y="860032"/>
              <a:ext cx="538273" cy="538273"/>
              <a:chOff x="1752673" y="495870"/>
              <a:chExt cx="538273" cy="538273"/>
            </a:xfrm>
          </p:grpSpPr>
          <p:sp>
            <p:nvSpPr>
              <p:cNvPr id="5" name="Google Shape;620;p19">
                <a:extLst>
                  <a:ext uri="{FF2B5EF4-FFF2-40B4-BE49-F238E27FC236}">
                    <a16:creationId xmlns:a16="http://schemas.microsoft.com/office/drawing/2014/main" id="{5076F74D-E0E4-F649-9FCA-2979E4E29A9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A62B34B-0006-D845-AC25-51BD9537BFBD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0</a:t>
                </a:r>
              </a:p>
            </p:txBody>
          </p: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B0D03F6C-0F1A-3248-A83D-0EFE52DF94F9}"/>
                </a:ext>
              </a:extLst>
            </p:cNvPr>
            <p:cNvGrpSpPr/>
            <p:nvPr/>
          </p:nvGrpSpPr>
          <p:grpSpPr>
            <a:xfrm>
              <a:off x="1447759" y="860032"/>
              <a:ext cx="538273" cy="538273"/>
              <a:chOff x="1752673" y="495870"/>
              <a:chExt cx="538273" cy="538273"/>
            </a:xfrm>
          </p:grpSpPr>
          <p:sp>
            <p:nvSpPr>
              <p:cNvPr id="52" name="Google Shape;620;p19">
                <a:extLst>
                  <a:ext uri="{FF2B5EF4-FFF2-40B4-BE49-F238E27FC236}">
                    <a16:creationId xmlns:a16="http://schemas.microsoft.com/office/drawing/2014/main" id="{47835765-4F4C-7343-A8AB-0831D6C2315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780A414-0849-4C40-9746-7EBBF563F58B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</a:t>
                </a:r>
              </a:p>
            </p:txBody>
          </p: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84D31E46-B6B9-AD48-A9D3-ADAB6A131735}"/>
                </a:ext>
              </a:extLst>
            </p:cNvPr>
            <p:cNvGrpSpPr/>
            <p:nvPr/>
          </p:nvGrpSpPr>
          <p:grpSpPr>
            <a:xfrm>
              <a:off x="2016554" y="860032"/>
              <a:ext cx="538273" cy="538273"/>
              <a:chOff x="1752673" y="495870"/>
              <a:chExt cx="538273" cy="538273"/>
            </a:xfrm>
          </p:grpSpPr>
          <p:sp>
            <p:nvSpPr>
              <p:cNvPr id="55" name="Google Shape;620;p19">
                <a:extLst>
                  <a:ext uri="{FF2B5EF4-FFF2-40B4-BE49-F238E27FC236}">
                    <a16:creationId xmlns:a16="http://schemas.microsoft.com/office/drawing/2014/main" id="{21F8B2B4-A3F0-724A-AC23-F456DDDB54F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4745A537-F33C-CE44-85B3-052AC98B5B2B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3</a:t>
                </a:r>
              </a:p>
            </p:txBody>
          </p: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F0642736-FEEC-4542-985B-840BE5BB9F56}"/>
                </a:ext>
              </a:extLst>
            </p:cNvPr>
            <p:cNvGrpSpPr/>
            <p:nvPr/>
          </p:nvGrpSpPr>
          <p:grpSpPr>
            <a:xfrm>
              <a:off x="2585349" y="860032"/>
              <a:ext cx="538273" cy="538273"/>
              <a:chOff x="1752673" y="495870"/>
              <a:chExt cx="538273" cy="538273"/>
            </a:xfrm>
          </p:grpSpPr>
          <p:sp>
            <p:nvSpPr>
              <p:cNvPr id="58" name="Google Shape;620;p19">
                <a:extLst>
                  <a:ext uri="{FF2B5EF4-FFF2-40B4-BE49-F238E27FC236}">
                    <a16:creationId xmlns:a16="http://schemas.microsoft.com/office/drawing/2014/main" id="{F51801B9-2E36-364F-87CD-62E1A6A1686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936FF4FB-D6C0-1F46-BB9D-8295C9B85F04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2</a:t>
                </a:r>
              </a:p>
            </p:txBody>
          </p: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000D1B45-3958-5140-945A-F9CE466376DB}"/>
                </a:ext>
              </a:extLst>
            </p:cNvPr>
            <p:cNvGrpSpPr/>
            <p:nvPr/>
          </p:nvGrpSpPr>
          <p:grpSpPr>
            <a:xfrm>
              <a:off x="3154144" y="860032"/>
              <a:ext cx="538273" cy="538273"/>
              <a:chOff x="1752673" y="495870"/>
              <a:chExt cx="538273" cy="538273"/>
            </a:xfrm>
          </p:grpSpPr>
          <p:sp>
            <p:nvSpPr>
              <p:cNvPr id="61" name="Google Shape;620;p19">
                <a:extLst>
                  <a:ext uri="{FF2B5EF4-FFF2-40B4-BE49-F238E27FC236}">
                    <a16:creationId xmlns:a16="http://schemas.microsoft.com/office/drawing/2014/main" id="{63705E53-9828-3942-80C2-C94CA77C390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E2A84BF6-2A0E-704B-98BF-0D74349E0394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9</a:t>
                </a:r>
              </a:p>
            </p:txBody>
          </p:sp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3CC473B6-6490-DD42-94AD-7E5B29987EAC}"/>
                </a:ext>
              </a:extLst>
            </p:cNvPr>
            <p:cNvGrpSpPr/>
            <p:nvPr/>
          </p:nvGrpSpPr>
          <p:grpSpPr>
            <a:xfrm>
              <a:off x="3722939" y="860032"/>
              <a:ext cx="538273" cy="538273"/>
              <a:chOff x="1752673" y="495870"/>
              <a:chExt cx="538273" cy="538273"/>
            </a:xfrm>
          </p:grpSpPr>
          <p:sp>
            <p:nvSpPr>
              <p:cNvPr id="64" name="Google Shape;620;p19">
                <a:extLst>
                  <a:ext uri="{FF2B5EF4-FFF2-40B4-BE49-F238E27FC236}">
                    <a16:creationId xmlns:a16="http://schemas.microsoft.com/office/drawing/2014/main" id="{5E247DBF-9BD8-9243-8915-DC2CB3BF299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A50E56CA-BFAB-0A4E-A660-749074865ADA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</a:t>
                </a:r>
              </a:p>
            </p:txBody>
          </p:sp>
        </p:grp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8D7D945B-52A3-C24A-8A57-1B686FF3C8E3}"/>
                </a:ext>
              </a:extLst>
            </p:cNvPr>
            <p:cNvGrpSpPr/>
            <p:nvPr/>
          </p:nvGrpSpPr>
          <p:grpSpPr>
            <a:xfrm>
              <a:off x="4860529" y="860032"/>
              <a:ext cx="538273" cy="538273"/>
              <a:chOff x="1752673" y="495870"/>
              <a:chExt cx="538273" cy="538273"/>
            </a:xfrm>
          </p:grpSpPr>
          <p:sp>
            <p:nvSpPr>
              <p:cNvPr id="67" name="Google Shape;620;p19">
                <a:extLst>
                  <a:ext uri="{FF2B5EF4-FFF2-40B4-BE49-F238E27FC236}">
                    <a16:creationId xmlns:a16="http://schemas.microsoft.com/office/drawing/2014/main" id="{62FF369A-2E71-484F-99C0-7C88111066D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ED3C3B3D-D567-3942-AECA-4EB7C8C71B7C}"/>
                  </a:ext>
                </a:extLst>
              </p:cNvPr>
              <p:cNvSpPr txBox="1"/>
              <p:nvPr/>
            </p:nvSpPr>
            <p:spPr>
              <a:xfrm>
                <a:off x="1769537" y="564950"/>
                <a:ext cx="504543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15</a:t>
                </a:r>
              </a:p>
            </p:txBody>
          </p:sp>
        </p:grp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66A50547-04EC-634B-BD91-74910BB5F339}"/>
                </a:ext>
              </a:extLst>
            </p:cNvPr>
            <p:cNvGrpSpPr/>
            <p:nvPr/>
          </p:nvGrpSpPr>
          <p:grpSpPr>
            <a:xfrm>
              <a:off x="4291734" y="860032"/>
              <a:ext cx="538273" cy="538273"/>
              <a:chOff x="1752673" y="495870"/>
              <a:chExt cx="538273" cy="538273"/>
            </a:xfrm>
          </p:grpSpPr>
          <p:sp>
            <p:nvSpPr>
              <p:cNvPr id="70" name="Google Shape;620;p19">
                <a:extLst>
                  <a:ext uri="{FF2B5EF4-FFF2-40B4-BE49-F238E27FC236}">
                    <a16:creationId xmlns:a16="http://schemas.microsoft.com/office/drawing/2014/main" id="{3BD59547-F7B7-7247-9399-EBB7E0D380F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5CD18788-B956-DE40-90B5-7A1E3B631A18}"/>
                  </a:ext>
                </a:extLst>
              </p:cNvPr>
              <p:cNvSpPr txBox="1"/>
              <p:nvPr/>
            </p:nvSpPr>
            <p:spPr>
              <a:xfrm>
                <a:off x="1769537" y="564950"/>
                <a:ext cx="504543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14</a:t>
                </a:r>
              </a:p>
            </p:txBody>
          </p:sp>
        </p:grp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2A30C99D-B330-B94B-A700-4E5CAF0661AF}"/>
                </a:ext>
              </a:extLst>
            </p:cNvPr>
            <p:cNvGrpSpPr/>
            <p:nvPr/>
          </p:nvGrpSpPr>
          <p:grpSpPr>
            <a:xfrm>
              <a:off x="5429324" y="860032"/>
              <a:ext cx="538273" cy="538273"/>
              <a:chOff x="1752673" y="495870"/>
              <a:chExt cx="538273" cy="538273"/>
            </a:xfrm>
          </p:grpSpPr>
          <p:sp>
            <p:nvSpPr>
              <p:cNvPr id="73" name="Google Shape;620;p19">
                <a:extLst>
                  <a:ext uri="{FF2B5EF4-FFF2-40B4-BE49-F238E27FC236}">
                    <a16:creationId xmlns:a16="http://schemas.microsoft.com/office/drawing/2014/main" id="{16D26409-5BE1-BD46-A9F0-F0D76C82672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375D2527-A7FB-DA4E-BF03-3B707D979EF8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</a:t>
                </a:r>
              </a:p>
            </p:txBody>
          </p:sp>
        </p:grp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FC22C833-7201-7D4A-8A03-745C5048EA27}"/>
                </a:ext>
              </a:extLst>
            </p:cNvPr>
            <p:cNvGrpSpPr/>
            <p:nvPr/>
          </p:nvGrpSpPr>
          <p:grpSpPr>
            <a:xfrm>
              <a:off x="5998119" y="860032"/>
              <a:ext cx="538273" cy="538273"/>
              <a:chOff x="1752673" y="495870"/>
              <a:chExt cx="538273" cy="538273"/>
            </a:xfrm>
          </p:grpSpPr>
          <p:sp>
            <p:nvSpPr>
              <p:cNvPr id="76" name="Google Shape;620;p19">
                <a:extLst>
                  <a:ext uri="{FF2B5EF4-FFF2-40B4-BE49-F238E27FC236}">
                    <a16:creationId xmlns:a16="http://schemas.microsoft.com/office/drawing/2014/main" id="{AC5EBFD7-0A43-AA41-8091-17C2C892377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389B7C7B-BB56-844C-9CAD-5748C1286D43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2</a:t>
                </a:r>
              </a:p>
            </p:txBody>
          </p:sp>
        </p:grp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1283CBC5-2E2D-BE4F-B41B-1353C12C7DF5}"/>
                </a:ext>
              </a:extLst>
            </p:cNvPr>
            <p:cNvGrpSpPr/>
            <p:nvPr/>
          </p:nvGrpSpPr>
          <p:grpSpPr>
            <a:xfrm>
              <a:off x="6566914" y="860032"/>
              <a:ext cx="538273" cy="538273"/>
              <a:chOff x="1752673" y="495870"/>
              <a:chExt cx="538273" cy="538273"/>
            </a:xfrm>
          </p:grpSpPr>
          <p:sp>
            <p:nvSpPr>
              <p:cNvPr id="79" name="Google Shape;620;p19">
                <a:extLst>
                  <a:ext uri="{FF2B5EF4-FFF2-40B4-BE49-F238E27FC236}">
                    <a16:creationId xmlns:a16="http://schemas.microsoft.com/office/drawing/2014/main" id="{6FE87BAA-8E0E-F54B-BCAC-A0DC303DA6B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31959102-651C-9E49-83D3-FACEA0EF1215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2</a:t>
                </a:r>
              </a:p>
            </p:txBody>
          </p:sp>
        </p:grp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FED8534F-ED8D-2446-B630-1BA27957DF35}"/>
                </a:ext>
              </a:extLst>
            </p:cNvPr>
            <p:cNvGrpSpPr/>
            <p:nvPr/>
          </p:nvGrpSpPr>
          <p:grpSpPr>
            <a:xfrm>
              <a:off x="7135709" y="860032"/>
              <a:ext cx="538273" cy="538273"/>
              <a:chOff x="1752673" y="495870"/>
              <a:chExt cx="538273" cy="538273"/>
            </a:xfrm>
          </p:grpSpPr>
          <p:sp>
            <p:nvSpPr>
              <p:cNvPr id="82" name="Google Shape;620;p19">
                <a:extLst>
                  <a:ext uri="{FF2B5EF4-FFF2-40B4-BE49-F238E27FC236}">
                    <a16:creationId xmlns:a16="http://schemas.microsoft.com/office/drawing/2014/main" id="{FBD78164-93D8-5143-AE9D-3B17CBB1AFC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D07FA6B8-FF24-0549-ADA7-D78694AB6287}"/>
                  </a:ext>
                </a:extLst>
              </p:cNvPr>
              <p:cNvSpPr txBox="1"/>
              <p:nvPr/>
            </p:nvSpPr>
            <p:spPr>
              <a:xfrm>
                <a:off x="1769537" y="564950"/>
                <a:ext cx="504543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10</a:t>
                </a:r>
              </a:p>
            </p:txBody>
          </p:sp>
        </p:grp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C8EEFC9B-9C94-9543-9F9C-BD01C09B1E4D}"/>
                </a:ext>
              </a:extLst>
            </p:cNvPr>
            <p:cNvGrpSpPr/>
            <p:nvPr/>
          </p:nvGrpSpPr>
          <p:grpSpPr>
            <a:xfrm>
              <a:off x="7704505" y="860032"/>
              <a:ext cx="538273" cy="538273"/>
              <a:chOff x="1752673" y="495870"/>
              <a:chExt cx="538273" cy="538273"/>
            </a:xfrm>
          </p:grpSpPr>
          <p:sp>
            <p:nvSpPr>
              <p:cNvPr id="85" name="Google Shape;620;p19">
                <a:extLst>
                  <a:ext uri="{FF2B5EF4-FFF2-40B4-BE49-F238E27FC236}">
                    <a16:creationId xmlns:a16="http://schemas.microsoft.com/office/drawing/2014/main" id="{0F5191CD-6824-B64D-A2FB-96EF6E1E66B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623AA58F-9A6D-9C42-A377-ECB90DB6155F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7</a:t>
                </a:r>
              </a:p>
            </p:txBody>
          </p:sp>
        </p:grpSp>
      </p:grpSp>
      <p:sp>
        <p:nvSpPr>
          <p:cNvPr id="29" name="Google Shape;3440;p41">
            <a:extLst>
              <a:ext uri="{FF2B5EF4-FFF2-40B4-BE49-F238E27FC236}">
                <a16:creationId xmlns:a16="http://schemas.microsoft.com/office/drawing/2014/main" id="{EA079D10-5B7A-E64A-AC40-35654F211044}"/>
              </a:ext>
            </a:extLst>
          </p:cNvPr>
          <p:cNvSpPr/>
          <p:nvPr/>
        </p:nvSpPr>
        <p:spPr>
          <a:xfrm>
            <a:off x="4493719" y="5195261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0" name="Google Shape;3441;p41">
            <a:extLst>
              <a:ext uri="{FF2B5EF4-FFF2-40B4-BE49-F238E27FC236}">
                <a16:creationId xmlns:a16="http://schemas.microsoft.com/office/drawing/2014/main" id="{EBB8AD15-F298-C248-8726-A6F61ABD1318}"/>
              </a:ext>
            </a:extLst>
          </p:cNvPr>
          <p:cNvSpPr/>
          <p:nvPr/>
        </p:nvSpPr>
        <p:spPr>
          <a:xfrm>
            <a:off x="4936182" y="5384405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1" name="Google Shape;3442;p41">
            <a:extLst>
              <a:ext uri="{FF2B5EF4-FFF2-40B4-BE49-F238E27FC236}">
                <a16:creationId xmlns:a16="http://schemas.microsoft.com/office/drawing/2014/main" id="{6617F9C4-EAAD-5E45-A609-581CB9428D38}"/>
              </a:ext>
            </a:extLst>
          </p:cNvPr>
          <p:cNvSpPr/>
          <p:nvPr/>
        </p:nvSpPr>
        <p:spPr>
          <a:xfrm>
            <a:off x="5414109" y="4042707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2" name="Google Shape;3443;p41">
            <a:extLst>
              <a:ext uri="{FF2B5EF4-FFF2-40B4-BE49-F238E27FC236}">
                <a16:creationId xmlns:a16="http://schemas.microsoft.com/office/drawing/2014/main" id="{D3900B96-3A07-EF46-B8A5-CB4A20216F48}"/>
              </a:ext>
            </a:extLst>
          </p:cNvPr>
          <p:cNvSpPr/>
          <p:nvPr/>
        </p:nvSpPr>
        <p:spPr>
          <a:xfrm>
            <a:off x="5823884" y="5574216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3" name="Google Shape;3444;p41">
            <a:extLst>
              <a:ext uri="{FF2B5EF4-FFF2-40B4-BE49-F238E27FC236}">
                <a16:creationId xmlns:a16="http://schemas.microsoft.com/office/drawing/2014/main" id="{09497BB7-CD84-8C43-95B8-E8A01D72F139}"/>
              </a:ext>
            </a:extLst>
          </p:cNvPr>
          <p:cNvSpPr/>
          <p:nvPr/>
        </p:nvSpPr>
        <p:spPr>
          <a:xfrm>
            <a:off x="6293835" y="3032650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4" name="Google Shape;3445;p41">
            <a:extLst>
              <a:ext uri="{FF2B5EF4-FFF2-40B4-BE49-F238E27FC236}">
                <a16:creationId xmlns:a16="http://schemas.microsoft.com/office/drawing/2014/main" id="{6EF9F3A3-9AB1-C345-9524-F4723FDB1381}"/>
              </a:ext>
            </a:extLst>
          </p:cNvPr>
          <p:cNvSpPr/>
          <p:nvPr/>
        </p:nvSpPr>
        <p:spPr>
          <a:xfrm>
            <a:off x="4051440" y="5568967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40" name="Google Shape;3507;p41">
            <a:extLst>
              <a:ext uri="{FF2B5EF4-FFF2-40B4-BE49-F238E27FC236}">
                <a16:creationId xmlns:a16="http://schemas.microsoft.com/office/drawing/2014/main" id="{782775D8-7C2A-754D-A55B-981EF20849C3}"/>
              </a:ext>
            </a:extLst>
          </p:cNvPr>
          <p:cNvSpPr/>
          <p:nvPr/>
        </p:nvSpPr>
        <p:spPr>
          <a:xfrm>
            <a:off x="3604173" y="5783251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06" name="Google Shape;3444;p41">
            <a:extLst>
              <a:ext uri="{FF2B5EF4-FFF2-40B4-BE49-F238E27FC236}">
                <a16:creationId xmlns:a16="http://schemas.microsoft.com/office/drawing/2014/main" id="{B2A89135-03CB-F040-A6F8-D3BF9C1F7A3B}"/>
              </a:ext>
            </a:extLst>
          </p:cNvPr>
          <p:cNvSpPr/>
          <p:nvPr/>
        </p:nvSpPr>
        <p:spPr>
          <a:xfrm>
            <a:off x="8043413" y="5381334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07" name="Google Shape;3444;p41">
            <a:extLst>
              <a:ext uri="{FF2B5EF4-FFF2-40B4-BE49-F238E27FC236}">
                <a16:creationId xmlns:a16="http://schemas.microsoft.com/office/drawing/2014/main" id="{413F2E4A-388C-7345-B8C9-6735CBE1CA47}"/>
              </a:ext>
            </a:extLst>
          </p:cNvPr>
          <p:cNvSpPr/>
          <p:nvPr/>
        </p:nvSpPr>
        <p:spPr>
          <a:xfrm>
            <a:off x="7153217" y="5581888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08" name="Google Shape;3444;p41">
            <a:extLst>
              <a:ext uri="{FF2B5EF4-FFF2-40B4-BE49-F238E27FC236}">
                <a16:creationId xmlns:a16="http://schemas.microsoft.com/office/drawing/2014/main" id="{D64E0CE3-2BEB-2849-A49C-BF5CA7571E1E}"/>
              </a:ext>
            </a:extLst>
          </p:cNvPr>
          <p:cNvSpPr/>
          <p:nvPr/>
        </p:nvSpPr>
        <p:spPr>
          <a:xfrm>
            <a:off x="7600797" y="5374719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09" name="Google Shape;3444;p41">
            <a:extLst>
              <a:ext uri="{FF2B5EF4-FFF2-40B4-BE49-F238E27FC236}">
                <a16:creationId xmlns:a16="http://schemas.microsoft.com/office/drawing/2014/main" id="{F0E87C31-EB7D-8A45-BDAF-E78C22AF44DE}"/>
              </a:ext>
            </a:extLst>
          </p:cNvPr>
          <p:cNvSpPr/>
          <p:nvPr/>
        </p:nvSpPr>
        <p:spPr>
          <a:xfrm>
            <a:off x="8478333" y="3807993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48" name="Google Shape;3444;p41">
            <a:extLst>
              <a:ext uri="{FF2B5EF4-FFF2-40B4-BE49-F238E27FC236}">
                <a16:creationId xmlns:a16="http://schemas.microsoft.com/office/drawing/2014/main" id="{5545A3A7-8510-7E48-821D-11ADB37D792F}"/>
              </a:ext>
            </a:extLst>
          </p:cNvPr>
          <p:cNvSpPr/>
          <p:nvPr/>
        </p:nvSpPr>
        <p:spPr>
          <a:xfrm>
            <a:off x="8942344" y="4025807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cxnSp>
        <p:nvCxnSpPr>
          <p:cNvPr id="179" name="Google Shape;3513;p41">
            <a:extLst>
              <a:ext uri="{FF2B5EF4-FFF2-40B4-BE49-F238E27FC236}">
                <a16:creationId xmlns:a16="http://schemas.microsoft.com/office/drawing/2014/main" id="{57271D9B-CCC4-CF47-8AA9-F7DB37F837D0}"/>
              </a:ext>
            </a:extLst>
          </p:cNvPr>
          <p:cNvCxnSpPr>
            <a:cxnSpLocks/>
          </p:cNvCxnSpPr>
          <p:nvPr/>
        </p:nvCxnSpPr>
        <p:spPr>
          <a:xfrm flipH="1" flipV="1">
            <a:off x="6851944" y="3068414"/>
            <a:ext cx="380452" cy="2500554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0" name="Google Shape;3444;p41">
            <a:extLst>
              <a:ext uri="{FF2B5EF4-FFF2-40B4-BE49-F238E27FC236}">
                <a16:creationId xmlns:a16="http://schemas.microsoft.com/office/drawing/2014/main" id="{92678323-5430-9B40-BF56-65B3FFD56977}"/>
              </a:ext>
            </a:extLst>
          </p:cNvPr>
          <p:cNvSpPr/>
          <p:nvPr/>
        </p:nvSpPr>
        <p:spPr>
          <a:xfrm>
            <a:off x="6710106" y="2827324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cxnSp>
        <p:nvCxnSpPr>
          <p:cNvPr id="187" name="Google Shape;3510;p41">
            <a:extLst>
              <a:ext uri="{FF2B5EF4-FFF2-40B4-BE49-F238E27FC236}">
                <a16:creationId xmlns:a16="http://schemas.microsoft.com/office/drawing/2014/main" id="{3F191A61-4205-E944-926A-9759D41E8B64}"/>
              </a:ext>
            </a:extLst>
          </p:cNvPr>
          <p:cNvCxnSpPr>
            <a:cxnSpLocks/>
          </p:cNvCxnSpPr>
          <p:nvPr/>
        </p:nvCxnSpPr>
        <p:spPr>
          <a:xfrm flipH="1">
            <a:off x="6521927" y="3009545"/>
            <a:ext cx="188179" cy="79817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2" name="Google Shape;3510;p41">
            <a:extLst>
              <a:ext uri="{FF2B5EF4-FFF2-40B4-BE49-F238E27FC236}">
                <a16:creationId xmlns:a16="http://schemas.microsoft.com/office/drawing/2014/main" id="{14444474-4C57-3C43-90EF-B279E0C7CC53}"/>
              </a:ext>
            </a:extLst>
          </p:cNvPr>
          <p:cNvCxnSpPr>
            <a:cxnSpLocks/>
          </p:cNvCxnSpPr>
          <p:nvPr/>
        </p:nvCxnSpPr>
        <p:spPr>
          <a:xfrm flipH="1">
            <a:off x="7389325" y="5556147"/>
            <a:ext cx="188179" cy="79817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3" name="Google Shape;3510;p41">
            <a:extLst>
              <a:ext uri="{FF2B5EF4-FFF2-40B4-BE49-F238E27FC236}">
                <a16:creationId xmlns:a16="http://schemas.microsoft.com/office/drawing/2014/main" id="{233FF81F-2193-EB49-8F0B-44B7EFA81C8C}"/>
              </a:ext>
            </a:extLst>
          </p:cNvPr>
          <p:cNvCxnSpPr>
            <a:cxnSpLocks/>
          </p:cNvCxnSpPr>
          <p:nvPr/>
        </p:nvCxnSpPr>
        <p:spPr>
          <a:xfrm flipH="1">
            <a:off x="7838547" y="5488528"/>
            <a:ext cx="184211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6" name="Google Shape;3513;p41">
            <a:extLst>
              <a:ext uri="{FF2B5EF4-FFF2-40B4-BE49-F238E27FC236}">
                <a16:creationId xmlns:a16="http://schemas.microsoft.com/office/drawing/2014/main" id="{63B57046-EA11-A947-84C5-3E4C47FBFC36}"/>
              </a:ext>
            </a:extLst>
          </p:cNvPr>
          <p:cNvCxnSpPr>
            <a:cxnSpLocks/>
          </p:cNvCxnSpPr>
          <p:nvPr/>
        </p:nvCxnSpPr>
        <p:spPr>
          <a:xfrm flipV="1">
            <a:off x="8197001" y="4052296"/>
            <a:ext cx="336995" cy="1314214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0" name="Google Shape;3510;p41">
            <a:extLst>
              <a:ext uri="{FF2B5EF4-FFF2-40B4-BE49-F238E27FC236}">
                <a16:creationId xmlns:a16="http://schemas.microsoft.com/office/drawing/2014/main" id="{AD1C73C1-EB47-7648-BDFD-740774813B7F}"/>
              </a:ext>
            </a:extLst>
          </p:cNvPr>
          <p:cNvCxnSpPr>
            <a:cxnSpLocks/>
          </p:cNvCxnSpPr>
          <p:nvPr/>
        </p:nvCxnSpPr>
        <p:spPr>
          <a:xfrm flipH="1" flipV="1">
            <a:off x="8715215" y="3967430"/>
            <a:ext cx="193765" cy="103486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08" name="Group 207">
            <a:extLst>
              <a:ext uri="{FF2B5EF4-FFF2-40B4-BE49-F238E27FC236}">
                <a16:creationId xmlns:a16="http://schemas.microsoft.com/office/drawing/2014/main" id="{A39092B3-454B-864B-B354-B0169CB373A0}"/>
              </a:ext>
            </a:extLst>
          </p:cNvPr>
          <p:cNvGrpSpPr/>
          <p:nvPr/>
        </p:nvGrpSpPr>
        <p:grpSpPr>
          <a:xfrm>
            <a:off x="4831220" y="1976285"/>
            <a:ext cx="1770242" cy="4120186"/>
            <a:chOff x="2410937" y="853347"/>
            <a:chExt cx="2272353" cy="5288836"/>
          </a:xfrm>
          <a:solidFill>
            <a:schemeClr val="accent1">
              <a:alpha val="20000"/>
            </a:schemeClr>
          </a:solidFill>
        </p:grpSpPr>
        <p:sp>
          <p:nvSpPr>
            <p:cNvPr id="209" name="Google Shape;620;p19">
              <a:extLst>
                <a:ext uri="{FF2B5EF4-FFF2-40B4-BE49-F238E27FC236}">
                  <a16:creationId xmlns:a16="http://schemas.microsoft.com/office/drawing/2014/main" id="{47810AAE-7849-E84B-832D-0C126F50537F}"/>
                </a:ext>
              </a:extLst>
            </p:cNvPr>
            <p:cNvSpPr>
              <a:spLocks/>
            </p:cNvSpPr>
            <p:nvPr/>
          </p:nvSpPr>
          <p:spPr>
            <a:xfrm>
              <a:off x="2410937" y="1670505"/>
              <a:ext cx="2272353" cy="4471678"/>
            </a:xfrm>
            <a:prstGeom prst="roundRect">
              <a:avLst>
                <a:gd name="adj" fmla="val 8264"/>
              </a:avLst>
            </a:prstGeom>
            <a:grpFill/>
            <a:ln>
              <a:solidFill>
                <a:schemeClr val="accent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10" name="Google Shape;620;p19">
              <a:extLst>
                <a:ext uri="{FF2B5EF4-FFF2-40B4-BE49-F238E27FC236}">
                  <a16:creationId xmlns:a16="http://schemas.microsoft.com/office/drawing/2014/main" id="{405CBC2E-6C50-074A-BBF5-B7E370E3A908}"/>
                </a:ext>
              </a:extLst>
            </p:cNvPr>
            <p:cNvSpPr>
              <a:spLocks/>
            </p:cNvSpPr>
            <p:nvPr/>
          </p:nvSpPr>
          <p:spPr>
            <a:xfrm>
              <a:off x="2423207" y="853347"/>
              <a:ext cx="2247813" cy="538271"/>
            </a:xfrm>
            <a:prstGeom prst="roundRect">
              <a:avLst>
                <a:gd name="adj" fmla="val 26497"/>
              </a:avLst>
            </a:prstGeom>
            <a:grpFill/>
            <a:ln>
              <a:solidFill>
                <a:schemeClr val="accent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214" name="Group 213">
            <a:extLst>
              <a:ext uri="{FF2B5EF4-FFF2-40B4-BE49-F238E27FC236}">
                <a16:creationId xmlns:a16="http://schemas.microsoft.com/office/drawing/2014/main" id="{103A0D33-5C0D-5A43-ABAB-675E2AC56F8F}"/>
              </a:ext>
            </a:extLst>
          </p:cNvPr>
          <p:cNvGrpSpPr/>
          <p:nvPr/>
        </p:nvGrpSpPr>
        <p:grpSpPr>
          <a:xfrm>
            <a:off x="2733155" y="2983221"/>
            <a:ext cx="6725690" cy="3067817"/>
            <a:chOff x="1389254" y="2088018"/>
            <a:chExt cx="8633365" cy="3937973"/>
          </a:xfrm>
        </p:grpSpPr>
        <p:grpSp>
          <p:nvGrpSpPr>
            <p:cNvPr id="204" name="Group 203">
              <a:extLst>
                <a:ext uri="{FF2B5EF4-FFF2-40B4-BE49-F238E27FC236}">
                  <a16:creationId xmlns:a16="http://schemas.microsoft.com/office/drawing/2014/main" id="{567C3002-F4F1-844C-9C83-70810C6C3BC9}"/>
                </a:ext>
              </a:extLst>
            </p:cNvPr>
            <p:cNvGrpSpPr/>
            <p:nvPr/>
          </p:nvGrpSpPr>
          <p:grpSpPr>
            <a:xfrm>
              <a:off x="1958620" y="2287309"/>
              <a:ext cx="8063999" cy="3548149"/>
              <a:chOff x="1993344" y="2345182"/>
              <a:chExt cx="8063999" cy="3548149"/>
            </a:xfrm>
          </p:grpSpPr>
          <p:cxnSp>
            <p:nvCxnSpPr>
              <p:cNvPr id="23" name="Google Shape;3434;p41">
                <a:extLst>
                  <a:ext uri="{FF2B5EF4-FFF2-40B4-BE49-F238E27FC236}">
                    <a16:creationId xmlns:a16="http://schemas.microsoft.com/office/drawing/2014/main" id="{D0AC1D91-28E8-8E48-A698-3F5DCAB1900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93344" y="3349014"/>
                <a:ext cx="8063999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4" name="Google Shape;3435;p41">
                <a:extLst>
                  <a:ext uri="{FF2B5EF4-FFF2-40B4-BE49-F238E27FC236}">
                    <a16:creationId xmlns:a16="http://schemas.microsoft.com/office/drawing/2014/main" id="{9076F562-3C63-C848-9BBC-217C6D9D7B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93344" y="3850930"/>
                <a:ext cx="8063999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" name="Google Shape;3436;p41">
                <a:extLst>
                  <a:ext uri="{FF2B5EF4-FFF2-40B4-BE49-F238E27FC236}">
                    <a16:creationId xmlns:a16="http://schemas.microsoft.com/office/drawing/2014/main" id="{8A48C1FD-FE41-D648-B003-50B240A705A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93344" y="4352846"/>
                <a:ext cx="8063999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" name="Google Shape;3437;p41">
                <a:extLst>
                  <a:ext uri="{FF2B5EF4-FFF2-40B4-BE49-F238E27FC236}">
                    <a16:creationId xmlns:a16="http://schemas.microsoft.com/office/drawing/2014/main" id="{67349A01-BA13-8A42-902A-F58704A6F29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93344" y="4854762"/>
                <a:ext cx="8063999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" name="Google Shape;3438;p41">
                <a:extLst>
                  <a:ext uri="{FF2B5EF4-FFF2-40B4-BE49-F238E27FC236}">
                    <a16:creationId xmlns:a16="http://schemas.microsoft.com/office/drawing/2014/main" id="{01F99FC3-AC66-3346-B9D4-64CBE2D442C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93344" y="5356678"/>
                <a:ext cx="8063999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8" name="Google Shape;3439;p41">
                <a:extLst>
                  <a:ext uri="{FF2B5EF4-FFF2-40B4-BE49-F238E27FC236}">
                    <a16:creationId xmlns:a16="http://schemas.microsoft.com/office/drawing/2014/main" id="{2A9FED70-7842-1E45-8BE3-E3331FE8108D}"/>
                  </a:ext>
                </a:extLst>
              </p:cNvPr>
              <p:cNvSpPr/>
              <p:nvPr/>
            </p:nvSpPr>
            <p:spPr>
              <a:xfrm>
                <a:off x="1993344" y="5858595"/>
                <a:ext cx="8063999" cy="34736"/>
              </a:xfrm>
              <a:custGeom>
                <a:avLst/>
                <a:gdLst/>
                <a:ahLst/>
                <a:cxnLst/>
                <a:rect l="l" t="t" r="r" b="b"/>
                <a:pathLst>
                  <a:path w="117796" h="638" extrusionOk="0">
                    <a:moveTo>
                      <a:pt x="319" y="1"/>
                    </a:moveTo>
                    <a:cubicBezTo>
                      <a:pt x="142" y="1"/>
                      <a:pt x="1" y="142"/>
                      <a:pt x="1" y="319"/>
                    </a:cubicBezTo>
                    <a:cubicBezTo>
                      <a:pt x="1" y="496"/>
                      <a:pt x="142" y="637"/>
                      <a:pt x="319" y="637"/>
                    </a:cubicBezTo>
                    <a:lnTo>
                      <a:pt x="117477" y="637"/>
                    </a:lnTo>
                    <a:cubicBezTo>
                      <a:pt x="117654" y="637"/>
                      <a:pt x="117796" y="496"/>
                      <a:pt x="117796" y="319"/>
                    </a:cubicBezTo>
                    <a:cubicBezTo>
                      <a:pt x="117796" y="142"/>
                      <a:pt x="117654" y="1"/>
                      <a:pt x="117477" y="1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cxnSp>
            <p:nvCxnSpPr>
              <p:cNvPr id="137" name="Google Shape;3434;p41">
                <a:extLst>
                  <a:ext uri="{FF2B5EF4-FFF2-40B4-BE49-F238E27FC236}">
                    <a16:creationId xmlns:a16="http://schemas.microsoft.com/office/drawing/2014/main" id="{FC38A1BB-38E9-D94B-A184-95FF7FA794C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93344" y="2847098"/>
                <a:ext cx="8063999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8" name="Google Shape;3434;p41">
                <a:extLst>
                  <a:ext uri="{FF2B5EF4-FFF2-40B4-BE49-F238E27FC236}">
                    <a16:creationId xmlns:a16="http://schemas.microsoft.com/office/drawing/2014/main" id="{FA76B373-0E07-E34A-BBBC-FB7A7ED1B2D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93344" y="2345182"/>
                <a:ext cx="8063999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13" name="Group 212">
              <a:extLst>
                <a:ext uri="{FF2B5EF4-FFF2-40B4-BE49-F238E27FC236}">
                  <a16:creationId xmlns:a16="http://schemas.microsoft.com/office/drawing/2014/main" id="{26EBD7A6-BF8A-3E48-BD0F-79782525D77F}"/>
                </a:ext>
              </a:extLst>
            </p:cNvPr>
            <p:cNvGrpSpPr/>
            <p:nvPr/>
          </p:nvGrpSpPr>
          <p:grpSpPr>
            <a:xfrm>
              <a:off x="1389254" y="2088018"/>
              <a:ext cx="504542" cy="3937973"/>
              <a:chOff x="1389254" y="2088018"/>
              <a:chExt cx="504542" cy="3937973"/>
            </a:xfrm>
          </p:grpSpPr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FAD0E36A-FA00-E947-87A8-6A367C9A6E8D}"/>
                  </a:ext>
                </a:extLst>
              </p:cNvPr>
              <p:cNvSpPr txBox="1"/>
              <p:nvPr/>
            </p:nvSpPr>
            <p:spPr>
              <a:xfrm>
                <a:off x="1456128" y="5093075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2</a:t>
                </a:r>
              </a:p>
            </p:txBody>
          </p:sp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FF7B8EBC-498E-E249-BF2C-6B5AE45AE955}"/>
                  </a:ext>
                </a:extLst>
              </p:cNvPr>
              <p:cNvSpPr txBox="1"/>
              <p:nvPr/>
            </p:nvSpPr>
            <p:spPr>
              <a:xfrm>
                <a:off x="1389254" y="3084197"/>
                <a:ext cx="504542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10</a:t>
                </a:r>
              </a:p>
            </p:txBody>
          </p:sp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1DED865C-7AA3-9E4C-BB01-FC42B0A0989B}"/>
                  </a:ext>
                </a:extLst>
              </p:cNvPr>
              <p:cNvSpPr txBox="1"/>
              <p:nvPr/>
            </p:nvSpPr>
            <p:spPr>
              <a:xfrm>
                <a:off x="1456127" y="3598413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8</a:t>
                </a:r>
              </a:p>
            </p:txBody>
          </p:sp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CD772369-DC74-C94E-8523-3FE7547AF177}"/>
                  </a:ext>
                </a:extLst>
              </p:cNvPr>
              <p:cNvSpPr txBox="1"/>
              <p:nvPr/>
            </p:nvSpPr>
            <p:spPr>
              <a:xfrm>
                <a:off x="1456127" y="4098645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6</a:t>
                </a:r>
              </a:p>
            </p:txBody>
          </p:sp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AFFDF699-4046-8B40-83C9-B02FB025330E}"/>
                  </a:ext>
                </a:extLst>
              </p:cNvPr>
              <p:cNvSpPr txBox="1"/>
              <p:nvPr/>
            </p:nvSpPr>
            <p:spPr>
              <a:xfrm>
                <a:off x="1456127" y="459284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4</a:t>
                </a:r>
              </a:p>
            </p:txBody>
          </p:sp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2D451BA1-3882-F143-991B-C496616AC650}"/>
                  </a:ext>
                </a:extLst>
              </p:cNvPr>
              <p:cNvSpPr txBox="1"/>
              <p:nvPr/>
            </p:nvSpPr>
            <p:spPr>
              <a:xfrm>
                <a:off x="1389254" y="2588250"/>
                <a:ext cx="504542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12</a:t>
                </a:r>
              </a:p>
            </p:txBody>
          </p:sp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CC9A6292-10BE-5C41-B055-B3DFB8F2A26C}"/>
                  </a:ext>
                </a:extLst>
              </p:cNvPr>
              <p:cNvSpPr txBox="1"/>
              <p:nvPr/>
            </p:nvSpPr>
            <p:spPr>
              <a:xfrm>
                <a:off x="1389254" y="2088018"/>
                <a:ext cx="504542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14</a:t>
                </a:r>
              </a:p>
            </p:txBody>
          </p:sp>
          <p:sp>
            <p:nvSpPr>
              <p:cNvPr id="212" name="TextBox 211">
                <a:extLst>
                  <a:ext uri="{FF2B5EF4-FFF2-40B4-BE49-F238E27FC236}">
                    <a16:creationId xmlns:a16="http://schemas.microsoft.com/office/drawing/2014/main" id="{03925BB5-D887-6841-9397-77CC361EFAB4}"/>
                  </a:ext>
                </a:extLst>
              </p:cNvPr>
              <p:cNvSpPr txBox="1"/>
              <p:nvPr/>
            </p:nvSpPr>
            <p:spPr>
              <a:xfrm>
                <a:off x="1456126" y="5591409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0</a:t>
                </a:r>
              </a:p>
            </p:txBody>
          </p:sp>
        </p:grp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EEB8CBB0-9F64-434D-964F-4C6044B73E59}"/>
              </a:ext>
            </a:extLst>
          </p:cNvPr>
          <p:cNvGrpSpPr/>
          <p:nvPr/>
        </p:nvGrpSpPr>
        <p:grpSpPr>
          <a:xfrm>
            <a:off x="3514734" y="1386382"/>
            <a:ext cx="5736666" cy="419333"/>
            <a:chOff x="878964" y="860032"/>
            <a:chExt cx="7363814" cy="538273"/>
          </a:xfrm>
        </p:grpSpPr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BAC946B9-B3D7-4546-82E4-EE4862AACA07}"/>
                </a:ext>
              </a:extLst>
            </p:cNvPr>
            <p:cNvGrpSpPr/>
            <p:nvPr/>
          </p:nvGrpSpPr>
          <p:grpSpPr>
            <a:xfrm>
              <a:off x="878964" y="860032"/>
              <a:ext cx="538273" cy="538273"/>
              <a:chOff x="1752673" y="495870"/>
              <a:chExt cx="538273" cy="538273"/>
            </a:xfrm>
          </p:grpSpPr>
          <p:sp>
            <p:nvSpPr>
              <p:cNvPr id="164" name="Google Shape;620;p19">
                <a:extLst>
                  <a:ext uri="{FF2B5EF4-FFF2-40B4-BE49-F238E27FC236}">
                    <a16:creationId xmlns:a16="http://schemas.microsoft.com/office/drawing/2014/main" id="{E7F47521-A9FF-4743-9A0E-4D42FE41EAB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2E6407D9-9DB4-8C47-8718-6950CD41A719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0</a:t>
                </a:r>
              </a:p>
            </p:txBody>
          </p:sp>
        </p:grpSp>
        <p:grpSp>
          <p:nvGrpSpPr>
            <p:cNvPr id="118" name="Group 117">
              <a:extLst>
                <a:ext uri="{FF2B5EF4-FFF2-40B4-BE49-F238E27FC236}">
                  <a16:creationId xmlns:a16="http://schemas.microsoft.com/office/drawing/2014/main" id="{D8E8BC57-A04B-A147-8FAF-FBDD0E817194}"/>
                </a:ext>
              </a:extLst>
            </p:cNvPr>
            <p:cNvGrpSpPr/>
            <p:nvPr/>
          </p:nvGrpSpPr>
          <p:grpSpPr>
            <a:xfrm>
              <a:off x="1447759" y="860032"/>
              <a:ext cx="538273" cy="538273"/>
              <a:chOff x="1752673" y="495870"/>
              <a:chExt cx="538273" cy="538273"/>
            </a:xfrm>
          </p:grpSpPr>
          <p:sp>
            <p:nvSpPr>
              <p:cNvPr id="162" name="Google Shape;620;p19">
                <a:extLst>
                  <a:ext uri="{FF2B5EF4-FFF2-40B4-BE49-F238E27FC236}">
                    <a16:creationId xmlns:a16="http://schemas.microsoft.com/office/drawing/2014/main" id="{6D930BE5-0644-BB45-B195-97B2767D0F5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63" name="TextBox 162">
                <a:extLst>
                  <a:ext uri="{FF2B5EF4-FFF2-40B4-BE49-F238E27FC236}">
                    <a16:creationId xmlns:a16="http://schemas.microsoft.com/office/drawing/2014/main" id="{A40A00BC-7BFD-E84E-A958-81BA5FE53910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</a:t>
                </a:r>
              </a:p>
            </p:txBody>
          </p:sp>
        </p:grpSp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FF837B42-C8E8-644A-B7F6-785462CDD896}"/>
                </a:ext>
              </a:extLst>
            </p:cNvPr>
            <p:cNvGrpSpPr/>
            <p:nvPr/>
          </p:nvGrpSpPr>
          <p:grpSpPr>
            <a:xfrm>
              <a:off x="2016554" y="860032"/>
              <a:ext cx="538273" cy="538273"/>
              <a:chOff x="1752673" y="495870"/>
              <a:chExt cx="538273" cy="538273"/>
            </a:xfrm>
          </p:grpSpPr>
          <p:sp>
            <p:nvSpPr>
              <p:cNvPr id="160" name="Google Shape;620;p19">
                <a:extLst>
                  <a:ext uri="{FF2B5EF4-FFF2-40B4-BE49-F238E27FC236}">
                    <a16:creationId xmlns:a16="http://schemas.microsoft.com/office/drawing/2014/main" id="{3B37D4C6-2778-8248-AA4E-9ED044B45D2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C53AF1BC-F0A8-1A47-AE65-39729C478BE2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3</a:t>
                </a:r>
              </a:p>
            </p:txBody>
          </p:sp>
        </p:grpSp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350151BF-1D61-2247-82EE-236774457012}"/>
                </a:ext>
              </a:extLst>
            </p:cNvPr>
            <p:cNvGrpSpPr/>
            <p:nvPr/>
          </p:nvGrpSpPr>
          <p:grpSpPr>
            <a:xfrm>
              <a:off x="2585349" y="860032"/>
              <a:ext cx="538273" cy="538273"/>
              <a:chOff x="1752673" y="495870"/>
              <a:chExt cx="538273" cy="538273"/>
            </a:xfrm>
          </p:grpSpPr>
          <p:sp>
            <p:nvSpPr>
              <p:cNvPr id="158" name="Google Shape;620;p19">
                <a:extLst>
                  <a:ext uri="{FF2B5EF4-FFF2-40B4-BE49-F238E27FC236}">
                    <a16:creationId xmlns:a16="http://schemas.microsoft.com/office/drawing/2014/main" id="{F6730818-CA0E-8C4D-BB59-F38FECF5FC3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57993998-67BA-DB40-97DF-A2057FC35C58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2</a:t>
                </a:r>
              </a:p>
            </p:txBody>
          </p:sp>
        </p:grpSp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BFE7FA58-B8E1-DE48-9B0A-3E72FF2A689D}"/>
                </a:ext>
              </a:extLst>
            </p:cNvPr>
            <p:cNvGrpSpPr/>
            <p:nvPr/>
          </p:nvGrpSpPr>
          <p:grpSpPr>
            <a:xfrm>
              <a:off x="3154144" y="860032"/>
              <a:ext cx="538273" cy="538273"/>
              <a:chOff x="1752673" y="495870"/>
              <a:chExt cx="538273" cy="538273"/>
            </a:xfrm>
          </p:grpSpPr>
          <p:sp>
            <p:nvSpPr>
              <p:cNvPr id="156" name="Google Shape;620;p19">
                <a:extLst>
                  <a:ext uri="{FF2B5EF4-FFF2-40B4-BE49-F238E27FC236}">
                    <a16:creationId xmlns:a16="http://schemas.microsoft.com/office/drawing/2014/main" id="{DD88B6AD-E645-EC4B-A163-AB58662556C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2E4B3AFE-89A0-4D43-BE89-B1A1F15CCCE8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9</a:t>
                </a:r>
              </a:p>
            </p:txBody>
          </p:sp>
        </p:grpSp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7A0E353D-5B61-8D41-90DD-7975742E748D}"/>
                </a:ext>
              </a:extLst>
            </p:cNvPr>
            <p:cNvGrpSpPr/>
            <p:nvPr/>
          </p:nvGrpSpPr>
          <p:grpSpPr>
            <a:xfrm>
              <a:off x="3722939" y="860032"/>
              <a:ext cx="538273" cy="538273"/>
              <a:chOff x="1752673" y="495870"/>
              <a:chExt cx="538273" cy="538273"/>
            </a:xfrm>
          </p:grpSpPr>
          <p:sp>
            <p:nvSpPr>
              <p:cNvPr id="154" name="Google Shape;620;p19">
                <a:extLst>
                  <a:ext uri="{FF2B5EF4-FFF2-40B4-BE49-F238E27FC236}">
                    <a16:creationId xmlns:a16="http://schemas.microsoft.com/office/drawing/2014/main" id="{42C2B250-A2FF-E54C-8FBC-FE0A783AB4D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2B599FF9-2AE8-3B4C-80D3-CB6268E64112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</a:t>
                </a:r>
              </a:p>
            </p:txBody>
          </p:sp>
        </p:grpSp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id="{EE2797A2-5C64-3549-B2E6-E7E6AE25BD8D}"/>
                </a:ext>
              </a:extLst>
            </p:cNvPr>
            <p:cNvGrpSpPr/>
            <p:nvPr/>
          </p:nvGrpSpPr>
          <p:grpSpPr>
            <a:xfrm>
              <a:off x="4860529" y="860032"/>
              <a:ext cx="538273" cy="538273"/>
              <a:chOff x="1752673" y="495870"/>
              <a:chExt cx="538273" cy="538273"/>
            </a:xfrm>
          </p:grpSpPr>
          <p:sp>
            <p:nvSpPr>
              <p:cNvPr id="152" name="Google Shape;620;p19">
                <a:extLst>
                  <a:ext uri="{FF2B5EF4-FFF2-40B4-BE49-F238E27FC236}">
                    <a16:creationId xmlns:a16="http://schemas.microsoft.com/office/drawing/2014/main" id="{3B540E9C-D980-6148-BD8D-6E7F750FF14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1E5D7E67-177E-2A4C-93AD-6D4390BAFB77}"/>
                  </a:ext>
                </a:extLst>
              </p:cNvPr>
              <p:cNvSpPr txBox="1"/>
              <p:nvPr/>
            </p:nvSpPr>
            <p:spPr>
              <a:xfrm>
                <a:off x="1769537" y="564950"/>
                <a:ext cx="504543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15</a:t>
                </a:r>
              </a:p>
            </p:txBody>
          </p:sp>
        </p:grpSp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373F290F-3FC5-3245-8222-71CD624824C8}"/>
                </a:ext>
              </a:extLst>
            </p:cNvPr>
            <p:cNvGrpSpPr/>
            <p:nvPr/>
          </p:nvGrpSpPr>
          <p:grpSpPr>
            <a:xfrm>
              <a:off x="4291734" y="860032"/>
              <a:ext cx="538273" cy="538273"/>
              <a:chOff x="1752673" y="495870"/>
              <a:chExt cx="538273" cy="538273"/>
            </a:xfrm>
          </p:grpSpPr>
          <p:sp>
            <p:nvSpPr>
              <p:cNvPr id="150" name="Google Shape;620;p19">
                <a:extLst>
                  <a:ext uri="{FF2B5EF4-FFF2-40B4-BE49-F238E27FC236}">
                    <a16:creationId xmlns:a16="http://schemas.microsoft.com/office/drawing/2014/main" id="{7DE5EDA2-A26F-F243-9E99-76E36ECB330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B996658A-209D-D448-ABA8-13F2B571A267}"/>
                  </a:ext>
                </a:extLst>
              </p:cNvPr>
              <p:cNvSpPr txBox="1"/>
              <p:nvPr/>
            </p:nvSpPr>
            <p:spPr>
              <a:xfrm>
                <a:off x="1769537" y="564950"/>
                <a:ext cx="504543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14</a:t>
                </a:r>
              </a:p>
            </p:txBody>
          </p:sp>
        </p:grpSp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9AA4A191-E13D-6646-8657-406E0B3F675C}"/>
                </a:ext>
              </a:extLst>
            </p:cNvPr>
            <p:cNvGrpSpPr/>
            <p:nvPr/>
          </p:nvGrpSpPr>
          <p:grpSpPr>
            <a:xfrm>
              <a:off x="5429324" y="860032"/>
              <a:ext cx="538273" cy="538273"/>
              <a:chOff x="1752673" y="495870"/>
              <a:chExt cx="538273" cy="538273"/>
            </a:xfrm>
          </p:grpSpPr>
          <p:sp>
            <p:nvSpPr>
              <p:cNvPr id="147" name="Google Shape;620;p19">
                <a:extLst>
                  <a:ext uri="{FF2B5EF4-FFF2-40B4-BE49-F238E27FC236}">
                    <a16:creationId xmlns:a16="http://schemas.microsoft.com/office/drawing/2014/main" id="{81C437D9-8B40-A641-A2B1-8A2B4F4D57C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9AA4526E-6BD3-8543-BE50-701CDA80C0DA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</a:t>
                </a:r>
              </a:p>
            </p:txBody>
          </p:sp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63179DA2-BE0D-1E4D-A12F-95DC0BDEC80E}"/>
                </a:ext>
              </a:extLst>
            </p:cNvPr>
            <p:cNvGrpSpPr/>
            <p:nvPr/>
          </p:nvGrpSpPr>
          <p:grpSpPr>
            <a:xfrm>
              <a:off x="5998119" y="860032"/>
              <a:ext cx="538273" cy="538273"/>
              <a:chOff x="1752673" y="495870"/>
              <a:chExt cx="538273" cy="538273"/>
            </a:xfrm>
          </p:grpSpPr>
          <p:sp>
            <p:nvSpPr>
              <p:cNvPr id="145" name="Google Shape;620;p19">
                <a:extLst>
                  <a:ext uri="{FF2B5EF4-FFF2-40B4-BE49-F238E27FC236}">
                    <a16:creationId xmlns:a16="http://schemas.microsoft.com/office/drawing/2014/main" id="{8684C19A-7E36-D847-A965-0DB0336151D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D951ACC0-CC73-C246-A5DD-BC6029196225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2</a:t>
                </a:r>
              </a:p>
            </p:txBody>
          </p:sp>
        </p:grpSp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8DE7A6D9-05A0-7243-89B7-93ACBA371700}"/>
                </a:ext>
              </a:extLst>
            </p:cNvPr>
            <p:cNvGrpSpPr/>
            <p:nvPr/>
          </p:nvGrpSpPr>
          <p:grpSpPr>
            <a:xfrm>
              <a:off x="6566914" y="860032"/>
              <a:ext cx="538273" cy="538273"/>
              <a:chOff x="1752673" y="495870"/>
              <a:chExt cx="538273" cy="538273"/>
            </a:xfrm>
          </p:grpSpPr>
          <p:sp>
            <p:nvSpPr>
              <p:cNvPr id="143" name="Google Shape;620;p19">
                <a:extLst>
                  <a:ext uri="{FF2B5EF4-FFF2-40B4-BE49-F238E27FC236}">
                    <a16:creationId xmlns:a16="http://schemas.microsoft.com/office/drawing/2014/main" id="{BF6C3871-3C1E-1B4C-8517-86EDE706135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3251A81C-69A2-2040-B342-A39659A1CAE8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2</a:t>
                </a:r>
              </a:p>
            </p:txBody>
          </p:sp>
        </p:grpSp>
        <p:grpSp>
          <p:nvGrpSpPr>
            <p:cNvPr id="135" name="Group 134">
              <a:extLst>
                <a:ext uri="{FF2B5EF4-FFF2-40B4-BE49-F238E27FC236}">
                  <a16:creationId xmlns:a16="http://schemas.microsoft.com/office/drawing/2014/main" id="{10BA56AB-97AF-2F42-BEFA-0013BDC62C1B}"/>
                </a:ext>
              </a:extLst>
            </p:cNvPr>
            <p:cNvGrpSpPr/>
            <p:nvPr/>
          </p:nvGrpSpPr>
          <p:grpSpPr>
            <a:xfrm>
              <a:off x="7135709" y="860032"/>
              <a:ext cx="538273" cy="538273"/>
              <a:chOff x="1752673" y="495870"/>
              <a:chExt cx="538273" cy="538273"/>
            </a:xfrm>
          </p:grpSpPr>
          <p:sp>
            <p:nvSpPr>
              <p:cNvPr id="141" name="Google Shape;620;p19">
                <a:extLst>
                  <a:ext uri="{FF2B5EF4-FFF2-40B4-BE49-F238E27FC236}">
                    <a16:creationId xmlns:a16="http://schemas.microsoft.com/office/drawing/2014/main" id="{0446967A-A238-7244-91F1-43BD2CC4B17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6BB122C6-C89A-7D46-AEC0-5D86FE9E48E2}"/>
                  </a:ext>
                </a:extLst>
              </p:cNvPr>
              <p:cNvSpPr txBox="1"/>
              <p:nvPr/>
            </p:nvSpPr>
            <p:spPr>
              <a:xfrm>
                <a:off x="1769537" y="564950"/>
                <a:ext cx="504543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10</a:t>
                </a:r>
              </a:p>
            </p:txBody>
          </p:sp>
        </p:grp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2DD6C9F8-3177-2A4A-BF17-AF5D38593BC0}"/>
                </a:ext>
              </a:extLst>
            </p:cNvPr>
            <p:cNvGrpSpPr/>
            <p:nvPr/>
          </p:nvGrpSpPr>
          <p:grpSpPr>
            <a:xfrm>
              <a:off x="7704505" y="860032"/>
              <a:ext cx="538273" cy="538273"/>
              <a:chOff x="1752673" y="495870"/>
              <a:chExt cx="538273" cy="538273"/>
            </a:xfrm>
          </p:grpSpPr>
          <p:sp>
            <p:nvSpPr>
              <p:cNvPr id="139" name="Google Shape;620;p19">
                <a:extLst>
                  <a:ext uri="{FF2B5EF4-FFF2-40B4-BE49-F238E27FC236}">
                    <a16:creationId xmlns:a16="http://schemas.microsoft.com/office/drawing/2014/main" id="{9C8BCD39-254E-7E4A-8F0D-8985520CB47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7ED2BA36-5581-F24E-B379-20315235D1C3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7</a:t>
                </a:r>
              </a:p>
            </p:txBody>
          </p:sp>
        </p:grpSp>
      </p:grpSp>
      <p:grpSp>
        <p:nvGrpSpPr>
          <p:cNvPr id="207" name="Group 206">
            <a:extLst>
              <a:ext uri="{FF2B5EF4-FFF2-40B4-BE49-F238E27FC236}">
                <a16:creationId xmlns:a16="http://schemas.microsoft.com/office/drawing/2014/main" id="{980C5C44-47AD-9A4D-8714-D0420BB47BE8}"/>
              </a:ext>
            </a:extLst>
          </p:cNvPr>
          <p:cNvGrpSpPr/>
          <p:nvPr/>
        </p:nvGrpSpPr>
        <p:grpSpPr>
          <a:xfrm>
            <a:off x="3502030" y="1382953"/>
            <a:ext cx="1770242" cy="4704282"/>
            <a:chOff x="2410937" y="103578"/>
            <a:chExt cx="2272353" cy="6038605"/>
          </a:xfrm>
          <a:solidFill>
            <a:schemeClr val="accent6">
              <a:alpha val="20000"/>
            </a:schemeClr>
          </a:solidFill>
        </p:grpSpPr>
        <p:sp>
          <p:nvSpPr>
            <p:cNvPr id="205" name="Google Shape;620;p19">
              <a:extLst>
                <a:ext uri="{FF2B5EF4-FFF2-40B4-BE49-F238E27FC236}">
                  <a16:creationId xmlns:a16="http://schemas.microsoft.com/office/drawing/2014/main" id="{6F104C2E-1B2A-2443-A5D0-4E71A2C8B128}"/>
                </a:ext>
              </a:extLst>
            </p:cNvPr>
            <p:cNvSpPr>
              <a:spLocks/>
            </p:cNvSpPr>
            <p:nvPr/>
          </p:nvSpPr>
          <p:spPr>
            <a:xfrm>
              <a:off x="2410937" y="1670505"/>
              <a:ext cx="2272353" cy="4471678"/>
            </a:xfrm>
            <a:prstGeom prst="roundRect">
              <a:avLst>
                <a:gd name="adj" fmla="val 8264"/>
              </a:avLst>
            </a:prstGeom>
            <a:grpFill/>
            <a:ln>
              <a:solidFill>
                <a:schemeClr val="accent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06" name="Google Shape;620;p19">
              <a:extLst>
                <a:ext uri="{FF2B5EF4-FFF2-40B4-BE49-F238E27FC236}">
                  <a16:creationId xmlns:a16="http://schemas.microsoft.com/office/drawing/2014/main" id="{B0D176BE-02AE-EB44-AA8B-DE2306ECB9EC}"/>
                </a:ext>
              </a:extLst>
            </p:cNvPr>
            <p:cNvSpPr>
              <a:spLocks/>
            </p:cNvSpPr>
            <p:nvPr/>
          </p:nvSpPr>
          <p:spPr>
            <a:xfrm>
              <a:off x="2422686" y="103578"/>
              <a:ext cx="2247812" cy="538271"/>
            </a:xfrm>
            <a:prstGeom prst="roundRect">
              <a:avLst>
                <a:gd name="adj" fmla="val 26497"/>
              </a:avLst>
            </a:prstGeom>
            <a:grpFill/>
            <a:ln>
              <a:solidFill>
                <a:schemeClr val="accent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7B6D3830-20F2-1F42-AB87-6DF819CC82B3}"/>
              </a:ext>
            </a:extLst>
          </p:cNvPr>
          <p:cNvGrpSpPr/>
          <p:nvPr/>
        </p:nvGrpSpPr>
        <p:grpSpPr>
          <a:xfrm>
            <a:off x="3514734" y="761529"/>
            <a:ext cx="5736666" cy="419333"/>
            <a:chOff x="878964" y="860032"/>
            <a:chExt cx="7363814" cy="538273"/>
          </a:xfrm>
        </p:grpSpPr>
        <p:grpSp>
          <p:nvGrpSpPr>
            <p:cNvPr id="167" name="Group 166">
              <a:extLst>
                <a:ext uri="{FF2B5EF4-FFF2-40B4-BE49-F238E27FC236}">
                  <a16:creationId xmlns:a16="http://schemas.microsoft.com/office/drawing/2014/main" id="{EE5CADD0-69B9-AE46-81AF-F584E0DD18D1}"/>
                </a:ext>
              </a:extLst>
            </p:cNvPr>
            <p:cNvGrpSpPr/>
            <p:nvPr/>
          </p:nvGrpSpPr>
          <p:grpSpPr>
            <a:xfrm>
              <a:off x="878964" y="860032"/>
              <a:ext cx="538273" cy="538273"/>
              <a:chOff x="1752673" y="495870"/>
              <a:chExt cx="538273" cy="538273"/>
            </a:xfrm>
          </p:grpSpPr>
          <p:sp>
            <p:nvSpPr>
              <p:cNvPr id="221" name="Google Shape;620;p19">
                <a:extLst>
                  <a:ext uri="{FF2B5EF4-FFF2-40B4-BE49-F238E27FC236}">
                    <a16:creationId xmlns:a16="http://schemas.microsoft.com/office/drawing/2014/main" id="{A239C3F0-3920-8143-89B1-78373BA8F57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22" name="TextBox 221">
                <a:extLst>
                  <a:ext uri="{FF2B5EF4-FFF2-40B4-BE49-F238E27FC236}">
                    <a16:creationId xmlns:a16="http://schemas.microsoft.com/office/drawing/2014/main" id="{4743B655-572B-6B49-8E52-7726EC419E32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0</a:t>
                </a:r>
              </a:p>
            </p:txBody>
          </p:sp>
        </p:grpSp>
        <p:grpSp>
          <p:nvGrpSpPr>
            <p:cNvPr id="168" name="Group 167">
              <a:extLst>
                <a:ext uri="{FF2B5EF4-FFF2-40B4-BE49-F238E27FC236}">
                  <a16:creationId xmlns:a16="http://schemas.microsoft.com/office/drawing/2014/main" id="{1887CE4E-ACFE-034E-BAA0-68A2175E0021}"/>
                </a:ext>
              </a:extLst>
            </p:cNvPr>
            <p:cNvGrpSpPr/>
            <p:nvPr/>
          </p:nvGrpSpPr>
          <p:grpSpPr>
            <a:xfrm>
              <a:off x="1431701" y="860032"/>
              <a:ext cx="570390" cy="538273"/>
              <a:chOff x="1736615" y="495870"/>
              <a:chExt cx="570390" cy="538273"/>
            </a:xfrm>
          </p:grpSpPr>
          <p:sp>
            <p:nvSpPr>
              <p:cNvPr id="219" name="Google Shape;620;p19">
                <a:extLst>
                  <a:ext uri="{FF2B5EF4-FFF2-40B4-BE49-F238E27FC236}">
                    <a16:creationId xmlns:a16="http://schemas.microsoft.com/office/drawing/2014/main" id="{3F4B657E-6EBE-8B4C-A21E-874A304D125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20" name="TextBox 219">
                <a:extLst>
                  <a:ext uri="{FF2B5EF4-FFF2-40B4-BE49-F238E27FC236}">
                    <a16:creationId xmlns:a16="http://schemas.microsoft.com/office/drawing/2014/main" id="{71B0F603-D8BE-CF42-A0BB-5C65D933E59E}"/>
                  </a:ext>
                </a:extLst>
              </p:cNvPr>
              <p:cNvSpPr txBox="1"/>
              <p:nvPr/>
            </p:nvSpPr>
            <p:spPr>
              <a:xfrm>
                <a:off x="1736615" y="564950"/>
                <a:ext cx="570390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7.4</a:t>
                </a:r>
              </a:p>
            </p:txBody>
          </p:sp>
        </p:grpSp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705CD5BA-1CC3-5D43-BCFE-740DF1A5FF33}"/>
                </a:ext>
              </a:extLst>
            </p:cNvPr>
            <p:cNvGrpSpPr/>
            <p:nvPr/>
          </p:nvGrpSpPr>
          <p:grpSpPr>
            <a:xfrm>
              <a:off x="2000496" y="860032"/>
              <a:ext cx="570390" cy="538273"/>
              <a:chOff x="1736615" y="495870"/>
              <a:chExt cx="570390" cy="538273"/>
            </a:xfrm>
          </p:grpSpPr>
          <p:sp>
            <p:nvSpPr>
              <p:cNvPr id="217" name="Google Shape;620;p19">
                <a:extLst>
                  <a:ext uri="{FF2B5EF4-FFF2-40B4-BE49-F238E27FC236}">
                    <a16:creationId xmlns:a16="http://schemas.microsoft.com/office/drawing/2014/main" id="{E4DCEF78-949F-8947-B313-AEF0949417D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18" name="TextBox 217">
                <a:extLst>
                  <a:ext uri="{FF2B5EF4-FFF2-40B4-BE49-F238E27FC236}">
                    <a16:creationId xmlns:a16="http://schemas.microsoft.com/office/drawing/2014/main" id="{5DA909AE-8DD3-5A4C-A3D4-02119B99E591}"/>
                  </a:ext>
                </a:extLst>
              </p:cNvPr>
              <p:cNvSpPr txBox="1"/>
              <p:nvPr/>
            </p:nvSpPr>
            <p:spPr>
              <a:xfrm>
                <a:off x="1736615" y="564950"/>
                <a:ext cx="570390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6.9</a:t>
                </a:r>
              </a:p>
            </p:txBody>
          </p:sp>
        </p:grpSp>
        <p:grpSp>
          <p:nvGrpSpPr>
            <p:cNvPr id="170" name="Group 169">
              <a:extLst>
                <a:ext uri="{FF2B5EF4-FFF2-40B4-BE49-F238E27FC236}">
                  <a16:creationId xmlns:a16="http://schemas.microsoft.com/office/drawing/2014/main" id="{43565AD6-1FE9-194A-B01C-2E2FDDD888CC}"/>
                </a:ext>
              </a:extLst>
            </p:cNvPr>
            <p:cNvGrpSpPr/>
            <p:nvPr/>
          </p:nvGrpSpPr>
          <p:grpSpPr>
            <a:xfrm>
              <a:off x="2502417" y="860032"/>
              <a:ext cx="704137" cy="538273"/>
              <a:chOff x="1669741" y="495870"/>
              <a:chExt cx="704137" cy="538273"/>
            </a:xfrm>
          </p:grpSpPr>
          <p:sp>
            <p:nvSpPr>
              <p:cNvPr id="215" name="Google Shape;620;p19">
                <a:extLst>
                  <a:ext uri="{FF2B5EF4-FFF2-40B4-BE49-F238E27FC236}">
                    <a16:creationId xmlns:a16="http://schemas.microsoft.com/office/drawing/2014/main" id="{598759CE-F42B-B343-AD42-C2BB2710B96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16" name="TextBox 215">
                <a:extLst>
                  <a:ext uri="{FF2B5EF4-FFF2-40B4-BE49-F238E27FC236}">
                    <a16:creationId xmlns:a16="http://schemas.microsoft.com/office/drawing/2014/main" id="{1734B0D6-CC7B-9E45-B86D-7DA7422057A7}"/>
                  </a:ext>
                </a:extLst>
              </p:cNvPr>
              <p:cNvSpPr txBox="1"/>
              <p:nvPr/>
            </p:nvSpPr>
            <p:spPr>
              <a:xfrm>
                <a:off x="1669741" y="564950"/>
                <a:ext cx="704137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14.7</a:t>
                </a:r>
              </a:p>
            </p:txBody>
          </p:sp>
        </p:grpSp>
        <p:grpSp>
          <p:nvGrpSpPr>
            <p:cNvPr id="171" name="Group 170">
              <a:extLst>
                <a:ext uri="{FF2B5EF4-FFF2-40B4-BE49-F238E27FC236}">
                  <a16:creationId xmlns:a16="http://schemas.microsoft.com/office/drawing/2014/main" id="{0B6F9F7C-D186-8648-BDD5-38C7F5C2446B}"/>
                </a:ext>
              </a:extLst>
            </p:cNvPr>
            <p:cNvGrpSpPr/>
            <p:nvPr/>
          </p:nvGrpSpPr>
          <p:grpSpPr>
            <a:xfrm>
              <a:off x="3154144" y="860032"/>
              <a:ext cx="538273" cy="538273"/>
              <a:chOff x="1752673" y="495870"/>
              <a:chExt cx="538273" cy="538273"/>
            </a:xfrm>
          </p:grpSpPr>
          <p:sp>
            <p:nvSpPr>
              <p:cNvPr id="203" name="Google Shape;620;p19">
                <a:extLst>
                  <a:ext uri="{FF2B5EF4-FFF2-40B4-BE49-F238E27FC236}">
                    <a16:creationId xmlns:a16="http://schemas.microsoft.com/office/drawing/2014/main" id="{2AA633B1-34A4-6D46-86CC-3F520012939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11" name="TextBox 210">
                <a:extLst>
                  <a:ext uri="{FF2B5EF4-FFF2-40B4-BE49-F238E27FC236}">
                    <a16:creationId xmlns:a16="http://schemas.microsoft.com/office/drawing/2014/main" id="{A79E32EF-E7B4-7F4D-81FC-56E3EFEDC477}"/>
                  </a:ext>
                </a:extLst>
              </p:cNvPr>
              <p:cNvSpPr txBox="1"/>
              <p:nvPr/>
            </p:nvSpPr>
            <p:spPr>
              <a:xfrm>
                <a:off x="1903245" y="564950"/>
                <a:ext cx="237127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172" name="Group 171">
              <a:extLst>
                <a:ext uri="{FF2B5EF4-FFF2-40B4-BE49-F238E27FC236}">
                  <a16:creationId xmlns:a16="http://schemas.microsoft.com/office/drawing/2014/main" id="{F76AFB3D-F65D-CD46-B8FD-DBC6EE110FEF}"/>
                </a:ext>
              </a:extLst>
            </p:cNvPr>
            <p:cNvGrpSpPr/>
            <p:nvPr/>
          </p:nvGrpSpPr>
          <p:grpSpPr>
            <a:xfrm>
              <a:off x="3722939" y="860032"/>
              <a:ext cx="538273" cy="538273"/>
              <a:chOff x="1752673" y="495870"/>
              <a:chExt cx="538273" cy="538273"/>
            </a:xfrm>
          </p:grpSpPr>
          <p:sp>
            <p:nvSpPr>
              <p:cNvPr id="201" name="Google Shape;620;p19">
                <a:extLst>
                  <a:ext uri="{FF2B5EF4-FFF2-40B4-BE49-F238E27FC236}">
                    <a16:creationId xmlns:a16="http://schemas.microsoft.com/office/drawing/2014/main" id="{200B285D-C8AE-2643-B810-21397EB0E07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02" name="TextBox 201">
                <a:extLst>
                  <a:ext uri="{FF2B5EF4-FFF2-40B4-BE49-F238E27FC236}">
                    <a16:creationId xmlns:a16="http://schemas.microsoft.com/office/drawing/2014/main" id="{A58C78BD-F695-5B40-A54E-6E1B9C43A521}"/>
                  </a:ext>
                </a:extLst>
              </p:cNvPr>
              <p:cNvSpPr txBox="1"/>
              <p:nvPr/>
            </p:nvSpPr>
            <p:spPr>
              <a:xfrm>
                <a:off x="1903245" y="564950"/>
                <a:ext cx="237127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173" name="Group 172">
              <a:extLst>
                <a:ext uri="{FF2B5EF4-FFF2-40B4-BE49-F238E27FC236}">
                  <a16:creationId xmlns:a16="http://schemas.microsoft.com/office/drawing/2014/main" id="{2A2975BD-1F6B-A74D-A5D2-4ABD07981332}"/>
                </a:ext>
              </a:extLst>
            </p:cNvPr>
            <p:cNvGrpSpPr/>
            <p:nvPr/>
          </p:nvGrpSpPr>
          <p:grpSpPr>
            <a:xfrm>
              <a:off x="4860529" y="860032"/>
              <a:ext cx="538273" cy="538273"/>
              <a:chOff x="1752673" y="495870"/>
              <a:chExt cx="538273" cy="538273"/>
            </a:xfrm>
          </p:grpSpPr>
          <p:sp>
            <p:nvSpPr>
              <p:cNvPr id="198" name="Google Shape;620;p19">
                <a:extLst>
                  <a:ext uri="{FF2B5EF4-FFF2-40B4-BE49-F238E27FC236}">
                    <a16:creationId xmlns:a16="http://schemas.microsoft.com/office/drawing/2014/main" id="{E1FE3C6A-BDCF-0B49-ACF6-20118C4E6F8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99" name="TextBox 198">
                <a:extLst>
                  <a:ext uri="{FF2B5EF4-FFF2-40B4-BE49-F238E27FC236}">
                    <a16:creationId xmlns:a16="http://schemas.microsoft.com/office/drawing/2014/main" id="{478E54E2-7D87-6749-ACAD-B7328400C972}"/>
                  </a:ext>
                </a:extLst>
              </p:cNvPr>
              <p:cNvSpPr txBox="1"/>
              <p:nvPr/>
            </p:nvSpPr>
            <p:spPr>
              <a:xfrm>
                <a:off x="1903244" y="564950"/>
                <a:ext cx="237128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174" name="Group 173">
              <a:extLst>
                <a:ext uri="{FF2B5EF4-FFF2-40B4-BE49-F238E27FC236}">
                  <a16:creationId xmlns:a16="http://schemas.microsoft.com/office/drawing/2014/main" id="{019B9429-4EB9-5542-8645-100D1391AB4B}"/>
                </a:ext>
              </a:extLst>
            </p:cNvPr>
            <p:cNvGrpSpPr/>
            <p:nvPr/>
          </p:nvGrpSpPr>
          <p:grpSpPr>
            <a:xfrm>
              <a:off x="4291734" y="860032"/>
              <a:ext cx="538273" cy="538273"/>
              <a:chOff x="1752673" y="495870"/>
              <a:chExt cx="538273" cy="538273"/>
            </a:xfrm>
          </p:grpSpPr>
          <p:sp>
            <p:nvSpPr>
              <p:cNvPr id="195" name="Google Shape;620;p19">
                <a:extLst>
                  <a:ext uri="{FF2B5EF4-FFF2-40B4-BE49-F238E27FC236}">
                    <a16:creationId xmlns:a16="http://schemas.microsoft.com/office/drawing/2014/main" id="{B1AF8E98-6337-2948-90C7-9C0B449740A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97" name="TextBox 196">
                <a:extLst>
                  <a:ext uri="{FF2B5EF4-FFF2-40B4-BE49-F238E27FC236}">
                    <a16:creationId xmlns:a16="http://schemas.microsoft.com/office/drawing/2014/main" id="{3578DDBC-1935-4440-A4E8-7B68864264EE}"/>
                  </a:ext>
                </a:extLst>
              </p:cNvPr>
              <p:cNvSpPr txBox="1"/>
              <p:nvPr/>
            </p:nvSpPr>
            <p:spPr>
              <a:xfrm>
                <a:off x="1903244" y="564950"/>
                <a:ext cx="237128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175" name="Group 174">
              <a:extLst>
                <a:ext uri="{FF2B5EF4-FFF2-40B4-BE49-F238E27FC236}">
                  <a16:creationId xmlns:a16="http://schemas.microsoft.com/office/drawing/2014/main" id="{49124422-77BE-4045-8DD7-2252B46BA61C}"/>
                </a:ext>
              </a:extLst>
            </p:cNvPr>
            <p:cNvGrpSpPr/>
            <p:nvPr/>
          </p:nvGrpSpPr>
          <p:grpSpPr>
            <a:xfrm>
              <a:off x="5429324" y="860032"/>
              <a:ext cx="538273" cy="538273"/>
              <a:chOff x="1752673" y="495870"/>
              <a:chExt cx="538273" cy="538273"/>
            </a:xfrm>
          </p:grpSpPr>
          <p:sp>
            <p:nvSpPr>
              <p:cNvPr id="191" name="Google Shape;620;p19">
                <a:extLst>
                  <a:ext uri="{FF2B5EF4-FFF2-40B4-BE49-F238E27FC236}">
                    <a16:creationId xmlns:a16="http://schemas.microsoft.com/office/drawing/2014/main" id="{63D52807-6589-A243-9483-85DAD17A42A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94" name="TextBox 193">
                <a:extLst>
                  <a:ext uri="{FF2B5EF4-FFF2-40B4-BE49-F238E27FC236}">
                    <a16:creationId xmlns:a16="http://schemas.microsoft.com/office/drawing/2014/main" id="{1029F8BB-B913-8D4A-B282-7184E0F1F78C}"/>
                  </a:ext>
                </a:extLst>
              </p:cNvPr>
              <p:cNvSpPr txBox="1"/>
              <p:nvPr/>
            </p:nvSpPr>
            <p:spPr>
              <a:xfrm>
                <a:off x="1903245" y="564950"/>
                <a:ext cx="237127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176" name="Group 175">
              <a:extLst>
                <a:ext uri="{FF2B5EF4-FFF2-40B4-BE49-F238E27FC236}">
                  <a16:creationId xmlns:a16="http://schemas.microsoft.com/office/drawing/2014/main" id="{8C7D8E08-9516-344B-9731-17D64263D0DC}"/>
                </a:ext>
              </a:extLst>
            </p:cNvPr>
            <p:cNvGrpSpPr/>
            <p:nvPr/>
          </p:nvGrpSpPr>
          <p:grpSpPr>
            <a:xfrm>
              <a:off x="5998119" y="860032"/>
              <a:ext cx="538273" cy="538273"/>
              <a:chOff x="1752673" y="495870"/>
              <a:chExt cx="538273" cy="538273"/>
            </a:xfrm>
          </p:grpSpPr>
          <p:sp>
            <p:nvSpPr>
              <p:cNvPr id="189" name="Google Shape;620;p19">
                <a:extLst>
                  <a:ext uri="{FF2B5EF4-FFF2-40B4-BE49-F238E27FC236}">
                    <a16:creationId xmlns:a16="http://schemas.microsoft.com/office/drawing/2014/main" id="{0562E600-229F-9C48-B2D6-E913350837F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90" name="TextBox 189">
                <a:extLst>
                  <a:ext uri="{FF2B5EF4-FFF2-40B4-BE49-F238E27FC236}">
                    <a16:creationId xmlns:a16="http://schemas.microsoft.com/office/drawing/2014/main" id="{3A64E30E-852D-1641-A06B-838944769975}"/>
                  </a:ext>
                </a:extLst>
              </p:cNvPr>
              <p:cNvSpPr txBox="1"/>
              <p:nvPr/>
            </p:nvSpPr>
            <p:spPr>
              <a:xfrm>
                <a:off x="1903245" y="564950"/>
                <a:ext cx="237127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177" name="Group 176">
              <a:extLst>
                <a:ext uri="{FF2B5EF4-FFF2-40B4-BE49-F238E27FC236}">
                  <a16:creationId xmlns:a16="http://schemas.microsoft.com/office/drawing/2014/main" id="{695B169D-D08A-9447-A8C8-F48D6A55FABD}"/>
                </a:ext>
              </a:extLst>
            </p:cNvPr>
            <p:cNvGrpSpPr/>
            <p:nvPr/>
          </p:nvGrpSpPr>
          <p:grpSpPr>
            <a:xfrm>
              <a:off x="6566914" y="860032"/>
              <a:ext cx="538273" cy="538273"/>
              <a:chOff x="1752673" y="495870"/>
              <a:chExt cx="538273" cy="538273"/>
            </a:xfrm>
          </p:grpSpPr>
          <p:sp>
            <p:nvSpPr>
              <p:cNvPr id="186" name="Google Shape;620;p19">
                <a:extLst>
                  <a:ext uri="{FF2B5EF4-FFF2-40B4-BE49-F238E27FC236}">
                    <a16:creationId xmlns:a16="http://schemas.microsoft.com/office/drawing/2014/main" id="{D201F20B-F39F-F549-8151-7206CAB3657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88" name="TextBox 187">
                <a:extLst>
                  <a:ext uri="{FF2B5EF4-FFF2-40B4-BE49-F238E27FC236}">
                    <a16:creationId xmlns:a16="http://schemas.microsoft.com/office/drawing/2014/main" id="{600E4C75-8C5F-C54C-BF1D-C2A09C065120}"/>
                  </a:ext>
                </a:extLst>
              </p:cNvPr>
              <p:cNvSpPr txBox="1"/>
              <p:nvPr/>
            </p:nvSpPr>
            <p:spPr>
              <a:xfrm>
                <a:off x="1903245" y="564950"/>
                <a:ext cx="237127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178" name="Group 177">
              <a:extLst>
                <a:ext uri="{FF2B5EF4-FFF2-40B4-BE49-F238E27FC236}">
                  <a16:creationId xmlns:a16="http://schemas.microsoft.com/office/drawing/2014/main" id="{31120CB0-504C-BA47-BD9F-521D2A4B9750}"/>
                </a:ext>
              </a:extLst>
            </p:cNvPr>
            <p:cNvGrpSpPr/>
            <p:nvPr/>
          </p:nvGrpSpPr>
          <p:grpSpPr>
            <a:xfrm>
              <a:off x="7135709" y="860032"/>
              <a:ext cx="538273" cy="538273"/>
              <a:chOff x="1752673" y="495870"/>
              <a:chExt cx="538273" cy="538273"/>
            </a:xfrm>
          </p:grpSpPr>
          <p:sp>
            <p:nvSpPr>
              <p:cNvPr id="184" name="Google Shape;620;p19">
                <a:extLst>
                  <a:ext uri="{FF2B5EF4-FFF2-40B4-BE49-F238E27FC236}">
                    <a16:creationId xmlns:a16="http://schemas.microsoft.com/office/drawing/2014/main" id="{BC672BE3-01E9-3243-8F2D-7C64B413DEC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85" name="TextBox 184">
                <a:extLst>
                  <a:ext uri="{FF2B5EF4-FFF2-40B4-BE49-F238E27FC236}">
                    <a16:creationId xmlns:a16="http://schemas.microsoft.com/office/drawing/2014/main" id="{24D11BC2-1035-4B43-8DD7-56FCD8238552}"/>
                  </a:ext>
                </a:extLst>
              </p:cNvPr>
              <p:cNvSpPr txBox="1"/>
              <p:nvPr/>
            </p:nvSpPr>
            <p:spPr>
              <a:xfrm>
                <a:off x="1903244" y="564950"/>
                <a:ext cx="237128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181" name="Group 180">
              <a:extLst>
                <a:ext uri="{FF2B5EF4-FFF2-40B4-BE49-F238E27FC236}">
                  <a16:creationId xmlns:a16="http://schemas.microsoft.com/office/drawing/2014/main" id="{7EFE5583-DE2B-B049-989C-B1C4E5DDDA79}"/>
                </a:ext>
              </a:extLst>
            </p:cNvPr>
            <p:cNvGrpSpPr/>
            <p:nvPr/>
          </p:nvGrpSpPr>
          <p:grpSpPr>
            <a:xfrm>
              <a:off x="7704505" y="860032"/>
              <a:ext cx="538273" cy="538273"/>
              <a:chOff x="1752673" y="495870"/>
              <a:chExt cx="538273" cy="538273"/>
            </a:xfrm>
          </p:grpSpPr>
          <p:sp>
            <p:nvSpPr>
              <p:cNvPr id="182" name="Google Shape;620;p19">
                <a:extLst>
                  <a:ext uri="{FF2B5EF4-FFF2-40B4-BE49-F238E27FC236}">
                    <a16:creationId xmlns:a16="http://schemas.microsoft.com/office/drawing/2014/main" id="{88A42A6F-C5E1-E842-BDA9-49C17F8D11B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83" name="TextBox 182">
                <a:extLst>
                  <a:ext uri="{FF2B5EF4-FFF2-40B4-BE49-F238E27FC236}">
                    <a16:creationId xmlns:a16="http://schemas.microsoft.com/office/drawing/2014/main" id="{F63138A6-2987-714D-A897-D062E597E7A4}"/>
                  </a:ext>
                </a:extLst>
              </p:cNvPr>
              <p:cNvSpPr txBox="1"/>
              <p:nvPr/>
            </p:nvSpPr>
            <p:spPr>
              <a:xfrm>
                <a:off x="1903245" y="564950"/>
                <a:ext cx="237127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</p:grpSp>
      <p:grpSp>
        <p:nvGrpSpPr>
          <p:cNvPr id="223" name="Group 222">
            <a:extLst>
              <a:ext uri="{FF2B5EF4-FFF2-40B4-BE49-F238E27FC236}">
                <a16:creationId xmlns:a16="http://schemas.microsoft.com/office/drawing/2014/main" id="{0DB76029-33D2-934E-A39C-A7C5B9D3914A}"/>
              </a:ext>
            </a:extLst>
          </p:cNvPr>
          <p:cNvGrpSpPr/>
          <p:nvPr/>
        </p:nvGrpSpPr>
        <p:grpSpPr>
          <a:xfrm>
            <a:off x="3514734" y="207967"/>
            <a:ext cx="5736666" cy="419333"/>
            <a:chOff x="878964" y="860032"/>
            <a:chExt cx="7363814" cy="538273"/>
          </a:xfrm>
        </p:grpSpPr>
        <p:grpSp>
          <p:nvGrpSpPr>
            <p:cNvPr id="224" name="Group 223">
              <a:extLst>
                <a:ext uri="{FF2B5EF4-FFF2-40B4-BE49-F238E27FC236}">
                  <a16:creationId xmlns:a16="http://schemas.microsoft.com/office/drawing/2014/main" id="{B2E23DFB-482A-8B42-984A-52E1862FFF59}"/>
                </a:ext>
              </a:extLst>
            </p:cNvPr>
            <p:cNvGrpSpPr/>
            <p:nvPr/>
          </p:nvGrpSpPr>
          <p:grpSpPr>
            <a:xfrm>
              <a:off x="878964" y="860032"/>
              <a:ext cx="538273" cy="538273"/>
              <a:chOff x="1752673" y="495870"/>
              <a:chExt cx="538273" cy="538273"/>
            </a:xfrm>
          </p:grpSpPr>
          <p:sp>
            <p:nvSpPr>
              <p:cNvPr id="261" name="Google Shape;620;p19">
                <a:extLst>
                  <a:ext uri="{FF2B5EF4-FFF2-40B4-BE49-F238E27FC236}">
                    <a16:creationId xmlns:a16="http://schemas.microsoft.com/office/drawing/2014/main" id="{76DA8A2A-862A-D346-A9D1-A707B6322D4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62" name="TextBox 261">
                <a:extLst>
                  <a:ext uri="{FF2B5EF4-FFF2-40B4-BE49-F238E27FC236}">
                    <a16:creationId xmlns:a16="http://schemas.microsoft.com/office/drawing/2014/main" id="{5BC5B7F5-0C4D-AD47-BE03-3EAA3692B905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0</a:t>
                </a:r>
              </a:p>
            </p:txBody>
          </p:sp>
        </p:grpSp>
        <p:grpSp>
          <p:nvGrpSpPr>
            <p:cNvPr id="225" name="Group 224">
              <a:extLst>
                <a:ext uri="{FF2B5EF4-FFF2-40B4-BE49-F238E27FC236}">
                  <a16:creationId xmlns:a16="http://schemas.microsoft.com/office/drawing/2014/main" id="{7A78A628-2BED-564F-A86A-01615C2C166B}"/>
                </a:ext>
              </a:extLst>
            </p:cNvPr>
            <p:cNvGrpSpPr/>
            <p:nvPr/>
          </p:nvGrpSpPr>
          <p:grpSpPr>
            <a:xfrm>
              <a:off x="1431701" y="860032"/>
              <a:ext cx="570388" cy="538273"/>
              <a:chOff x="1736615" y="495870"/>
              <a:chExt cx="570388" cy="538273"/>
            </a:xfrm>
          </p:grpSpPr>
          <p:sp>
            <p:nvSpPr>
              <p:cNvPr id="259" name="Google Shape;620;p19">
                <a:extLst>
                  <a:ext uri="{FF2B5EF4-FFF2-40B4-BE49-F238E27FC236}">
                    <a16:creationId xmlns:a16="http://schemas.microsoft.com/office/drawing/2014/main" id="{6C3AD628-B64F-2345-ABC0-F7DAA52FFD1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60" name="TextBox 259">
                <a:extLst>
                  <a:ext uri="{FF2B5EF4-FFF2-40B4-BE49-F238E27FC236}">
                    <a16:creationId xmlns:a16="http://schemas.microsoft.com/office/drawing/2014/main" id="{D077A8D5-87CB-E74A-9E3E-FD0021387BBE}"/>
                  </a:ext>
                </a:extLst>
              </p:cNvPr>
              <p:cNvSpPr txBox="1"/>
              <p:nvPr/>
            </p:nvSpPr>
            <p:spPr>
              <a:xfrm>
                <a:off x="1736615" y="564950"/>
                <a:ext cx="570388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2.0</a:t>
                </a:r>
              </a:p>
            </p:txBody>
          </p:sp>
        </p:grpSp>
        <p:grpSp>
          <p:nvGrpSpPr>
            <p:cNvPr id="226" name="Group 225">
              <a:extLst>
                <a:ext uri="{FF2B5EF4-FFF2-40B4-BE49-F238E27FC236}">
                  <a16:creationId xmlns:a16="http://schemas.microsoft.com/office/drawing/2014/main" id="{190E17BE-ED0F-E04B-9BC8-81950C6EA55F}"/>
                </a:ext>
              </a:extLst>
            </p:cNvPr>
            <p:cNvGrpSpPr/>
            <p:nvPr/>
          </p:nvGrpSpPr>
          <p:grpSpPr>
            <a:xfrm>
              <a:off x="2000496" y="860032"/>
              <a:ext cx="570388" cy="538273"/>
              <a:chOff x="1736615" y="495870"/>
              <a:chExt cx="570388" cy="538273"/>
            </a:xfrm>
          </p:grpSpPr>
          <p:sp>
            <p:nvSpPr>
              <p:cNvPr id="257" name="Google Shape;620;p19">
                <a:extLst>
                  <a:ext uri="{FF2B5EF4-FFF2-40B4-BE49-F238E27FC236}">
                    <a16:creationId xmlns:a16="http://schemas.microsoft.com/office/drawing/2014/main" id="{1BF99EAE-9993-EA4A-9C82-B570518A900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58" name="TextBox 257">
                <a:extLst>
                  <a:ext uri="{FF2B5EF4-FFF2-40B4-BE49-F238E27FC236}">
                    <a16:creationId xmlns:a16="http://schemas.microsoft.com/office/drawing/2014/main" id="{AD3D7B34-CA76-4D45-9283-6F6382B17903}"/>
                  </a:ext>
                </a:extLst>
              </p:cNvPr>
              <p:cNvSpPr txBox="1"/>
              <p:nvPr/>
            </p:nvSpPr>
            <p:spPr>
              <a:xfrm>
                <a:off x="1736615" y="564950"/>
                <a:ext cx="570388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1.5</a:t>
                </a:r>
              </a:p>
            </p:txBody>
          </p:sp>
        </p:grpSp>
        <p:grpSp>
          <p:nvGrpSpPr>
            <p:cNvPr id="227" name="Group 226">
              <a:extLst>
                <a:ext uri="{FF2B5EF4-FFF2-40B4-BE49-F238E27FC236}">
                  <a16:creationId xmlns:a16="http://schemas.microsoft.com/office/drawing/2014/main" id="{533645AF-F646-5045-867B-DAC2FFB9B318}"/>
                </a:ext>
              </a:extLst>
            </p:cNvPr>
            <p:cNvGrpSpPr/>
            <p:nvPr/>
          </p:nvGrpSpPr>
          <p:grpSpPr>
            <a:xfrm>
              <a:off x="2569289" y="860032"/>
              <a:ext cx="570390" cy="538273"/>
              <a:chOff x="1736613" y="495870"/>
              <a:chExt cx="570390" cy="538273"/>
            </a:xfrm>
          </p:grpSpPr>
          <p:sp>
            <p:nvSpPr>
              <p:cNvPr id="255" name="Google Shape;620;p19">
                <a:extLst>
                  <a:ext uri="{FF2B5EF4-FFF2-40B4-BE49-F238E27FC236}">
                    <a16:creationId xmlns:a16="http://schemas.microsoft.com/office/drawing/2014/main" id="{7740F916-F5E2-6747-818E-31CDEB4596A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56" name="TextBox 255">
                <a:extLst>
                  <a:ext uri="{FF2B5EF4-FFF2-40B4-BE49-F238E27FC236}">
                    <a16:creationId xmlns:a16="http://schemas.microsoft.com/office/drawing/2014/main" id="{EF2CB091-B9B4-FF49-925A-F4E9F3D11E31}"/>
                  </a:ext>
                </a:extLst>
              </p:cNvPr>
              <p:cNvSpPr txBox="1"/>
              <p:nvPr/>
            </p:nvSpPr>
            <p:spPr>
              <a:xfrm>
                <a:off x="1736613" y="564950"/>
                <a:ext cx="570390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2.4</a:t>
                </a:r>
              </a:p>
            </p:txBody>
          </p:sp>
        </p:grpSp>
        <p:grpSp>
          <p:nvGrpSpPr>
            <p:cNvPr id="228" name="Group 227">
              <a:extLst>
                <a:ext uri="{FF2B5EF4-FFF2-40B4-BE49-F238E27FC236}">
                  <a16:creationId xmlns:a16="http://schemas.microsoft.com/office/drawing/2014/main" id="{DB46C2FB-ADD2-864E-AE0E-04C8FDE76DAF}"/>
                </a:ext>
              </a:extLst>
            </p:cNvPr>
            <p:cNvGrpSpPr/>
            <p:nvPr/>
          </p:nvGrpSpPr>
          <p:grpSpPr>
            <a:xfrm>
              <a:off x="3154144" y="860032"/>
              <a:ext cx="538273" cy="538273"/>
              <a:chOff x="1752673" y="495870"/>
              <a:chExt cx="538273" cy="538273"/>
            </a:xfrm>
          </p:grpSpPr>
          <p:sp>
            <p:nvSpPr>
              <p:cNvPr id="253" name="Google Shape;620;p19">
                <a:extLst>
                  <a:ext uri="{FF2B5EF4-FFF2-40B4-BE49-F238E27FC236}">
                    <a16:creationId xmlns:a16="http://schemas.microsoft.com/office/drawing/2014/main" id="{B22DB17C-431C-3047-90C4-1CE84BACD32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54" name="TextBox 253">
                <a:extLst>
                  <a:ext uri="{FF2B5EF4-FFF2-40B4-BE49-F238E27FC236}">
                    <a16:creationId xmlns:a16="http://schemas.microsoft.com/office/drawing/2014/main" id="{7095924F-C975-7E41-A5DD-FDFAD4B3DE95}"/>
                  </a:ext>
                </a:extLst>
              </p:cNvPr>
              <p:cNvSpPr txBox="1"/>
              <p:nvPr/>
            </p:nvSpPr>
            <p:spPr>
              <a:xfrm>
                <a:off x="1903245" y="564950"/>
                <a:ext cx="237127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229" name="Group 228">
              <a:extLst>
                <a:ext uri="{FF2B5EF4-FFF2-40B4-BE49-F238E27FC236}">
                  <a16:creationId xmlns:a16="http://schemas.microsoft.com/office/drawing/2014/main" id="{6DC0FAAE-430F-694F-9857-2C66ED099852}"/>
                </a:ext>
              </a:extLst>
            </p:cNvPr>
            <p:cNvGrpSpPr/>
            <p:nvPr/>
          </p:nvGrpSpPr>
          <p:grpSpPr>
            <a:xfrm>
              <a:off x="3722939" y="860032"/>
              <a:ext cx="538273" cy="538273"/>
              <a:chOff x="1752673" y="495870"/>
              <a:chExt cx="538273" cy="538273"/>
            </a:xfrm>
          </p:grpSpPr>
          <p:sp>
            <p:nvSpPr>
              <p:cNvPr id="251" name="Google Shape;620;p19">
                <a:extLst>
                  <a:ext uri="{FF2B5EF4-FFF2-40B4-BE49-F238E27FC236}">
                    <a16:creationId xmlns:a16="http://schemas.microsoft.com/office/drawing/2014/main" id="{BFFAB334-7552-324F-9AAF-4059B731808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52" name="TextBox 251">
                <a:extLst>
                  <a:ext uri="{FF2B5EF4-FFF2-40B4-BE49-F238E27FC236}">
                    <a16:creationId xmlns:a16="http://schemas.microsoft.com/office/drawing/2014/main" id="{410606BF-57C3-ED4E-8B29-A70792D46FD5}"/>
                  </a:ext>
                </a:extLst>
              </p:cNvPr>
              <p:cNvSpPr txBox="1"/>
              <p:nvPr/>
            </p:nvSpPr>
            <p:spPr>
              <a:xfrm>
                <a:off x="1903245" y="564950"/>
                <a:ext cx="237127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230" name="Group 229">
              <a:extLst>
                <a:ext uri="{FF2B5EF4-FFF2-40B4-BE49-F238E27FC236}">
                  <a16:creationId xmlns:a16="http://schemas.microsoft.com/office/drawing/2014/main" id="{BB572AE2-9AEB-A742-8BB8-B518EDFB3006}"/>
                </a:ext>
              </a:extLst>
            </p:cNvPr>
            <p:cNvGrpSpPr/>
            <p:nvPr/>
          </p:nvGrpSpPr>
          <p:grpSpPr>
            <a:xfrm>
              <a:off x="4860529" y="860032"/>
              <a:ext cx="538273" cy="538273"/>
              <a:chOff x="1752673" y="495870"/>
              <a:chExt cx="538273" cy="538273"/>
            </a:xfrm>
          </p:grpSpPr>
          <p:sp>
            <p:nvSpPr>
              <p:cNvPr id="249" name="Google Shape;620;p19">
                <a:extLst>
                  <a:ext uri="{FF2B5EF4-FFF2-40B4-BE49-F238E27FC236}">
                    <a16:creationId xmlns:a16="http://schemas.microsoft.com/office/drawing/2014/main" id="{03CF7D2A-17A9-F847-8AA2-B2E990DFB81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50" name="TextBox 249">
                <a:extLst>
                  <a:ext uri="{FF2B5EF4-FFF2-40B4-BE49-F238E27FC236}">
                    <a16:creationId xmlns:a16="http://schemas.microsoft.com/office/drawing/2014/main" id="{201205D7-7754-1842-8FDA-139B117D45BA}"/>
                  </a:ext>
                </a:extLst>
              </p:cNvPr>
              <p:cNvSpPr txBox="1"/>
              <p:nvPr/>
            </p:nvSpPr>
            <p:spPr>
              <a:xfrm>
                <a:off x="1903244" y="564950"/>
                <a:ext cx="237128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231" name="Group 230">
              <a:extLst>
                <a:ext uri="{FF2B5EF4-FFF2-40B4-BE49-F238E27FC236}">
                  <a16:creationId xmlns:a16="http://schemas.microsoft.com/office/drawing/2014/main" id="{1506EEAD-FFDF-2B45-8C8E-C0F895572A25}"/>
                </a:ext>
              </a:extLst>
            </p:cNvPr>
            <p:cNvGrpSpPr/>
            <p:nvPr/>
          </p:nvGrpSpPr>
          <p:grpSpPr>
            <a:xfrm>
              <a:off x="4291734" y="860032"/>
              <a:ext cx="538273" cy="538273"/>
              <a:chOff x="1752673" y="495870"/>
              <a:chExt cx="538273" cy="538273"/>
            </a:xfrm>
          </p:grpSpPr>
          <p:sp>
            <p:nvSpPr>
              <p:cNvPr id="247" name="Google Shape;620;p19">
                <a:extLst>
                  <a:ext uri="{FF2B5EF4-FFF2-40B4-BE49-F238E27FC236}">
                    <a16:creationId xmlns:a16="http://schemas.microsoft.com/office/drawing/2014/main" id="{0B5205D9-8604-E541-B0FD-3D410C59D86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48" name="TextBox 247">
                <a:extLst>
                  <a:ext uri="{FF2B5EF4-FFF2-40B4-BE49-F238E27FC236}">
                    <a16:creationId xmlns:a16="http://schemas.microsoft.com/office/drawing/2014/main" id="{A2DEB66A-D141-EE45-9727-6C004DEBA734}"/>
                  </a:ext>
                </a:extLst>
              </p:cNvPr>
              <p:cNvSpPr txBox="1"/>
              <p:nvPr/>
            </p:nvSpPr>
            <p:spPr>
              <a:xfrm>
                <a:off x="1903244" y="564950"/>
                <a:ext cx="237128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232" name="Group 231">
              <a:extLst>
                <a:ext uri="{FF2B5EF4-FFF2-40B4-BE49-F238E27FC236}">
                  <a16:creationId xmlns:a16="http://schemas.microsoft.com/office/drawing/2014/main" id="{BF7209E4-C6A1-6B44-8B50-40A5EF62E86C}"/>
                </a:ext>
              </a:extLst>
            </p:cNvPr>
            <p:cNvGrpSpPr/>
            <p:nvPr/>
          </p:nvGrpSpPr>
          <p:grpSpPr>
            <a:xfrm>
              <a:off x="5429324" y="860032"/>
              <a:ext cx="538273" cy="538273"/>
              <a:chOff x="1752673" y="495870"/>
              <a:chExt cx="538273" cy="538273"/>
            </a:xfrm>
          </p:grpSpPr>
          <p:sp>
            <p:nvSpPr>
              <p:cNvPr id="245" name="Google Shape;620;p19">
                <a:extLst>
                  <a:ext uri="{FF2B5EF4-FFF2-40B4-BE49-F238E27FC236}">
                    <a16:creationId xmlns:a16="http://schemas.microsoft.com/office/drawing/2014/main" id="{3A09AE35-E21E-B043-93BB-F51E2266B51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46" name="TextBox 245">
                <a:extLst>
                  <a:ext uri="{FF2B5EF4-FFF2-40B4-BE49-F238E27FC236}">
                    <a16:creationId xmlns:a16="http://schemas.microsoft.com/office/drawing/2014/main" id="{921259E8-259F-C64F-8BDD-B14DF1E9E54B}"/>
                  </a:ext>
                </a:extLst>
              </p:cNvPr>
              <p:cNvSpPr txBox="1"/>
              <p:nvPr/>
            </p:nvSpPr>
            <p:spPr>
              <a:xfrm>
                <a:off x="1903245" y="564950"/>
                <a:ext cx="237127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233" name="Group 232">
              <a:extLst>
                <a:ext uri="{FF2B5EF4-FFF2-40B4-BE49-F238E27FC236}">
                  <a16:creationId xmlns:a16="http://schemas.microsoft.com/office/drawing/2014/main" id="{426F1F62-1DE1-8E41-AA54-2AE35BE2791E}"/>
                </a:ext>
              </a:extLst>
            </p:cNvPr>
            <p:cNvGrpSpPr/>
            <p:nvPr/>
          </p:nvGrpSpPr>
          <p:grpSpPr>
            <a:xfrm>
              <a:off x="5998119" y="860032"/>
              <a:ext cx="538273" cy="538273"/>
              <a:chOff x="1752673" y="495870"/>
              <a:chExt cx="538273" cy="538273"/>
            </a:xfrm>
          </p:grpSpPr>
          <p:sp>
            <p:nvSpPr>
              <p:cNvPr id="243" name="Google Shape;620;p19">
                <a:extLst>
                  <a:ext uri="{FF2B5EF4-FFF2-40B4-BE49-F238E27FC236}">
                    <a16:creationId xmlns:a16="http://schemas.microsoft.com/office/drawing/2014/main" id="{F7DE64CD-43FD-3B40-9C1A-406DF67C2F8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44" name="TextBox 243">
                <a:extLst>
                  <a:ext uri="{FF2B5EF4-FFF2-40B4-BE49-F238E27FC236}">
                    <a16:creationId xmlns:a16="http://schemas.microsoft.com/office/drawing/2014/main" id="{C1D917E7-E873-5A4A-9712-B143F8B5756F}"/>
                  </a:ext>
                </a:extLst>
              </p:cNvPr>
              <p:cNvSpPr txBox="1"/>
              <p:nvPr/>
            </p:nvSpPr>
            <p:spPr>
              <a:xfrm>
                <a:off x="1903245" y="564950"/>
                <a:ext cx="237127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234" name="Group 233">
              <a:extLst>
                <a:ext uri="{FF2B5EF4-FFF2-40B4-BE49-F238E27FC236}">
                  <a16:creationId xmlns:a16="http://schemas.microsoft.com/office/drawing/2014/main" id="{0BDF222C-FD9B-E14D-980C-CC87DC2A0A4F}"/>
                </a:ext>
              </a:extLst>
            </p:cNvPr>
            <p:cNvGrpSpPr/>
            <p:nvPr/>
          </p:nvGrpSpPr>
          <p:grpSpPr>
            <a:xfrm>
              <a:off x="6566914" y="860032"/>
              <a:ext cx="538273" cy="538273"/>
              <a:chOff x="1752673" y="495870"/>
              <a:chExt cx="538273" cy="538273"/>
            </a:xfrm>
          </p:grpSpPr>
          <p:sp>
            <p:nvSpPr>
              <p:cNvPr id="241" name="Google Shape;620;p19">
                <a:extLst>
                  <a:ext uri="{FF2B5EF4-FFF2-40B4-BE49-F238E27FC236}">
                    <a16:creationId xmlns:a16="http://schemas.microsoft.com/office/drawing/2014/main" id="{02B12E41-D138-294A-B440-32696656FEC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42" name="TextBox 241">
                <a:extLst>
                  <a:ext uri="{FF2B5EF4-FFF2-40B4-BE49-F238E27FC236}">
                    <a16:creationId xmlns:a16="http://schemas.microsoft.com/office/drawing/2014/main" id="{401F7E2E-60F7-DF4A-B494-5246C6FABA03}"/>
                  </a:ext>
                </a:extLst>
              </p:cNvPr>
              <p:cNvSpPr txBox="1"/>
              <p:nvPr/>
            </p:nvSpPr>
            <p:spPr>
              <a:xfrm>
                <a:off x="1903245" y="564950"/>
                <a:ext cx="237127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235" name="Group 234">
              <a:extLst>
                <a:ext uri="{FF2B5EF4-FFF2-40B4-BE49-F238E27FC236}">
                  <a16:creationId xmlns:a16="http://schemas.microsoft.com/office/drawing/2014/main" id="{C801D00D-1B2A-6F47-871F-4BEECDE00022}"/>
                </a:ext>
              </a:extLst>
            </p:cNvPr>
            <p:cNvGrpSpPr/>
            <p:nvPr/>
          </p:nvGrpSpPr>
          <p:grpSpPr>
            <a:xfrm>
              <a:off x="7135709" y="860032"/>
              <a:ext cx="538273" cy="538273"/>
              <a:chOff x="1752673" y="495870"/>
              <a:chExt cx="538273" cy="538273"/>
            </a:xfrm>
          </p:grpSpPr>
          <p:sp>
            <p:nvSpPr>
              <p:cNvPr id="239" name="Google Shape;620;p19">
                <a:extLst>
                  <a:ext uri="{FF2B5EF4-FFF2-40B4-BE49-F238E27FC236}">
                    <a16:creationId xmlns:a16="http://schemas.microsoft.com/office/drawing/2014/main" id="{4BFBFE91-1E16-744E-9A7D-CD7E5B8A96E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40" name="TextBox 239">
                <a:extLst>
                  <a:ext uri="{FF2B5EF4-FFF2-40B4-BE49-F238E27FC236}">
                    <a16:creationId xmlns:a16="http://schemas.microsoft.com/office/drawing/2014/main" id="{69D9E722-2C7C-1E46-A6E3-F920B0AAEA5F}"/>
                  </a:ext>
                </a:extLst>
              </p:cNvPr>
              <p:cNvSpPr txBox="1"/>
              <p:nvPr/>
            </p:nvSpPr>
            <p:spPr>
              <a:xfrm>
                <a:off x="1903244" y="564950"/>
                <a:ext cx="237128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236" name="Group 235">
              <a:extLst>
                <a:ext uri="{FF2B5EF4-FFF2-40B4-BE49-F238E27FC236}">
                  <a16:creationId xmlns:a16="http://schemas.microsoft.com/office/drawing/2014/main" id="{1134CB1D-D3C7-8A49-8A45-216D31F3DAB4}"/>
                </a:ext>
              </a:extLst>
            </p:cNvPr>
            <p:cNvGrpSpPr/>
            <p:nvPr/>
          </p:nvGrpSpPr>
          <p:grpSpPr>
            <a:xfrm>
              <a:off x="7704505" y="860032"/>
              <a:ext cx="538273" cy="538273"/>
              <a:chOff x="1752673" y="495870"/>
              <a:chExt cx="538273" cy="538273"/>
            </a:xfrm>
          </p:grpSpPr>
          <p:sp>
            <p:nvSpPr>
              <p:cNvPr id="237" name="Google Shape;620;p19">
                <a:extLst>
                  <a:ext uri="{FF2B5EF4-FFF2-40B4-BE49-F238E27FC236}">
                    <a16:creationId xmlns:a16="http://schemas.microsoft.com/office/drawing/2014/main" id="{2B449352-7009-2548-8376-D1F2CD691D9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38" name="TextBox 237">
                <a:extLst>
                  <a:ext uri="{FF2B5EF4-FFF2-40B4-BE49-F238E27FC236}">
                    <a16:creationId xmlns:a16="http://schemas.microsoft.com/office/drawing/2014/main" id="{712A0A54-27B9-C64C-AC5A-A86EB28E4830}"/>
                  </a:ext>
                </a:extLst>
              </p:cNvPr>
              <p:cNvSpPr txBox="1"/>
              <p:nvPr/>
            </p:nvSpPr>
            <p:spPr>
              <a:xfrm>
                <a:off x="1903245" y="564950"/>
                <a:ext cx="237127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</p:grpSp>
      <p:grpSp>
        <p:nvGrpSpPr>
          <p:cNvPr id="263" name="Google Shape;810;p40">
            <a:extLst>
              <a:ext uri="{FF2B5EF4-FFF2-40B4-BE49-F238E27FC236}">
                <a16:creationId xmlns:a16="http://schemas.microsoft.com/office/drawing/2014/main" id="{7B9B7679-EE84-344A-9684-ADD5A5C2A1A3}"/>
              </a:ext>
            </a:extLst>
          </p:cNvPr>
          <p:cNvGrpSpPr/>
          <p:nvPr/>
        </p:nvGrpSpPr>
        <p:grpSpPr>
          <a:xfrm rot="10197791" flipH="1">
            <a:off x="9461602" y="241191"/>
            <a:ext cx="1069648" cy="399197"/>
            <a:chOff x="2467225" y="2500013"/>
            <a:chExt cx="261325" cy="96525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264" name="Google Shape;811;p40">
              <a:extLst>
                <a:ext uri="{FF2B5EF4-FFF2-40B4-BE49-F238E27FC236}">
                  <a16:creationId xmlns:a16="http://schemas.microsoft.com/office/drawing/2014/main" id="{BA488C50-20A6-8142-AB4C-FD023977E91E}"/>
                </a:ext>
              </a:extLst>
            </p:cNvPr>
            <p:cNvSpPr/>
            <p:nvPr/>
          </p:nvSpPr>
          <p:spPr>
            <a:xfrm>
              <a:off x="2467225" y="2500638"/>
              <a:ext cx="261325" cy="69575"/>
            </a:xfrm>
            <a:custGeom>
              <a:avLst/>
              <a:gdLst/>
              <a:ahLst/>
              <a:cxnLst/>
              <a:rect l="l" t="t" r="r" b="b"/>
              <a:pathLst>
                <a:path w="10453" h="2783" extrusionOk="0">
                  <a:moveTo>
                    <a:pt x="10402" y="1"/>
                  </a:moveTo>
                  <a:cubicBezTo>
                    <a:pt x="10377" y="1"/>
                    <a:pt x="10352" y="26"/>
                    <a:pt x="10352" y="76"/>
                  </a:cubicBezTo>
                  <a:cubicBezTo>
                    <a:pt x="10226" y="76"/>
                    <a:pt x="7094" y="1956"/>
                    <a:pt x="101" y="2482"/>
                  </a:cubicBezTo>
                  <a:cubicBezTo>
                    <a:pt x="1" y="2582"/>
                    <a:pt x="1" y="2582"/>
                    <a:pt x="1" y="2683"/>
                  </a:cubicBezTo>
                  <a:cubicBezTo>
                    <a:pt x="1" y="2683"/>
                    <a:pt x="1" y="2783"/>
                    <a:pt x="101" y="2783"/>
                  </a:cubicBezTo>
                  <a:cubicBezTo>
                    <a:pt x="7219" y="2156"/>
                    <a:pt x="10352" y="277"/>
                    <a:pt x="10452" y="176"/>
                  </a:cubicBezTo>
                  <a:lnTo>
                    <a:pt x="10452" y="76"/>
                  </a:lnTo>
                  <a:cubicBezTo>
                    <a:pt x="10452" y="26"/>
                    <a:pt x="10427" y="1"/>
                    <a:pt x="1040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65" name="Google Shape;812;p40">
              <a:extLst>
                <a:ext uri="{FF2B5EF4-FFF2-40B4-BE49-F238E27FC236}">
                  <a16:creationId xmlns:a16="http://schemas.microsoft.com/office/drawing/2014/main" id="{4C6C4AAD-213A-3E4F-BF71-4EAF4E69D4DC}"/>
                </a:ext>
              </a:extLst>
            </p:cNvPr>
            <p:cNvSpPr/>
            <p:nvPr/>
          </p:nvSpPr>
          <p:spPr>
            <a:xfrm>
              <a:off x="2467225" y="2500013"/>
              <a:ext cx="117825" cy="96525"/>
            </a:xfrm>
            <a:custGeom>
              <a:avLst/>
              <a:gdLst/>
              <a:ahLst/>
              <a:cxnLst/>
              <a:rect l="l" t="t" r="r" b="b"/>
              <a:pathLst>
                <a:path w="4713" h="3861" extrusionOk="0">
                  <a:moveTo>
                    <a:pt x="3134" y="1"/>
                  </a:moveTo>
                  <a:cubicBezTo>
                    <a:pt x="3134" y="1"/>
                    <a:pt x="1881" y="1780"/>
                    <a:pt x="1" y="2607"/>
                  </a:cubicBezTo>
                  <a:lnTo>
                    <a:pt x="1" y="2808"/>
                  </a:lnTo>
                  <a:cubicBezTo>
                    <a:pt x="1580" y="3660"/>
                    <a:pt x="3033" y="3860"/>
                    <a:pt x="3861" y="3860"/>
                  </a:cubicBezTo>
                  <a:cubicBezTo>
                    <a:pt x="4287" y="3860"/>
                    <a:pt x="4587" y="3760"/>
                    <a:pt x="4587" y="3760"/>
                  </a:cubicBezTo>
                  <a:cubicBezTo>
                    <a:pt x="4713" y="3760"/>
                    <a:pt x="4713" y="3760"/>
                    <a:pt x="4713" y="3660"/>
                  </a:cubicBezTo>
                  <a:lnTo>
                    <a:pt x="4587" y="3560"/>
                  </a:lnTo>
                  <a:cubicBezTo>
                    <a:pt x="4553" y="3560"/>
                    <a:pt x="4298" y="3595"/>
                    <a:pt x="3889" y="3595"/>
                  </a:cubicBezTo>
                  <a:cubicBezTo>
                    <a:pt x="3106" y="3595"/>
                    <a:pt x="1760" y="3465"/>
                    <a:pt x="327" y="2708"/>
                  </a:cubicBezTo>
                  <a:cubicBezTo>
                    <a:pt x="2081" y="1881"/>
                    <a:pt x="3234" y="201"/>
                    <a:pt x="3334" y="101"/>
                  </a:cubicBezTo>
                  <a:cubicBezTo>
                    <a:pt x="3334" y="101"/>
                    <a:pt x="3334" y="1"/>
                    <a:pt x="323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266" name="Rectangle 265">
            <a:extLst>
              <a:ext uri="{FF2B5EF4-FFF2-40B4-BE49-F238E27FC236}">
                <a16:creationId xmlns:a16="http://schemas.microsoft.com/office/drawing/2014/main" id="{9A4AAEDA-5A81-3541-BA2D-A3C13EDDF297}"/>
              </a:ext>
            </a:extLst>
          </p:cNvPr>
          <p:cNvSpPr/>
          <p:nvPr/>
        </p:nvSpPr>
        <p:spPr>
          <a:xfrm>
            <a:off x="10196339" y="1640259"/>
            <a:ext cx="124690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 err="1">
                <a:latin typeface="Times" pitchFamily="2" charset="0"/>
                <a:cs typeface="Consolas" panose="020B0609020204030204" pitchFamily="49" charset="0"/>
              </a:rPr>
              <a:t>D</a:t>
            </a:r>
            <a:r>
              <a:rPr lang="en-GB" sz="2000" baseline="-25000" dirty="0" err="1">
                <a:latin typeface="Times" pitchFamily="2" charset="0"/>
                <a:cs typeface="Consolas" panose="020B0609020204030204" pitchFamily="49" charset="0"/>
              </a:rPr>
              <a:t>euclidean</a:t>
            </a:r>
            <a:endParaRPr lang="en-GB" sz="2000" dirty="0"/>
          </a:p>
        </p:txBody>
      </p:sp>
      <p:grpSp>
        <p:nvGrpSpPr>
          <p:cNvPr id="267" name="Google Shape;810;p40">
            <a:extLst>
              <a:ext uri="{FF2B5EF4-FFF2-40B4-BE49-F238E27FC236}">
                <a16:creationId xmlns:a16="http://schemas.microsoft.com/office/drawing/2014/main" id="{3E03571C-AA58-3D4C-8812-BC7ED287F563}"/>
              </a:ext>
            </a:extLst>
          </p:cNvPr>
          <p:cNvGrpSpPr/>
          <p:nvPr/>
        </p:nvGrpSpPr>
        <p:grpSpPr>
          <a:xfrm rot="11879811" flipH="1">
            <a:off x="9328169" y="1088044"/>
            <a:ext cx="1069648" cy="399197"/>
            <a:chOff x="2467225" y="2500013"/>
            <a:chExt cx="261325" cy="96525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268" name="Google Shape;811;p40">
              <a:extLst>
                <a:ext uri="{FF2B5EF4-FFF2-40B4-BE49-F238E27FC236}">
                  <a16:creationId xmlns:a16="http://schemas.microsoft.com/office/drawing/2014/main" id="{C1DF24E0-F351-1741-98C6-6EE29E120142}"/>
                </a:ext>
              </a:extLst>
            </p:cNvPr>
            <p:cNvSpPr/>
            <p:nvPr/>
          </p:nvSpPr>
          <p:spPr>
            <a:xfrm>
              <a:off x="2467225" y="2500638"/>
              <a:ext cx="261325" cy="69575"/>
            </a:xfrm>
            <a:custGeom>
              <a:avLst/>
              <a:gdLst/>
              <a:ahLst/>
              <a:cxnLst/>
              <a:rect l="l" t="t" r="r" b="b"/>
              <a:pathLst>
                <a:path w="10453" h="2783" extrusionOk="0">
                  <a:moveTo>
                    <a:pt x="10402" y="1"/>
                  </a:moveTo>
                  <a:cubicBezTo>
                    <a:pt x="10377" y="1"/>
                    <a:pt x="10352" y="26"/>
                    <a:pt x="10352" y="76"/>
                  </a:cubicBezTo>
                  <a:cubicBezTo>
                    <a:pt x="10226" y="76"/>
                    <a:pt x="7094" y="1956"/>
                    <a:pt x="101" y="2482"/>
                  </a:cubicBezTo>
                  <a:cubicBezTo>
                    <a:pt x="1" y="2582"/>
                    <a:pt x="1" y="2582"/>
                    <a:pt x="1" y="2683"/>
                  </a:cubicBezTo>
                  <a:cubicBezTo>
                    <a:pt x="1" y="2683"/>
                    <a:pt x="1" y="2783"/>
                    <a:pt x="101" y="2783"/>
                  </a:cubicBezTo>
                  <a:cubicBezTo>
                    <a:pt x="7219" y="2156"/>
                    <a:pt x="10352" y="277"/>
                    <a:pt x="10452" y="176"/>
                  </a:cubicBezTo>
                  <a:lnTo>
                    <a:pt x="10452" y="76"/>
                  </a:lnTo>
                  <a:cubicBezTo>
                    <a:pt x="10452" y="26"/>
                    <a:pt x="10427" y="1"/>
                    <a:pt x="1040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69" name="Google Shape;812;p40">
              <a:extLst>
                <a:ext uri="{FF2B5EF4-FFF2-40B4-BE49-F238E27FC236}">
                  <a16:creationId xmlns:a16="http://schemas.microsoft.com/office/drawing/2014/main" id="{3138E685-E903-4743-B7E1-3A0B0F1A2E35}"/>
                </a:ext>
              </a:extLst>
            </p:cNvPr>
            <p:cNvSpPr/>
            <p:nvPr/>
          </p:nvSpPr>
          <p:spPr>
            <a:xfrm>
              <a:off x="2467225" y="2500013"/>
              <a:ext cx="117825" cy="96525"/>
            </a:xfrm>
            <a:custGeom>
              <a:avLst/>
              <a:gdLst/>
              <a:ahLst/>
              <a:cxnLst/>
              <a:rect l="l" t="t" r="r" b="b"/>
              <a:pathLst>
                <a:path w="4713" h="3861" extrusionOk="0">
                  <a:moveTo>
                    <a:pt x="3134" y="1"/>
                  </a:moveTo>
                  <a:cubicBezTo>
                    <a:pt x="3134" y="1"/>
                    <a:pt x="1881" y="1780"/>
                    <a:pt x="1" y="2607"/>
                  </a:cubicBezTo>
                  <a:lnTo>
                    <a:pt x="1" y="2808"/>
                  </a:lnTo>
                  <a:cubicBezTo>
                    <a:pt x="1580" y="3660"/>
                    <a:pt x="3033" y="3860"/>
                    <a:pt x="3861" y="3860"/>
                  </a:cubicBezTo>
                  <a:cubicBezTo>
                    <a:pt x="4287" y="3860"/>
                    <a:pt x="4587" y="3760"/>
                    <a:pt x="4587" y="3760"/>
                  </a:cubicBezTo>
                  <a:cubicBezTo>
                    <a:pt x="4713" y="3760"/>
                    <a:pt x="4713" y="3760"/>
                    <a:pt x="4713" y="3660"/>
                  </a:cubicBezTo>
                  <a:lnTo>
                    <a:pt x="4587" y="3560"/>
                  </a:lnTo>
                  <a:cubicBezTo>
                    <a:pt x="4553" y="3560"/>
                    <a:pt x="4298" y="3595"/>
                    <a:pt x="3889" y="3595"/>
                  </a:cubicBezTo>
                  <a:cubicBezTo>
                    <a:pt x="3106" y="3595"/>
                    <a:pt x="1760" y="3465"/>
                    <a:pt x="327" y="2708"/>
                  </a:cubicBezTo>
                  <a:cubicBezTo>
                    <a:pt x="2081" y="1881"/>
                    <a:pt x="3234" y="201"/>
                    <a:pt x="3334" y="101"/>
                  </a:cubicBezTo>
                  <a:cubicBezTo>
                    <a:pt x="3334" y="101"/>
                    <a:pt x="3334" y="1"/>
                    <a:pt x="323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270" name="Rectangle 269">
            <a:extLst>
              <a:ext uri="{FF2B5EF4-FFF2-40B4-BE49-F238E27FC236}">
                <a16:creationId xmlns:a16="http://schemas.microsoft.com/office/drawing/2014/main" id="{A27081F3-39EF-3A4B-A2B3-BFAA7505803D}"/>
              </a:ext>
            </a:extLst>
          </p:cNvPr>
          <p:cNvSpPr/>
          <p:nvPr/>
        </p:nvSpPr>
        <p:spPr>
          <a:xfrm>
            <a:off x="10589289" y="379813"/>
            <a:ext cx="147127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 err="1">
                <a:latin typeface="Times" pitchFamily="2" charset="0"/>
                <a:cs typeface="Consolas" panose="020B0609020204030204" pitchFamily="49" charset="0"/>
              </a:rPr>
              <a:t>D</a:t>
            </a:r>
            <a:r>
              <a:rPr lang="en-GB" sz="2000" baseline="-25000" dirty="0" err="1">
                <a:latin typeface="Times" pitchFamily="2" charset="0"/>
                <a:cs typeface="Consolas" panose="020B0609020204030204" pitchFamily="49" charset="0"/>
              </a:rPr>
              <a:t>z</a:t>
            </a:r>
            <a:r>
              <a:rPr lang="en-GB" sz="2000" baseline="-25000" dirty="0">
                <a:latin typeface="Times" pitchFamily="2" charset="0"/>
                <a:cs typeface="Consolas" panose="020B0609020204030204" pitchFamily="49" charset="0"/>
              </a:rPr>
              <a:t>-normalized</a:t>
            </a:r>
            <a:endParaRPr lang="en-GB" sz="2000" dirty="0"/>
          </a:p>
        </p:txBody>
      </p:sp>
      <p:sp>
        <p:nvSpPr>
          <p:cNvPr id="271" name="Rectangle 270">
            <a:extLst>
              <a:ext uri="{FF2B5EF4-FFF2-40B4-BE49-F238E27FC236}">
                <a16:creationId xmlns:a16="http://schemas.microsoft.com/office/drawing/2014/main" id="{9459721C-7751-7B49-9EC9-B301920102A6}"/>
              </a:ext>
            </a:extLst>
          </p:cNvPr>
          <p:cNvSpPr/>
          <p:nvPr/>
        </p:nvSpPr>
        <p:spPr>
          <a:xfrm>
            <a:off x="5123194" y="6171776"/>
            <a:ext cx="124690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000" dirty="0" err="1">
                <a:latin typeface="Times" pitchFamily="2" charset="0"/>
                <a:cs typeface="Consolas" panose="020B0609020204030204" pitchFamily="49" charset="0"/>
              </a:rPr>
              <a:t>i</a:t>
            </a:r>
            <a:r>
              <a:rPr lang="en-GB" sz="2000" dirty="0">
                <a:latin typeface="Times" pitchFamily="2" charset="0"/>
                <a:cs typeface="Consolas" panose="020B0609020204030204" pitchFamily="49" charset="0"/>
              </a:rPr>
              <a:t>=4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33115750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469;p41">
            <a:extLst>
              <a:ext uri="{FF2B5EF4-FFF2-40B4-BE49-F238E27FC236}">
                <a16:creationId xmlns:a16="http://schemas.microsoft.com/office/drawing/2014/main" id="{61C0444E-9E10-B248-8DFE-8039CBF0FD2D}"/>
              </a:ext>
            </a:extLst>
          </p:cNvPr>
          <p:cNvSpPr/>
          <p:nvPr/>
        </p:nvSpPr>
        <p:spPr>
          <a:xfrm>
            <a:off x="8360574" y="4255202"/>
            <a:ext cx="13529" cy="13572"/>
          </a:xfrm>
          <a:custGeom>
            <a:avLst/>
            <a:gdLst/>
            <a:ahLst/>
            <a:cxnLst/>
            <a:rect l="l" t="t" r="r" b="b"/>
            <a:pathLst>
              <a:path w="319" h="320" extrusionOk="0">
                <a:moveTo>
                  <a:pt x="0" y="1"/>
                </a:moveTo>
                <a:lnTo>
                  <a:pt x="0" y="319"/>
                </a:lnTo>
                <a:lnTo>
                  <a:pt x="319" y="319"/>
                </a:lnTo>
                <a:lnTo>
                  <a:pt x="319" y="1"/>
                </a:lnTo>
                <a:close/>
              </a:path>
            </a:pathLst>
          </a:custGeom>
          <a:solidFill>
            <a:srgbClr val="D5D5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6" name="Google Shape;3470;p41">
            <a:extLst>
              <a:ext uri="{FF2B5EF4-FFF2-40B4-BE49-F238E27FC236}">
                <a16:creationId xmlns:a16="http://schemas.microsoft.com/office/drawing/2014/main" id="{A4C7C994-4DCD-AA42-A2F0-1007E6354C1A}"/>
              </a:ext>
            </a:extLst>
          </p:cNvPr>
          <p:cNvSpPr/>
          <p:nvPr/>
        </p:nvSpPr>
        <p:spPr>
          <a:xfrm>
            <a:off x="7562412" y="5474956"/>
            <a:ext cx="13529" cy="13572"/>
          </a:xfrm>
          <a:custGeom>
            <a:avLst/>
            <a:gdLst/>
            <a:ahLst/>
            <a:cxnLst/>
            <a:rect l="l" t="t" r="r" b="b"/>
            <a:pathLst>
              <a:path w="319" h="320" extrusionOk="0">
                <a:moveTo>
                  <a:pt x="0" y="1"/>
                </a:moveTo>
                <a:lnTo>
                  <a:pt x="0" y="319"/>
                </a:lnTo>
                <a:lnTo>
                  <a:pt x="319" y="319"/>
                </a:lnTo>
                <a:lnTo>
                  <a:pt x="319" y="1"/>
                </a:lnTo>
                <a:close/>
              </a:path>
            </a:pathLst>
          </a:custGeom>
          <a:solidFill>
            <a:srgbClr val="D5D5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7" name="Google Shape;3471;p41">
            <a:extLst>
              <a:ext uri="{FF2B5EF4-FFF2-40B4-BE49-F238E27FC236}">
                <a16:creationId xmlns:a16="http://schemas.microsoft.com/office/drawing/2014/main" id="{311520D6-97B7-5343-B2BA-4696ADB2308D}"/>
              </a:ext>
            </a:extLst>
          </p:cNvPr>
          <p:cNvSpPr/>
          <p:nvPr/>
        </p:nvSpPr>
        <p:spPr>
          <a:xfrm>
            <a:off x="6765736" y="3848632"/>
            <a:ext cx="13572" cy="13572"/>
          </a:xfrm>
          <a:custGeom>
            <a:avLst/>
            <a:gdLst/>
            <a:ahLst/>
            <a:cxnLst/>
            <a:rect l="l" t="t" r="r" b="b"/>
            <a:pathLst>
              <a:path w="320" h="320" extrusionOk="0">
                <a:moveTo>
                  <a:pt x="1" y="1"/>
                </a:moveTo>
                <a:lnTo>
                  <a:pt x="1" y="319"/>
                </a:lnTo>
                <a:lnTo>
                  <a:pt x="319" y="319"/>
                </a:lnTo>
                <a:lnTo>
                  <a:pt x="319" y="1"/>
                </a:lnTo>
                <a:close/>
              </a:path>
            </a:pathLst>
          </a:custGeom>
          <a:solidFill>
            <a:srgbClr val="D5D5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8" name="Google Shape;3472;p41">
            <a:extLst>
              <a:ext uri="{FF2B5EF4-FFF2-40B4-BE49-F238E27FC236}">
                <a16:creationId xmlns:a16="http://schemas.microsoft.com/office/drawing/2014/main" id="{1212A226-46EF-F347-A473-5637E68AFFFC}"/>
              </a:ext>
            </a:extLst>
          </p:cNvPr>
          <p:cNvSpPr/>
          <p:nvPr/>
        </p:nvSpPr>
        <p:spPr>
          <a:xfrm>
            <a:off x="5570042" y="4255202"/>
            <a:ext cx="13529" cy="13572"/>
          </a:xfrm>
          <a:custGeom>
            <a:avLst/>
            <a:gdLst/>
            <a:ahLst/>
            <a:cxnLst/>
            <a:rect l="l" t="t" r="r" b="b"/>
            <a:pathLst>
              <a:path w="319" h="320" extrusionOk="0">
                <a:moveTo>
                  <a:pt x="0" y="1"/>
                </a:moveTo>
                <a:lnTo>
                  <a:pt x="0" y="319"/>
                </a:lnTo>
                <a:lnTo>
                  <a:pt x="318" y="319"/>
                </a:lnTo>
                <a:lnTo>
                  <a:pt x="318" y="1"/>
                </a:lnTo>
                <a:close/>
              </a:path>
            </a:pathLst>
          </a:custGeom>
          <a:solidFill>
            <a:srgbClr val="D5D5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9" name="Google Shape;3473;p41">
            <a:extLst>
              <a:ext uri="{FF2B5EF4-FFF2-40B4-BE49-F238E27FC236}">
                <a16:creationId xmlns:a16="http://schemas.microsoft.com/office/drawing/2014/main" id="{EBED8736-3FEB-3848-A2D1-18D70D5A03AD}"/>
              </a:ext>
            </a:extLst>
          </p:cNvPr>
          <p:cNvSpPr/>
          <p:nvPr/>
        </p:nvSpPr>
        <p:spPr>
          <a:xfrm>
            <a:off x="4773366" y="5068385"/>
            <a:ext cx="13529" cy="13529"/>
          </a:xfrm>
          <a:custGeom>
            <a:avLst/>
            <a:gdLst/>
            <a:ahLst/>
            <a:cxnLst/>
            <a:rect l="l" t="t" r="r" b="b"/>
            <a:pathLst>
              <a:path w="319" h="319" extrusionOk="0">
                <a:moveTo>
                  <a:pt x="1" y="1"/>
                </a:moveTo>
                <a:lnTo>
                  <a:pt x="1" y="319"/>
                </a:lnTo>
                <a:lnTo>
                  <a:pt x="319" y="319"/>
                </a:lnTo>
                <a:lnTo>
                  <a:pt x="319" y="1"/>
                </a:lnTo>
                <a:close/>
              </a:path>
            </a:pathLst>
          </a:custGeom>
          <a:solidFill>
            <a:srgbClr val="D5D5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cxnSp>
        <p:nvCxnSpPr>
          <p:cNvPr id="41" name="Google Shape;3508;p41">
            <a:extLst>
              <a:ext uri="{FF2B5EF4-FFF2-40B4-BE49-F238E27FC236}">
                <a16:creationId xmlns:a16="http://schemas.microsoft.com/office/drawing/2014/main" id="{8E617C2B-305A-1948-8ADE-60FBBCEA2B3A}"/>
              </a:ext>
            </a:extLst>
          </p:cNvPr>
          <p:cNvCxnSpPr>
            <a:cxnSpLocks/>
          </p:cNvCxnSpPr>
          <p:nvPr/>
        </p:nvCxnSpPr>
        <p:spPr>
          <a:xfrm flipV="1">
            <a:off x="3836662" y="5725125"/>
            <a:ext cx="198097" cy="98536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2" name="Google Shape;3509;p41">
            <a:extLst>
              <a:ext uri="{FF2B5EF4-FFF2-40B4-BE49-F238E27FC236}">
                <a16:creationId xmlns:a16="http://schemas.microsoft.com/office/drawing/2014/main" id="{B30AB4C3-65B0-6C43-AEED-EC13EBD66E3A}"/>
              </a:ext>
            </a:extLst>
          </p:cNvPr>
          <p:cNvCxnSpPr>
            <a:cxnSpLocks/>
          </p:cNvCxnSpPr>
          <p:nvPr/>
        </p:nvCxnSpPr>
        <p:spPr>
          <a:xfrm flipV="1">
            <a:off x="4279772" y="5406912"/>
            <a:ext cx="213947" cy="184038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" name="Google Shape;3510;p41">
            <a:extLst>
              <a:ext uri="{FF2B5EF4-FFF2-40B4-BE49-F238E27FC236}">
                <a16:creationId xmlns:a16="http://schemas.microsoft.com/office/drawing/2014/main" id="{811362C8-904C-DD47-831F-CADA79EE0F65}"/>
              </a:ext>
            </a:extLst>
          </p:cNvPr>
          <p:cNvCxnSpPr>
            <a:cxnSpLocks/>
          </p:cNvCxnSpPr>
          <p:nvPr/>
        </p:nvCxnSpPr>
        <p:spPr>
          <a:xfrm>
            <a:off x="4722184" y="5366510"/>
            <a:ext cx="181829" cy="67638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" name="Google Shape;3511;p41">
            <a:extLst>
              <a:ext uri="{FF2B5EF4-FFF2-40B4-BE49-F238E27FC236}">
                <a16:creationId xmlns:a16="http://schemas.microsoft.com/office/drawing/2014/main" id="{103328D5-3C28-E348-AA42-32DC121034E6}"/>
              </a:ext>
            </a:extLst>
          </p:cNvPr>
          <p:cNvCxnSpPr>
            <a:cxnSpLocks/>
          </p:cNvCxnSpPr>
          <p:nvPr/>
        </p:nvCxnSpPr>
        <p:spPr>
          <a:xfrm flipV="1">
            <a:off x="5093646" y="4268774"/>
            <a:ext cx="351458" cy="1083962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" name="Google Shape;3512;p41">
            <a:extLst>
              <a:ext uri="{FF2B5EF4-FFF2-40B4-BE49-F238E27FC236}">
                <a16:creationId xmlns:a16="http://schemas.microsoft.com/office/drawing/2014/main" id="{05BBF7E5-1688-944F-A230-F0E5B9A47AC3}"/>
              </a:ext>
            </a:extLst>
          </p:cNvPr>
          <p:cNvCxnSpPr>
            <a:cxnSpLocks/>
          </p:cNvCxnSpPr>
          <p:nvPr/>
        </p:nvCxnSpPr>
        <p:spPr>
          <a:xfrm>
            <a:off x="5586030" y="4268774"/>
            <a:ext cx="275390" cy="130019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" name="Google Shape;3513;p41">
            <a:extLst>
              <a:ext uri="{FF2B5EF4-FFF2-40B4-BE49-F238E27FC236}">
                <a16:creationId xmlns:a16="http://schemas.microsoft.com/office/drawing/2014/main" id="{DE0B5BB5-1F71-A743-BF2D-569945350D2C}"/>
              </a:ext>
            </a:extLst>
          </p:cNvPr>
          <p:cNvCxnSpPr>
            <a:cxnSpLocks/>
          </p:cNvCxnSpPr>
          <p:nvPr/>
        </p:nvCxnSpPr>
        <p:spPr>
          <a:xfrm flipV="1">
            <a:off x="5995004" y="3263100"/>
            <a:ext cx="371652" cy="2305867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7" name="Group 86">
            <a:extLst>
              <a:ext uri="{FF2B5EF4-FFF2-40B4-BE49-F238E27FC236}">
                <a16:creationId xmlns:a16="http://schemas.microsoft.com/office/drawing/2014/main" id="{B06528F0-56E8-FF41-9189-E5E4BB67E947}"/>
              </a:ext>
            </a:extLst>
          </p:cNvPr>
          <p:cNvGrpSpPr/>
          <p:nvPr/>
        </p:nvGrpSpPr>
        <p:grpSpPr>
          <a:xfrm>
            <a:off x="3514734" y="1976285"/>
            <a:ext cx="5736666" cy="419333"/>
            <a:chOff x="878964" y="860032"/>
            <a:chExt cx="7363814" cy="538273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DCB73FA3-2034-4040-B642-6789F5C9FA39}"/>
                </a:ext>
              </a:extLst>
            </p:cNvPr>
            <p:cNvGrpSpPr/>
            <p:nvPr/>
          </p:nvGrpSpPr>
          <p:grpSpPr>
            <a:xfrm>
              <a:off x="878964" y="860032"/>
              <a:ext cx="538273" cy="538273"/>
              <a:chOff x="1752673" y="495870"/>
              <a:chExt cx="538273" cy="538273"/>
            </a:xfrm>
          </p:grpSpPr>
          <p:sp>
            <p:nvSpPr>
              <p:cNvPr id="5" name="Google Shape;620;p19">
                <a:extLst>
                  <a:ext uri="{FF2B5EF4-FFF2-40B4-BE49-F238E27FC236}">
                    <a16:creationId xmlns:a16="http://schemas.microsoft.com/office/drawing/2014/main" id="{5076F74D-E0E4-F649-9FCA-2979E4E29A9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A62B34B-0006-D845-AC25-51BD9537BFBD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0</a:t>
                </a:r>
              </a:p>
            </p:txBody>
          </p: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B0D03F6C-0F1A-3248-A83D-0EFE52DF94F9}"/>
                </a:ext>
              </a:extLst>
            </p:cNvPr>
            <p:cNvGrpSpPr/>
            <p:nvPr/>
          </p:nvGrpSpPr>
          <p:grpSpPr>
            <a:xfrm>
              <a:off x="1447759" y="860032"/>
              <a:ext cx="538273" cy="538273"/>
              <a:chOff x="1752673" y="495870"/>
              <a:chExt cx="538273" cy="538273"/>
            </a:xfrm>
          </p:grpSpPr>
          <p:sp>
            <p:nvSpPr>
              <p:cNvPr id="52" name="Google Shape;620;p19">
                <a:extLst>
                  <a:ext uri="{FF2B5EF4-FFF2-40B4-BE49-F238E27FC236}">
                    <a16:creationId xmlns:a16="http://schemas.microsoft.com/office/drawing/2014/main" id="{47835765-4F4C-7343-A8AB-0831D6C2315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780A414-0849-4C40-9746-7EBBF563F58B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</a:t>
                </a:r>
              </a:p>
            </p:txBody>
          </p: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84D31E46-B6B9-AD48-A9D3-ADAB6A131735}"/>
                </a:ext>
              </a:extLst>
            </p:cNvPr>
            <p:cNvGrpSpPr/>
            <p:nvPr/>
          </p:nvGrpSpPr>
          <p:grpSpPr>
            <a:xfrm>
              <a:off x="2016554" y="860032"/>
              <a:ext cx="538273" cy="538273"/>
              <a:chOff x="1752673" y="495870"/>
              <a:chExt cx="538273" cy="538273"/>
            </a:xfrm>
          </p:grpSpPr>
          <p:sp>
            <p:nvSpPr>
              <p:cNvPr id="55" name="Google Shape;620;p19">
                <a:extLst>
                  <a:ext uri="{FF2B5EF4-FFF2-40B4-BE49-F238E27FC236}">
                    <a16:creationId xmlns:a16="http://schemas.microsoft.com/office/drawing/2014/main" id="{21F8B2B4-A3F0-724A-AC23-F456DDDB54F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4745A537-F33C-CE44-85B3-052AC98B5B2B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3</a:t>
                </a:r>
              </a:p>
            </p:txBody>
          </p: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F0642736-FEEC-4542-985B-840BE5BB9F56}"/>
                </a:ext>
              </a:extLst>
            </p:cNvPr>
            <p:cNvGrpSpPr/>
            <p:nvPr/>
          </p:nvGrpSpPr>
          <p:grpSpPr>
            <a:xfrm>
              <a:off x="2585349" y="860032"/>
              <a:ext cx="538273" cy="538273"/>
              <a:chOff x="1752673" y="495870"/>
              <a:chExt cx="538273" cy="538273"/>
            </a:xfrm>
          </p:grpSpPr>
          <p:sp>
            <p:nvSpPr>
              <p:cNvPr id="58" name="Google Shape;620;p19">
                <a:extLst>
                  <a:ext uri="{FF2B5EF4-FFF2-40B4-BE49-F238E27FC236}">
                    <a16:creationId xmlns:a16="http://schemas.microsoft.com/office/drawing/2014/main" id="{F51801B9-2E36-364F-87CD-62E1A6A1686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936FF4FB-D6C0-1F46-BB9D-8295C9B85F04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2</a:t>
                </a:r>
              </a:p>
            </p:txBody>
          </p: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000D1B45-3958-5140-945A-F9CE466376DB}"/>
                </a:ext>
              </a:extLst>
            </p:cNvPr>
            <p:cNvGrpSpPr/>
            <p:nvPr/>
          </p:nvGrpSpPr>
          <p:grpSpPr>
            <a:xfrm>
              <a:off x="3154144" y="860032"/>
              <a:ext cx="538273" cy="538273"/>
              <a:chOff x="1752673" y="495870"/>
              <a:chExt cx="538273" cy="538273"/>
            </a:xfrm>
          </p:grpSpPr>
          <p:sp>
            <p:nvSpPr>
              <p:cNvPr id="61" name="Google Shape;620;p19">
                <a:extLst>
                  <a:ext uri="{FF2B5EF4-FFF2-40B4-BE49-F238E27FC236}">
                    <a16:creationId xmlns:a16="http://schemas.microsoft.com/office/drawing/2014/main" id="{63705E53-9828-3942-80C2-C94CA77C390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E2A84BF6-2A0E-704B-98BF-0D74349E0394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9</a:t>
                </a:r>
              </a:p>
            </p:txBody>
          </p:sp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3CC473B6-6490-DD42-94AD-7E5B29987EAC}"/>
                </a:ext>
              </a:extLst>
            </p:cNvPr>
            <p:cNvGrpSpPr/>
            <p:nvPr/>
          </p:nvGrpSpPr>
          <p:grpSpPr>
            <a:xfrm>
              <a:off x="3722939" y="860032"/>
              <a:ext cx="538273" cy="538273"/>
              <a:chOff x="1752673" y="495870"/>
              <a:chExt cx="538273" cy="538273"/>
            </a:xfrm>
          </p:grpSpPr>
          <p:sp>
            <p:nvSpPr>
              <p:cNvPr id="64" name="Google Shape;620;p19">
                <a:extLst>
                  <a:ext uri="{FF2B5EF4-FFF2-40B4-BE49-F238E27FC236}">
                    <a16:creationId xmlns:a16="http://schemas.microsoft.com/office/drawing/2014/main" id="{5E247DBF-9BD8-9243-8915-DC2CB3BF299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A50E56CA-BFAB-0A4E-A660-749074865ADA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</a:t>
                </a:r>
              </a:p>
            </p:txBody>
          </p:sp>
        </p:grp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8D7D945B-52A3-C24A-8A57-1B686FF3C8E3}"/>
                </a:ext>
              </a:extLst>
            </p:cNvPr>
            <p:cNvGrpSpPr/>
            <p:nvPr/>
          </p:nvGrpSpPr>
          <p:grpSpPr>
            <a:xfrm>
              <a:off x="4860529" y="860032"/>
              <a:ext cx="538273" cy="538273"/>
              <a:chOff x="1752673" y="495870"/>
              <a:chExt cx="538273" cy="538273"/>
            </a:xfrm>
          </p:grpSpPr>
          <p:sp>
            <p:nvSpPr>
              <p:cNvPr id="67" name="Google Shape;620;p19">
                <a:extLst>
                  <a:ext uri="{FF2B5EF4-FFF2-40B4-BE49-F238E27FC236}">
                    <a16:creationId xmlns:a16="http://schemas.microsoft.com/office/drawing/2014/main" id="{62FF369A-2E71-484F-99C0-7C88111066D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ED3C3B3D-D567-3942-AECA-4EB7C8C71B7C}"/>
                  </a:ext>
                </a:extLst>
              </p:cNvPr>
              <p:cNvSpPr txBox="1"/>
              <p:nvPr/>
            </p:nvSpPr>
            <p:spPr>
              <a:xfrm>
                <a:off x="1769537" y="564950"/>
                <a:ext cx="504543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15</a:t>
                </a:r>
              </a:p>
            </p:txBody>
          </p:sp>
        </p:grp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66A50547-04EC-634B-BD91-74910BB5F339}"/>
                </a:ext>
              </a:extLst>
            </p:cNvPr>
            <p:cNvGrpSpPr/>
            <p:nvPr/>
          </p:nvGrpSpPr>
          <p:grpSpPr>
            <a:xfrm>
              <a:off x="4291734" y="860032"/>
              <a:ext cx="538273" cy="538273"/>
              <a:chOff x="1752673" y="495870"/>
              <a:chExt cx="538273" cy="538273"/>
            </a:xfrm>
          </p:grpSpPr>
          <p:sp>
            <p:nvSpPr>
              <p:cNvPr id="70" name="Google Shape;620;p19">
                <a:extLst>
                  <a:ext uri="{FF2B5EF4-FFF2-40B4-BE49-F238E27FC236}">
                    <a16:creationId xmlns:a16="http://schemas.microsoft.com/office/drawing/2014/main" id="{3BD59547-F7B7-7247-9399-EBB7E0D380F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5CD18788-B956-DE40-90B5-7A1E3B631A18}"/>
                  </a:ext>
                </a:extLst>
              </p:cNvPr>
              <p:cNvSpPr txBox="1"/>
              <p:nvPr/>
            </p:nvSpPr>
            <p:spPr>
              <a:xfrm>
                <a:off x="1769537" y="564950"/>
                <a:ext cx="504543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14</a:t>
                </a:r>
              </a:p>
            </p:txBody>
          </p:sp>
        </p:grp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2A30C99D-B330-B94B-A700-4E5CAF0661AF}"/>
                </a:ext>
              </a:extLst>
            </p:cNvPr>
            <p:cNvGrpSpPr/>
            <p:nvPr/>
          </p:nvGrpSpPr>
          <p:grpSpPr>
            <a:xfrm>
              <a:off x="5429324" y="860032"/>
              <a:ext cx="538273" cy="538273"/>
              <a:chOff x="1752673" y="495870"/>
              <a:chExt cx="538273" cy="538273"/>
            </a:xfrm>
          </p:grpSpPr>
          <p:sp>
            <p:nvSpPr>
              <p:cNvPr id="73" name="Google Shape;620;p19">
                <a:extLst>
                  <a:ext uri="{FF2B5EF4-FFF2-40B4-BE49-F238E27FC236}">
                    <a16:creationId xmlns:a16="http://schemas.microsoft.com/office/drawing/2014/main" id="{16D26409-5BE1-BD46-A9F0-F0D76C82672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375D2527-A7FB-DA4E-BF03-3B707D979EF8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</a:t>
                </a:r>
              </a:p>
            </p:txBody>
          </p:sp>
        </p:grp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FC22C833-7201-7D4A-8A03-745C5048EA27}"/>
                </a:ext>
              </a:extLst>
            </p:cNvPr>
            <p:cNvGrpSpPr/>
            <p:nvPr/>
          </p:nvGrpSpPr>
          <p:grpSpPr>
            <a:xfrm>
              <a:off x="5998119" y="860032"/>
              <a:ext cx="538273" cy="538273"/>
              <a:chOff x="1752673" y="495870"/>
              <a:chExt cx="538273" cy="538273"/>
            </a:xfrm>
          </p:grpSpPr>
          <p:sp>
            <p:nvSpPr>
              <p:cNvPr id="76" name="Google Shape;620;p19">
                <a:extLst>
                  <a:ext uri="{FF2B5EF4-FFF2-40B4-BE49-F238E27FC236}">
                    <a16:creationId xmlns:a16="http://schemas.microsoft.com/office/drawing/2014/main" id="{AC5EBFD7-0A43-AA41-8091-17C2C892377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389B7C7B-BB56-844C-9CAD-5748C1286D43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2</a:t>
                </a:r>
              </a:p>
            </p:txBody>
          </p:sp>
        </p:grp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1283CBC5-2E2D-BE4F-B41B-1353C12C7DF5}"/>
                </a:ext>
              </a:extLst>
            </p:cNvPr>
            <p:cNvGrpSpPr/>
            <p:nvPr/>
          </p:nvGrpSpPr>
          <p:grpSpPr>
            <a:xfrm>
              <a:off x="6566914" y="860032"/>
              <a:ext cx="538273" cy="538273"/>
              <a:chOff x="1752673" y="495870"/>
              <a:chExt cx="538273" cy="538273"/>
            </a:xfrm>
          </p:grpSpPr>
          <p:sp>
            <p:nvSpPr>
              <p:cNvPr id="79" name="Google Shape;620;p19">
                <a:extLst>
                  <a:ext uri="{FF2B5EF4-FFF2-40B4-BE49-F238E27FC236}">
                    <a16:creationId xmlns:a16="http://schemas.microsoft.com/office/drawing/2014/main" id="{6FE87BAA-8E0E-F54B-BCAC-A0DC303DA6B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31959102-651C-9E49-83D3-FACEA0EF1215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2</a:t>
                </a:r>
              </a:p>
            </p:txBody>
          </p:sp>
        </p:grp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FED8534F-ED8D-2446-B630-1BA27957DF35}"/>
                </a:ext>
              </a:extLst>
            </p:cNvPr>
            <p:cNvGrpSpPr/>
            <p:nvPr/>
          </p:nvGrpSpPr>
          <p:grpSpPr>
            <a:xfrm>
              <a:off x="7135709" y="860032"/>
              <a:ext cx="538273" cy="538273"/>
              <a:chOff x="1752673" y="495870"/>
              <a:chExt cx="538273" cy="538273"/>
            </a:xfrm>
          </p:grpSpPr>
          <p:sp>
            <p:nvSpPr>
              <p:cNvPr id="82" name="Google Shape;620;p19">
                <a:extLst>
                  <a:ext uri="{FF2B5EF4-FFF2-40B4-BE49-F238E27FC236}">
                    <a16:creationId xmlns:a16="http://schemas.microsoft.com/office/drawing/2014/main" id="{FBD78164-93D8-5143-AE9D-3B17CBB1AFC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D07FA6B8-FF24-0549-ADA7-D78694AB6287}"/>
                  </a:ext>
                </a:extLst>
              </p:cNvPr>
              <p:cNvSpPr txBox="1"/>
              <p:nvPr/>
            </p:nvSpPr>
            <p:spPr>
              <a:xfrm>
                <a:off x="1769537" y="564950"/>
                <a:ext cx="504543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10</a:t>
                </a:r>
              </a:p>
            </p:txBody>
          </p:sp>
        </p:grp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C8EEFC9B-9C94-9543-9F9C-BD01C09B1E4D}"/>
                </a:ext>
              </a:extLst>
            </p:cNvPr>
            <p:cNvGrpSpPr/>
            <p:nvPr/>
          </p:nvGrpSpPr>
          <p:grpSpPr>
            <a:xfrm>
              <a:off x="7704505" y="860032"/>
              <a:ext cx="538273" cy="538273"/>
              <a:chOff x="1752673" y="495870"/>
              <a:chExt cx="538273" cy="538273"/>
            </a:xfrm>
          </p:grpSpPr>
          <p:sp>
            <p:nvSpPr>
              <p:cNvPr id="85" name="Google Shape;620;p19">
                <a:extLst>
                  <a:ext uri="{FF2B5EF4-FFF2-40B4-BE49-F238E27FC236}">
                    <a16:creationId xmlns:a16="http://schemas.microsoft.com/office/drawing/2014/main" id="{0F5191CD-6824-B64D-A2FB-96EF6E1E66B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623AA58F-9A6D-9C42-A377-ECB90DB6155F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7</a:t>
                </a:r>
              </a:p>
            </p:txBody>
          </p:sp>
        </p:grpSp>
      </p:grpSp>
      <p:sp>
        <p:nvSpPr>
          <p:cNvPr id="29" name="Google Shape;3440;p41">
            <a:extLst>
              <a:ext uri="{FF2B5EF4-FFF2-40B4-BE49-F238E27FC236}">
                <a16:creationId xmlns:a16="http://schemas.microsoft.com/office/drawing/2014/main" id="{EA079D10-5B7A-E64A-AC40-35654F211044}"/>
              </a:ext>
            </a:extLst>
          </p:cNvPr>
          <p:cNvSpPr/>
          <p:nvPr/>
        </p:nvSpPr>
        <p:spPr>
          <a:xfrm>
            <a:off x="4493719" y="5195261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0" name="Google Shape;3441;p41">
            <a:extLst>
              <a:ext uri="{FF2B5EF4-FFF2-40B4-BE49-F238E27FC236}">
                <a16:creationId xmlns:a16="http://schemas.microsoft.com/office/drawing/2014/main" id="{EBB8AD15-F298-C248-8726-A6F61ABD1318}"/>
              </a:ext>
            </a:extLst>
          </p:cNvPr>
          <p:cNvSpPr/>
          <p:nvPr/>
        </p:nvSpPr>
        <p:spPr>
          <a:xfrm>
            <a:off x="4936182" y="5384405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1" name="Google Shape;3442;p41">
            <a:extLst>
              <a:ext uri="{FF2B5EF4-FFF2-40B4-BE49-F238E27FC236}">
                <a16:creationId xmlns:a16="http://schemas.microsoft.com/office/drawing/2014/main" id="{6617F9C4-EAAD-5E45-A609-581CB9428D38}"/>
              </a:ext>
            </a:extLst>
          </p:cNvPr>
          <p:cNvSpPr/>
          <p:nvPr/>
        </p:nvSpPr>
        <p:spPr>
          <a:xfrm>
            <a:off x="5414109" y="4042707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2" name="Google Shape;3443;p41">
            <a:extLst>
              <a:ext uri="{FF2B5EF4-FFF2-40B4-BE49-F238E27FC236}">
                <a16:creationId xmlns:a16="http://schemas.microsoft.com/office/drawing/2014/main" id="{D3900B96-3A07-EF46-B8A5-CB4A20216F48}"/>
              </a:ext>
            </a:extLst>
          </p:cNvPr>
          <p:cNvSpPr/>
          <p:nvPr/>
        </p:nvSpPr>
        <p:spPr>
          <a:xfrm>
            <a:off x="5823884" y="5574216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3" name="Google Shape;3444;p41">
            <a:extLst>
              <a:ext uri="{FF2B5EF4-FFF2-40B4-BE49-F238E27FC236}">
                <a16:creationId xmlns:a16="http://schemas.microsoft.com/office/drawing/2014/main" id="{09497BB7-CD84-8C43-95B8-E8A01D72F139}"/>
              </a:ext>
            </a:extLst>
          </p:cNvPr>
          <p:cNvSpPr/>
          <p:nvPr/>
        </p:nvSpPr>
        <p:spPr>
          <a:xfrm>
            <a:off x="6293835" y="3032650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4" name="Google Shape;3445;p41">
            <a:extLst>
              <a:ext uri="{FF2B5EF4-FFF2-40B4-BE49-F238E27FC236}">
                <a16:creationId xmlns:a16="http://schemas.microsoft.com/office/drawing/2014/main" id="{6EF9F3A3-9AB1-C345-9524-F4723FDB1381}"/>
              </a:ext>
            </a:extLst>
          </p:cNvPr>
          <p:cNvSpPr/>
          <p:nvPr/>
        </p:nvSpPr>
        <p:spPr>
          <a:xfrm>
            <a:off x="4051440" y="5568967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40" name="Google Shape;3507;p41">
            <a:extLst>
              <a:ext uri="{FF2B5EF4-FFF2-40B4-BE49-F238E27FC236}">
                <a16:creationId xmlns:a16="http://schemas.microsoft.com/office/drawing/2014/main" id="{782775D8-7C2A-754D-A55B-981EF20849C3}"/>
              </a:ext>
            </a:extLst>
          </p:cNvPr>
          <p:cNvSpPr/>
          <p:nvPr/>
        </p:nvSpPr>
        <p:spPr>
          <a:xfrm>
            <a:off x="3604173" y="5783251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06" name="Google Shape;3444;p41">
            <a:extLst>
              <a:ext uri="{FF2B5EF4-FFF2-40B4-BE49-F238E27FC236}">
                <a16:creationId xmlns:a16="http://schemas.microsoft.com/office/drawing/2014/main" id="{B2A89135-03CB-F040-A6F8-D3BF9C1F7A3B}"/>
              </a:ext>
            </a:extLst>
          </p:cNvPr>
          <p:cNvSpPr/>
          <p:nvPr/>
        </p:nvSpPr>
        <p:spPr>
          <a:xfrm>
            <a:off x="8043413" y="5381334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07" name="Google Shape;3444;p41">
            <a:extLst>
              <a:ext uri="{FF2B5EF4-FFF2-40B4-BE49-F238E27FC236}">
                <a16:creationId xmlns:a16="http://schemas.microsoft.com/office/drawing/2014/main" id="{413F2E4A-388C-7345-B8C9-6735CBE1CA47}"/>
              </a:ext>
            </a:extLst>
          </p:cNvPr>
          <p:cNvSpPr/>
          <p:nvPr/>
        </p:nvSpPr>
        <p:spPr>
          <a:xfrm>
            <a:off x="7153217" y="5581888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08" name="Google Shape;3444;p41">
            <a:extLst>
              <a:ext uri="{FF2B5EF4-FFF2-40B4-BE49-F238E27FC236}">
                <a16:creationId xmlns:a16="http://schemas.microsoft.com/office/drawing/2014/main" id="{D64E0CE3-2BEB-2849-A49C-BF5CA7571E1E}"/>
              </a:ext>
            </a:extLst>
          </p:cNvPr>
          <p:cNvSpPr/>
          <p:nvPr/>
        </p:nvSpPr>
        <p:spPr>
          <a:xfrm>
            <a:off x="7600797" y="5374719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09" name="Google Shape;3444;p41">
            <a:extLst>
              <a:ext uri="{FF2B5EF4-FFF2-40B4-BE49-F238E27FC236}">
                <a16:creationId xmlns:a16="http://schemas.microsoft.com/office/drawing/2014/main" id="{F0E87C31-EB7D-8A45-BDAF-E78C22AF44DE}"/>
              </a:ext>
            </a:extLst>
          </p:cNvPr>
          <p:cNvSpPr/>
          <p:nvPr/>
        </p:nvSpPr>
        <p:spPr>
          <a:xfrm>
            <a:off x="8478333" y="3807993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48" name="Google Shape;3444;p41">
            <a:extLst>
              <a:ext uri="{FF2B5EF4-FFF2-40B4-BE49-F238E27FC236}">
                <a16:creationId xmlns:a16="http://schemas.microsoft.com/office/drawing/2014/main" id="{5545A3A7-8510-7E48-821D-11ADB37D792F}"/>
              </a:ext>
            </a:extLst>
          </p:cNvPr>
          <p:cNvSpPr/>
          <p:nvPr/>
        </p:nvSpPr>
        <p:spPr>
          <a:xfrm>
            <a:off x="8942344" y="4025807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cxnSp>
        <p:nvCxnSpPr>
          <p:cNvPr id="179" name="Google Shape;3513;p41">
            <a:extLst>
              <a:ext uri="{FF2B5EF4-FFF2-40B4-BE49-F238E27FC236}">
                <a16:creationId xmlns:a16="http://schemas.microsoft.com/office/drawing/2014/main" id="{57271D9B-CCC4-CF47-8AA9-F7DB37F837D0}"/>
              </a:ext>
            </a:extLst>
          </p:cNvPr>
          <p:cNvCxnSpPr>
            <a:cxnSpLocks/>
          </p:cNvCxnSpPr>
          <p:nvPr/>
        </p:nvCxnSpPr>
        <p:spPr>
          <a:xfrm flipH="1" flipV="1">
            <a:off x="6851944" y="3068414"/>
            <a:ext cx="380452" cy="2500554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0" name="Google Shape;3444;p41">
            <a:extLst>
              <a:ext uri="{FF2B5EF4-FFF2-40B4-BE49-F238E27FC236}">
                <a16:creationId xmlns:a16="http://schemas.microsoft.com/office/drawing/2014/main" id="{92678323-5430-9B40-BF56-65B3FFD56977}"/>
              </a:ext>
            </a:extLst>
          </p:cNvPr>
          <p:cNvSpPr/>
          <p:nvPr/>
        </p:nvSpPr>
        <p:spPr>
          <a:xfrm>
            <a:off x="6710106" y="2827324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cxnSp>
        <p:nvCxnSpPr>
          <p:cNvPr id="187" name="Google Shape;3510;p41">
            <a:extLst>
              <a:ext uri="{FF2B5EF4-FFF2-40B4-BE49-F238E27FC236}">
                <a16:creationId xmlns:a16="http://schemas.microsoft.com/office/drawing/2014/main" id="{3F191A61-4205-E944-926A-9759D41E8B64}"/>
              </a:ext>
            </a:extLst>
          </p:cNvPr>
          <p:cNvCxnSpPr>
            <a:cxnSpLocks/>
          </p:cNvCxnSpPr>
          <p:nvPr/>
        </p:nvCxnSpPr>
        <p:spPr>
          <a:xfrm flipH="1">
            <a:off x="6521927" y="3009545"/>
            <a:ext cx="188179" cy="79817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2" name="Google Shape;3510;p41">
            <a:extLst>
              <a:ext uri="{FF2B5EF4-FFF2-40B4-BE49-F238E27FC236}">
                <a16:creationId xmlns:a16="http://schemas.microsoft.com/office/drawing/2014/main" id="{14444474-4C57-3C43-90EF-B279E0C7CC53}"/>
              </a:ext>
            </a:extLst>
          </p:cNvPr>
          <p:cNvCxnSpPr>
            <a:cxnSpLocks/>
          </p:cNvCxnSpPr>
          <p:nvPr/>
        </p:nvCxnSpPr>
        <p:spPr>
          <a:xfrm flipH="1">
            <a:off x="7389325" y="5556147"/>
            <a:ext cx="188179" cy="79817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3" name="Google Shape;3510;p41">
            <a:extLst>
              <a:ext uri="{FF2B5EF4-FFF2-40B4-BE49-F238E27FC236}">
                <a16:creationId xmlns:a16="http://schemas.microsoft.com/office/drawing/2014/main" id="{233FF81F-2193-EB49-8F0B-44B7EFA81C8C}"/>
              </a:ext>
            </a:extLst>
          </p:cNvPr>
          <p:cNvCxnSpPr>
            <a:cxnSpLocks/>
          </p:cNvCxnSpPr>
          <p:nvPr/>
        </p:nvCxnSpPr>
        <p:spPr>
          <a:xfrm flipH="1">
            <a:off x="7838547" y="5488528"/>
            <a:ext cx="184211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6" name="Google Shape;3513;p41">
            <a:extLst>
              <a:ext uri="{FF2B5EF4-FFF2-40B4-BE49-F238E27FC236}">
                <a16:creationId xmlns:a16="http://schemas.microsoft.com/office/drawing/2014/main" id="{63B57046-EA11-A947-84C5-3E4C47FBFC36}"/>
              </a:ext>
            </a:extLst>
          </p:cNvPr>
          <p:cNvCxnSpPr>
            <a:cxnSpLocks/>
          </p:cNvCxnSpPr>
          <p:nvPr/>
        </p:nvCxnSpPr>
        <p:spPr>
          <a:xfrm flipV="1">
            <a:off x="8197001" y="4052296"/>
            <a:ext cx="336995" cy="1314214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0" name="Google Shape;3510;p41">
            <a:extLst>
              <a:ext uri="{FF2B5EF4-FFF2-40B4-BE49-F238E27FC236}">
                <a16:creationId xmlns:a16="http://schemas.microsoft.com/office/drawing/2014/main" id="{AD1C73C1-EB47-7648-BDFD-740774813B7F}"/>
              </a:ext>
            </a:extLst>
          </p:cNvPr>
          <p:cNvCxnSpPr>
            <a:cxnSpLocks/>
          </p:cNvCxnSpPr>
          <p:nvPr/>
        </p:nvCxnSpPr>
        <p:spPr>
          <a:xfrm flipH="1" flipV="1">
            <a:off x="8715215" y="3967430"/>
            <a:ext cx="193765" cy="103486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08" name="Group 207">
            <a:extLst>
              <a:ext uri="{FF2B5EF4-FFF2-40B4-BE49-F238E27FC236}">
                <a16:creationId xmlns:a16="http://schemas.microsoft.com/office/drawing/2014/main" id="{A39092B3-454B-864B-B354-B0169CB373A0}"/>
              </a:ext>
            </a:extLst>
          </p:cNvPr>
          <p:cNvGrpSpPr/>
          <p:nvPr/>
        </p:nvGrpSpPr>
        <p:grpSpPr>
          <a:xfrm>
            <a:off x="5259484" y="1976285"/>
            <a:ext cx="1770242" cy="4120186"/>
            <a:chOff x="2410937" y="853347"/>
            <a:chExt cx="2272353" cy="5288836"/>
          </a:xfrm>
          <a:solidFill>
            <a:schemeClr val="accent1">
              <a:alpha val="20000"/>
            </a:schemeClr>
          </a:solidFill>
        </p:grpSpPr>
        <p:sp>
          <p:nvSpPr>
            <p:cNvPr id="209" name="Google Shape;620;p19">
              <a:extLst>
                <a:ext uri="{FF2B5EF4-FFF2-40B4-BE49-F238E27FC236}">
                  <a16:creationId xmlns:a16="http://schemas.microsoft.com/office/drawing/2014/main" id="{47810AAE-7849-E84B-832D-0C126F50537F}"/>
                </a:ext>
              </a:extLst>
            </p:cNvPr>
            <p:cNvSpPr>
              <a:spLocks/>
            </p:cNvSpPr>
            <p:nvPr/>
          </p:nvSpPr>
          <p:spPr>
            <a:xfrm>
              <a:off x="2410937" y="1670505"/>
              <a:ext cx="2272353" cy="4471678"/>
            </a:xfrm>
            <a:prstGeom prst="roundRect">
              <a:avLst>
                <a:gd name="adj" fmla="val 8264"/>
              </a:avLst>
            </a:prstGeom>
            <a:grpFill/>
            <a:ln>
              <a:solidFill>
                <a:schemeClr val="accent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10" name="Google Shape;620;p19">
              <a:extLst>
                <a:ext uri="{FF2B5EF4-FFF2-40B4-BE49-F238E27FC236}">
                  <a16:creationId xmlns:a16="http://schemas.microsoft.com/office/drawing/2014/main" id="{405CBC2E-6C50-074A-BBF5-B7E370E3A908}"/>
                </a:ext>
              </a:extLst>
            </p:cNvPr>
            <p:cNvSpPr>
              <a:spLocks/>
            </p:cNvSpPr>
            <p:nvPr/>
          </p:nvSpPr>
          <p:spPr>
            <a:xfrm>
              <a:off x="2423207" y="853347"/>
              <a:ext cx="2247813" cy="538271"/>
            </a:xfrm>
            <a:prstGeom prst="roundRect">
              <a:avLst>
                <a:gd name="adj" fmla="val 26497"/>
              </a:avLst>
            </a:prstGeom>
            <a:grpFill/>
            <a:ln>
              <a:solidFill>
                <a:schemeClr val="accent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214" name="Group 213">
            <a:extLst>
              <a:ext uri="{FF2B5EF4-FFF2-40B4-BE49-F238E27FC236}">
                <a16:creationId xmlns:a16="http://schemas.microsoft.com/office/drawing/2014/main" id="{103A0D33-5C0D-5A43-ABAB-675E2AC56F8F}"/>
              </a:ext>
            </a:extLst>
          </p:cNvPr>
          <p:cNvGrpSpPr/>
          <p:nvPr/>
        </p:nvGrpSpPr>
        <p:grpSpPr>
          <a:xfrm>
            <a:off x="2733155" y="2983221"/>
            <a:ext cx="6725690" cy="3067817"/>
            <a:chOff x="1389254" y="2088018"/>
            <a:chExt cx="8633365" cy="3937973"/>
          </a:xfrm>
        </p:grpSpPr>
        <p:grpSp>
          <p:nvGrpSpPr>
            <p:cNvPr id="204" name="Group 203">
              <a:extLst>
                <a:ext uri="{FF2B5EF4-FFF2-40B4-BE49-F238E27FC236}">
                  <a16:creationId xmlns:a16="http://schemas.microsoft.com/office/drawing/2014/main" id="{567C3002-F4F1-844C-9C83-70810C6C3BC9}"/>
                </a:ext>
              </a:extLst>
            </p:cNvPr>
            <p:cNvGrpSpPr/>
            <p:nvPr/>
          </p:nvGrpSpPr>
          <p:grpSpPr>
            <a:xfrm>
              <a:off x="1958620" y="2287309"/>
              <a:ext cx="8063999" cy="3548149"/>
              <a:chOff x="1993344" y="2345182"/>
              <a:chExt cx="8063999" cy="3548149"/>
            </a:xfrm>
          </p:grpSpPr>
          <p:cxnSp>
            <p:nvCxnSpPr>
              <p:cNvPr id="23" name="Google Shape;3434;p41">
                <a:extLst>
                  <a:ext uri="{FF2B5EF4-FFF2-40B4-BE49-F238E27FC236}">
                    <a16:creationId xmlns:a16="http://schemas.microsoft.com/office/drawing/2014/main" id="{D0AC1D91-28E8-8E48-A698-3F5DCAB1900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93344" y="3349014"/>
                <a:ext cx="8063999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4" name="Google Shape;3435;p41">
                <a:extLst>
                  <a:ext uri="{FF2B5EF4-FFF2-40B4-BE49-F238E27FC236}">
                    <a16:creationId xmlns:a16="http://schemas.microsoft.com/office/drawing/2014/main" id="{9076F562-3C63-C848-9BBC-217C6D9D7B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93344" y="3850930"/>
                <a:ext cx="8063999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" name="Google Shape;3436;p41">
                <a:extLst>
                  <a:ext uri="{FF2B5EF4-FFF2-40B4-BE49-F238E27FC236}">
                    <a16:creationId xmlns:a16="http://schemas.microsoft.com/office/drawing/2014/main" id="{8A48C1FD-FE41-D648-B003-50B240A705A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93344" y="4352846"/>
                <a:ext cx="8063999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" name="Google Shape;3437;p41">
                <a:extLst>
                  <a:ext uri="{FF2B5EF4-FFF2-40B4-BE49-F238E27FC236}">
                    <a16:creationId xmlns:a16="http://schemas.microsoft.com/office/drawing/2014/main" id="{67349A01-BA13-8A42-902A-F58704A6F29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93344" y="4854762"/>
                <a:ext cx="8063999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" name="Google Shape;3438;p41">
                <a:extLst>
                  <a:ext uri="{FF2B5EF4-FFF2-40B4-BE49-F238E27FC236}">
                    <a16:creationId xmlns:a16="http://schemas.microsoft.com/office/drawing/2014/main" id="{01F99FC3-AC66-3346-B9D4-64CBE2D442C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93344" y="5356678"/>
                <a:ext cx="8063999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8" name="Google Shape;3439;p41">
                <a:extLst>
                  <a:ext uri="{FF2B5EF4-FFF2-40B4-BE49-F238E27FC236}">
                    <a16:creationId xmlns:a16="http://schemas.microsoft.com/office/drawing/2014/main" id="{2A9FED70-7842-1E45-8BE3-E3331FE8108D}"/>
                  </a:ext>
                </a:extLst>
              </p:cNvPr>
              <p:cNvSpPr/>
              <p:nvPr/>
            </p:nvSpPr>
            <p:spPr>
              <a:xfrm>
                <a:off x="1993344" y="5858595"/>
                <a:ext cx="8063999" cy="34736"/>
              </a:xfrm>
              <a:custGeom>
                <a:avLst/>
                <a:gdLst/>
                <a:ahLst/>
                <a:cxnLst/>
                <a:rect l="l" t="t" r="r" b="b"/>
                <a:pathLst>
                  <a:path w="117796" h="638" extrusionOk="0">
                    <a:moveTo>
                      <a:pt x="319" y="1"/>
                    </a:moveTo>
                    <a:cubicBezTo>
                      <a:pt x="142" y="1"/>
                      <a:pt x="1" y="142"/>
                      <a:pt x="1" y="319"/>
                    </a:cubicBezTo>
                    <a:cubicBezTo>
                      <a:pt x="1" y="496"/>
                      <a:pt x="142" y="637"/>
                      <a:pt x="319" y="637"/>
                    </a:cubicBezTo>
                    <a:lnTo>
                      <a:pt x="117477" y="637"/>
                    </a:lnTo>
                    <a:cubicBezTo>
                      <a:pt x="117654" y="637"/>
                      <a:pt x="117796" y="496"/>
                      <a:pt x="117796" y="319"/>
                    </a:cubicBezTo>
                    <a:cubicBezTo>
                      <a:pt x="117796" y="142"/>
                      <a:pt x="117654" y="1"/>
                      <a:pt x="117477" y="1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cxnSp>
            <p:nvCxnSpPr>
              <p:cNvPr id="137" name="Google Shape;3434;p41">
                <a:extLst>
                  <a:ext uri="{FF2B5EF4-FFF2-40B4-BE49-F238E27FC236}">
                    <a16:creationId xmlns:a16="http://schemas.microsoft.com/office/drawing/2014/main" id="{FC38A1BB-38E9-D94B-A184-95FF7FA794C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93344" y="2847098"/>
                <a:ext cx="8063999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8" name="Google Shape;3434;p41">
                <a:extLst>
                  <a:ext uri="{FF2B5EF4-FFF2-40B4-BE49-F238E27FC236}">
                    <a16:creationId xmlns:a16="http://schemas.microsoft.com/office/drawing/2014/main" id="{FA76B373-0E07-E34A-BBBC-FB7A7ED1B2D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93344" y="2345182"/>
                <a:ext cx="8063999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13" name="Group 212">
              <a:extLst>
                <a:ext uri="{FF2B5EF4-FFF2-40B4-BE49-F238E27FC236}">
                  <a16:creationId xmlns:a16="http://schemas.microsoft.com/office/drawing/2014/main" id="{26EBD7A6-BF8A-3E48-BD0F-79782525D77F}"/>
                </a:ext>
              </a:extLst>
            </p:cNvPr>
            <p:cNvGrpSpPr/>
            <p:nvPr/>
          </p:nvGrpSpPr>
          <p:grpSpPr>
            <a:xfrm>
              <a:off x="1389254" y="2088018"/>
              <a:ext cx="504542" cy="3937973"/>
              <a:chOff x="1389254" y="2088018"/>
              <a:chExt cx="504542" cy="3937973"/>
            </a:xfrm>
          </p:grpSpPr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FAD0E36A-FA00-E947-87A8-6A367C9A6E8D}"/>
                  </a:ext>
                </a:extLst>
              </p:cNvPr>
              <p:cNvSpPr txBox="1"/>
              <p:nvPr/>
            </p:nvSpPr>
            <p:spPr>
              <a:xfrm>
                <a:off x="1456128" y="5093075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2</a:t>
                </a:r>
              </a:p>
            </p:txBody>
          </p:sp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FF7B8EBC-498E-E249-BF2C-6B5AE45AE955}"/>
                  </a:ext>
                </a:extLst>
              </p:cNvPr>
              <p:cNvSpPr txBox="1"/>
              <p:nvPr/>
            </p:nvSpPr>
            <p:spPr>
              <a:xfrm>
                <a:off x="1389254" y="3084197"/>
                <a:ext cx="504542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10</a:t>
                </a:r>
              </a:p>
            </p:txBody>
          </p:sp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1DED865C-7AA3-9E4C-BB01-FC42B0A0989B}"/>
                  </a:ext>
                </a:extLst>
              </p:cNvPr>
              <p:cNvSpPr txBox="1"/>
              <p:nvPr/>
            </p:nvSpPr>
            <p:spPr>
              <a:xfrm>
                <a:off x="1456127" y="3598413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8</a:t>
                </a:r>
              </a:p>
            </p:txBody>
          </p:sp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CD772369-DC74-C94E-8523-3FE7547AF177}"/>
                  </a:ext>
                </a:extLst>
              </p:cNvPr>
              <p:cNvSpPr txBox="1"/>
              <p:nvPr/>
            </p:nvSpPr>
            <p:spPr>
              <a:xfrm>
                <a:off x="1456127" y="4098645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6</a:t>
                </a:r>
              </a:p>
            </p:txBody>
          </p:sp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AFFDF699-4046-8B40-83C9-B02FB025330E}"/>
                  </a:ext>
                </a:extLst>
              </p:cNvPr>
              <p:cNvSpPr txBox="1"/>
              <p:nvPr/>
            </p:nvSpPr>
            <p:spPr>
              <a:xfrm>
                <a:off x="1456127" y="459284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4</a:t>
                </a:r>
              </a:p>
            </p:txBody>
          </p:sp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2D451BA1-3882-F143-991B-C496616AC650}"/>
                  </a:ext>
                </a:extLst>
              </p:cNvPr>
              <p:cNvSpPr txBox="1"/>
              <p:nvPr/>
            </p:nvSpPr>
            <p:spPr>
              <a:xfrm>
                <a:off x="1389254" y="2588250"/>
                <a:ext cx="504542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12</a:t>
                </a:r>
              </a:p>
            </p:txBody>
          </p:sp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CC9A6292-10BE-5C41-B055-B3DFB8F2A26C}"/>
                  </a:ext>
                </a:extLst>
              </p:cNvPr>
              <p:cNvSpPr txBox="1"/>
              <p:nvPr/>
            </p:nvSpPr>
            <p:spPr>
              <a:xfrm>
                <a:off x="1389254" y="2088018"/>
                <a:ext cx="504542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14</a:t>
                </a:r>
              </a:p>
            </p:txBody>
          </p:sp>
          <p:sp>
            <p:nvSpPr>
              <p:cNvPr id="212" name="TextBox 211">
                <a:extLst>
                  <a:ext uri="{FF2B5EF4-FFF2-40B4-BE49-F238E27FC236}">
                    <a16:creationId xmlns:a16="http://schemas.microsoft.com/office/drawing/2014/main" id="{03925BB5-D887-6841-9397-77CC361EFAB4}"/>
                  </a:ext>
                </a:extLst>
              </p:cNvPr>
              <p:cNvSpPr txBox="1"/>
              <p:nvPr/>
            </p:nvSpPr>
            <p:spPr>
              <a:xfrm>
                <a:off x="1456126" y="5591409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0</a:t>
                </a:r>
              </a:p>
            </p:txBody>
          </p:sp>
        </p:grp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EEB8CBB0-9F64-434D-964F-4C6044B73E59}"/>
              </a:ext>
            </a:extLst>
          </p:cNvPr>
          <p:cNvGrpSpPr/>
          <p:nvPr/>
        </p:nvGrpSpPr>
        <p:grpSpPr>
          <a:xfrm>
            <a:off x="3514734" y="1386382"/>
            <a:ext cx="5736666" cy="419333"/>
            <a:chOff x="878964" y="860032"/>
            <a:chExt cx="7363814" cy="538273"/>
          </a:xfrm>
        </p:grpSpPr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BAC946B9-B3D7-4546-82E4-EE4862AACA07}"/>
                </a:ext>
              </a:extLst>
            </p:cNvPr>
            <p:cNvGrpSpPr/>
            <p:nvPr/>
          </p:nvGrpSpPr>
          <p:grpSpPr>
            <a:xfrm>
              <a:off x="878964" y="860032"/>
              <a:ext cx="538273" cy="538273"/>
              <a:chOff x="1752673" y="495870"/>
              <a:chExt cx="538273" cy="538273"/>
            </a:xfrm>
          </p:grpSpPr>
          <p:sp>
            <p:nvSpPr>
              <p:cNvPr id="164" name="Google Shape;620;p19">
                <a:extLst>
                  <a:ext uri="{FF2B5EF4-FFF2-40B4-BE49-F238E27FC236}">
                    <a16:creationId xmlns:a16="http://schemas.microsoft.com/office/drawing/2014/main" id="{E7F47521-A9FF-4743-9A0E-4D42FE41EAB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2E6407D9-9DB4-8C47-8718-6950CD41A719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0</a:t>
                </a:r>
              </a:p>
            </p:txBody>
          </p:sp>
        </p:grpSp>
        <p:grpSp>
          <p:nvGrpSpPr>
            <p:cNvPr id="118" name="Group 117">
              <a:extLst>
                <a:ext uri="{FF2B5EF4-FFF2-40B4-BE49-F238E27FC236}">
                  <a16:creationId xmlns:a16="http://schemas.microsoft.com/office/drawing/2014/main" id="{D8E8BC57-A04B-A147-8FAF-FBDD0E817194}"/>
                </a:ext>
              </a:extLst>
            </p:cNvPr>
            <p:cNvGrpSpPr/>
            <p:nvPr/>
          </p:nvGrpSpPr>
          <p:grpSpPr>
            <a:xfrm>
              <a:off x="1447759" y="860032"/>
              <a:ext cx="538273" cy="538273"/>
              <a:chOff x="1752673" y="495870"/>
              <a:chExt cx="538273" cy="538273"/>
            </a:xfrm>
          </p:grpSpPr>
          <p:sp>
            <p:nvSpPr>
              <p:cNvPr id="162" name="Google Shape;620;p19">
                <a:extLst>
                  <a:ext uri="{FF2B5EF4-FFF2-40B4-BE49-F238E27FC236}">
                    <a16:creationId xmlns:a16="http://schemas.microsoft.com/office/drawing/2014/main" id="{6D930BE5-0644-BB45-B195-97B2767D0F5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63" name="TextBox 162">
                <a:extLst>
                  <a:ext uri="{FF2B5EF4-FFF2-40B4-BE49-F238E27FC236}">
                    <a16:creationId xmlns:a16="http://schemas.microsoft.com/office/drawing/2014/main" id="{A40A00BC-7BFD-E84E-A958-81BA5FE53910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</a:t>
                </a:r>
              </a:p>
            </p:txBody>
          </p:sp>
        </p:grpSp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FF837B42-C8E8-644A-B7F6-785462CDD896}"/>
                </a:ext>
              </a:extLst>
            </p:cNvPr>
            <p:cNvGrpSpPr/>
            <p:nvPr/>
          </p:nvGrpSpPr>
          <p:grpSpPr>
            <a:xfrm>
              <a:off x="2016554" y="860032"/>
              <a:ext cx="538273" cy="538273"/>
              <a:chOff x="1752673" y="495870"/>
              <a:chExt cx="538273" cy="538273"/>
            </a:xfrm>
          </p:grpSpPr>
          <p:sp>
            <p:nvSpPr>
              <p:cNvPr id="160" name="Google Shape;620;p19">
                <a:extLst>
                  <a:ext uri="{FF2B5EF4-FFF2-40B4-BE49-F238E27FC236}">
                    <a16:creationId xmlns:a16="http://schemas.microsoft.com/office/drawing/2014/main" id="{3B37D4C6-2778-8248-AA4E-9ED044B45D2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C53AF1BC-F0A8-1A47-AE65-39729C478BE2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3</a:t>
                </a:r>
              </a:p>
            </p:txBody>
          </p:sp>
        </p:grpSp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350151BF-1D61-2247-82EE-236774457012}"/>
                </a:ext>
              </a:extLst>
            </p:cNvPr>
            <p:cNvGrpSpPr/>
            <p:nvPr/>
          </p:nvGrpSpPr>
          <p:grpSpPr>
            <a:xfrm>
              <a:off x="2585349" y="860032"/>
              <a:ext cx="538273" cy="538273"/>
              <a:chOff x="1752673" y="495870"/>
              <a:chExt cx="538273" cy="538273"/>
            </a:xfrm>
          </p:grpSpPr>
          <p:sp>
            <p:nvSpPr>
              <p:cNvPr id="158" name="Google Shape;620;p19">
                <a:extLst>
                  <a:ext uri="{FF2B5EF4-FFF2-40B4-BE49-F238E27FC236}">
                    <a16:creationId xmlns:a16="http://schemas.microsoft.com/office/drawing/2014/main" id="{F6730818-CA0E-8C4D-BB59-F38FECF5FC3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57993998-67BA-DB40-97DF-A2057FC35C58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2</a:t>
                </a:r>
              </a:p>
            </p:txBody>
          </p:sp>
        </p:grpSp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BFE7FA58-B8E1-DE48-9B0A-3E72FF2A689D}"/>
                </a:ext>
              </a:extLst>
            </p:cNvPr>
            <p:cNvGrpSpPr/>
            <p:nvPr/>
          </p:nvGrpSpPr>
          <p:grpSpPr>
            <a:xfrm>
              <a:off x="3154144" y="860032"/>
              <a:ext cx="538273" cy="538273"/>
              <a:chOff x="1752673" y="495870"/>
              <a:chExt cx="538273" cy="538273"/>
            </a:xfrm>
          </p:grpSpPr>
          <p:sp>
            <p:nvSpPr>
              <p:cNvPr id="156" name="Google Shape;620;p19">
                <a:extLst>
                  <a:ext uri="{FF2B5EF4-FFF2-40B4-BE49-F238E27FC236}">
                    <a16:creationId xmlns:a16="http://schemas.microsoft.com/office/drawing/2014/main" id="{DD88B6AD-E645-EC4B-A163-AB58662556C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2E4B3AFE-89A0-4D43-BE89-B1A1F15CCCE8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9</a:t>
                </a:r>
              </a:p>
            </p:txBody>
          </p:sp>
        </p:grpSp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7A0E353D-5B61-8D41-90DD-7975742E748D}"/>
                </a:ext>
              </a:extLst>
            </p:cNvPr>
            <p:cNvGrpSpPr/>
            <p:nvPr/>
          </p:nvGrpSpPr>
          <p:grpSpPr>
            <a:xfrm>
              <a:off x="3722939" y="860032"/>
              <a:ext cx="538273" cy="538273"/>
              <a:chOff x="1752673" y="495870"/>
              <a:chExt cx="538273" cy="538273"/>
            </a:xfrm>
          </p:grpSpPr>
          <p:sp>
            <p:nvSpPr>
              <p:cNvPr id="154" name="Google Shape;620;p19">
                <a:extLst>
                  <a:ext uri="{FF2B5EF4-FFF2-40B4-BE49-F238E27FC236}">
                    <a16:creationId xmlns:a16="http://schemas.microsoft.com/office/drawing/2014/main" id="{42C2B250-A2FF-E54C-8FBC-FE0A783AB4D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2B599FF9-2AE8-3B4C-80D3-CB6268E64112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</a:t>
                </a:r>
              </a:p>
            </p:txBody>
          </p:sp>
        </p:grpSp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id="{EE2797A2-5C64-3549-B2E6-E7E6AE25BD8D}"/>
                </a:ext>
              </a:extLst>
            </p:cNvPr>
            <p:cNvGrpSpPr/>
            <p:nvPr/>
          </p:nvGrpSpPr>
          <p:grpSpPr>
            <a:xfrm>
              <a:off x="4860529" y="860032"/>
              <a:ext cx="538273" cy="538273"/>
              <a:chOff x="1752673" y="495870"/>
              <a:chExt cx="538273" cy="538273"/>
            </a:xfrm>
          </p:grpSpPr>
          <p:sp>
            <p:nvSpPr>
              <p:cNvPr id="152" name="Google Shape;620;p19">
                <a:extLst>
                  <a:ext uri="{FF2B5EF4-FFF2-40B4-BE49-F238E27FC236}">
                    <a16:creationId xmlns:a16="http://schemas.microsoft.com/office/drawing/2014/main" id="{3B540E9C-D980-6148-BD8D-6E7F750FF14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1E5D7E67-177E-2A4C-93AD-6D4390BAFB77}"/>
                  </a:ext>
                </a:extLst>
              </p:cNvPr>
              <p:cNvSpPr txBox="1"/>
              <p:nvPr/>
            </p:nvSpPr>
            <p:spPr>
              <a:xfrm>
                <a:off x="1769537" y="564950"/>
                <a:ext cx="504543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15</a:t>
                </a:r>
              </a:p>
            </p:txBody>
          </p:sp>
        </p:grpSp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373F290F-3FC5-3245-8222-71CD624824C8}"/>
                </a:ext>
              </a:extLst>
            </p:cNvPr>
            <p:cNvGrpSpPr/>
            <p:nvPr/>
          </p:nvGrpSpPr>
          <p:grpSpPr>
            <a:xfrm>
              <a:off x="4291734" y="860032"/>
              <a:ext cx="538273" cy="538273"/>
              <a:chOff x="1752673" y="495870"/>
              <a:chExt cx="538273" cy="538273"/>
            </a:xfrm>
          </p:grpSpPr>
          <p:sp>
            <p:nvSpPr>
              <p:cNvPr id="150" name="Google Shape;620;p19">
                <a:extLst>
                  <a:ext uri="{FF2B5EF4-FFF2-40B4-BE49-F238E27FC236}">
                    <a16:creationId xmlns:a16="http://schemas.microsoft.com/office/drawing/2014/main" id="{7DE5EDA2-A26F-F243-9E99-76E36ECB330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B996658A-209D-D448-ABA8-13F2B571A267}"/>
                  </a:ext>
                </a:extLst>
              </p:cNvPr>
              <p:cNvSpPr txBox="1"/>
              <p:nvPr/>
            </p:nvSpPr>
            <p:spPr>
              <a:xfrm>
                <a:off x="1769537" y="564950"/>
                <a:ext cx="504543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14</a:t>
                </a:r>
              </a:p>
            </p:txBody>
          </p:sp>
        </p:grpSp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9AA4A191-E13D-6646-8657-406E0B3F675C}"/>
                </a:ext>
              </a:extLst>
            </p:cNvPr>
            <p:cNvGrpSpPr/>
            <p:nvPr/>
          </p:nvGrpSpPr>
          <p:grpSpPr>
            <a:xfrm>
              <a:off x="5429324" y="860032"/>
              <a:ext cx="538273" cy="538273"/>
              <a:chOff x="1752673" y="495870"/>
              <a:chExt cx="538273" cy="538273"/>
            </a:xfrm>
          </p:grpSpPr>
          <p:sp>
            <p:nvSpPr>
              <p:cNvPr id="147" name="Google Shape;620;p19">
                <a:extLst>
                  <a:ext uri="{FF2B5EF4-FFF2-40B4-BE49-F238E27FC236}">
                    <a16:creationId xmlns:a16="http://schemas.microsoft.com/office/drawing/2014/main" id="{81C437D9-8B40-A641-A2B1-8A2B4F4D57C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9AA4526E-6BD3-8543-BE50-701CDA80C0DA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</a:t>
                </a:r>
              </a:p>
            </p:txBody>
          </p:sp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63179DA2-BE0D-1E4D-A12F-95DC0BDEC80E}"/>
                </a:ext>
              </a:extLst>
            </p:cNvPr>
            <p:cNvGrpSpPr/>
            <p:nvPr/>
          </p:nvGrpSpPr>
          <p:grpSpPr>
            <a:xfrm>
              <a:off x="5998119" y="860032"/>
              <a:ext cx="538273" cy="538273"/>
              <a:chOff x="1752673" y="495870"/>
              <a:chExt cx="538273" cy="538273"/>
            </a:xfrm>
          </p:grpSpPr>
          <p:sp>
            <p:nvSpPr>
              <p:cNvPr id="145" name="Google Shape;620;p19">
                <a:extLst>
                  <a:ext uri="{FF2B5EF4-FFF2-40B4-BE49-F238E27FC236}">
                    <a16:creationId xmlns:a16="http://schemas.microsoft.com/office/drawing/2014/main" id="{8684C19A-7E36-D847-A965-0DB0336151D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D951ACC0-CC73-C246-A5DD-BC6029196225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2</a:t>
                </a:r>
              </a:p>
            </p:txBody>
          </p:sp>
        </p:grpSp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8DE7A6D9-05A0-7243-89B7-93ACBA371700}"/>
                </a:ext>
              </a:extLst>
            </p:cNvPr>
            <p:cNvGrpSpPr/>
            <p:nvPr/>
          </p:nvGrpSpPr>
          <p:grpSpPr>
            <a:xfrm>
              <a:off x="6566914" y="860032"/>
              <a:ext cx="538273" cy="538273"/>
              <a:chOff x="1752673" y="495870"/>
              <a:chExt cx="538273" cy="538273"/>
            </a:xfrm>
          </p:grpSpPr>
          <p:sp>
            <p:nvSpPr>
              <p:cNvPr id="143" name="Google Shape;620;p19">
                <a:extLst>
                  <a:ext uri="{FF2B5EF4-FFF2-40B4-BE49-F238E27FC236}">
                    <a16:creationId xmlns:a16="http://schemas.microsoft.com/office/drawing/2014/main" id="{BF6C3871-3C1E-1B4C-8517-86EDE706135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3251A81C-69A2-2040-B342-A39659A1CAE8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2</a:t>
                </a:r>
              </a:p>
            </p:txBody>
          </p:sp>
        </p:grpSp>
        <p:grpSp>
          <p:nvGrpSpPr>
            <p:cNvPr id="135" name="Group 134">
              <a:extLst>
                <a:ext uri="{FF2B5EF4-FFF2-40B4-BE49-F238E27FC236}">
                  <a16:creationId xmlns:a16="http://schemas.microsoft.com/office/drawing/2014/main" id="{10BA56AB-97AF-2F42-BEFA-0013BDC62C1B}"/>
                </a:ext>
              </a:extLst>
            </p:cNvPr>
            <p:cNvGrpSpPr/>
            <p:nvPr/>
          </p:nvGrpSpPr>
          <p:grpSpPr>
            <a:xfrm>
              <a:off x="7135709" y="860032"/>
              <a:ext cx="538273" cy="538273"/>
              <a:chOff x="1752673" y="495870"/>
              <a:chExt cx="538273" cy="538273"/>
            </a:xfrm>
          </p:grpSpPr>
          <p:sp>
            <p:nvSpPr>
              <p:cNvPr id="141" name="Google Shape;620;p19">
                <a:extLst>
                  <a:ext uri="{FF2B5EF4-FFF2-40B4-BE49-F238E27FC236}">
                    <a16:creationId xmlns:a16="http://schemas.microsoft.com/office/drawing/2014/main" id="{0446967A-A238-7244-91F1-43BD2CC4B17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6BB122C6-C89A-7D46-AEC0-5D86FE9E48E2}"/>
                  </a:ext>
                </a:extLst>
              </p:cNvPr>
              <p:cNvSpPr txBox="1"/>
              <p:nvPr/>
            </p:nvSpPr>
            <p:spPr>
              <a:xfrm>
                <a:off x="1769537" y="564950"/>
                <a:ext cx="504543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10</a:t>
                </a:r>
              </a:p>
            </p:txBody>
          </p:sp>
        </p:grp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2DD6C9F8-3177-2A4A-BF17-AF5D38593BC0}"/>
                </a:ext>
              </a:extLst>
            </p:cNvPr>
            <p:cNvGrpSpPr/>
            <p:nvPr/>
          </p:nvGrpSpPr>
          <p:grpSpPr>
            <a:xfrm>
              <a:off x="7704505" y="860032"/>
              <a:ext cx="538273" cy="538273"/>
              <a:chOff x="1752673" y="495870"/>
              <a:chExt cx="538273" cy="538273"/>
            </a:xfrm>
          </p:grpSpPr>
          <p:sp>
            <p:nvSpPr>
              <p:cNvPr id="139" name="Google Shape;620;p19">
                <a:extLst>
                  <a:ext uri="{FF2B5EF4-FFF2-40B4-BE49-F238E27FC236}">
                    <a16:creationId xmlns:a16="http://schemas.microsoft.com/office/drawing/2014/main" id="{9C8BCD39-254E-7E4A-8F0D-8985520CB47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7ED2BA36-5581-F24E-B379-20315235D1C3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7</a:t>
                </a:r>
              </a:p>
            </p:txBody>
          </p:sp>
        </p:grpSp>
      </p:grpSp>
      <p:grpSp>
        <p:nvGrpSpPr>
          <p:cNvPr id="207" name="Group 206">
            <a:extLst>
              <a:ext uri="{FF2B5EF4-FFF2-40B4-BE49-F238E27FC236}">
                <a16:creationId xmlns:a16="http://schemas.microsoft.com/office/drawing/2014/main" id="{980C5C44-47AD-9A4D-8714-D0420BB47BE8}"/>
              </a:ext>
            </a:extLst>
          </p:cNvPr>
          <p:cNvGrpSpPr/>
          <p:nvPr/>
        </p:nvGrpSpPr>
        <p:grpSpPr>
          <a:xfrm>
            <a:off x="3502030" y="1382953"/>
            <a:ext cx="1770242" cy="4704282"/>
            <a:chOff x="2410937" y="103578"/>
            <a:chExt cx="2272353" cy="6038605"/>
          </a:xfrm>
          <a:solidFill>
            <a:schemeClr val="accent6">
              <a:alpha val="20000"/>
            </a:schemeClr>
          </a:solidFill>
        </p:grpSpPr>
        <p:sp>
          <p:nvSpPr>
            <p:cNvPr id="205" name="Google Shape;620;p19">
              <a:extLst>
                <a:ext uri="{FF2B5EF4-FFF2-40B4-BE49-F238E27FC236}">
                  <a16:creationId xmlns:a16="http://schemas.microsoft.com/office/drawing/2014/main" id="{6F104C2E-1B2A-2443-A5D0-4E71A2C8B128}"/>
                </a:ext>
              </a:extLst>
            </p:cNvPr>
            <p:cNvSpPr>
              <a:spLocks/>
            </p:cNvSpPr>
            <p:nvPr/>
          </p:nvSpPr>
          <p:spPr>
            <a:xfrm>
              <a:off x="2410937" y="1670505"/>
              <a:ext cx="2272353" cy="4471678"/>
            </a:xfrm>
            <a:prstGeom prst="roundRect">
              <a:avLst>
                <a:gd name="adj" fmla="val 8264"/>
              </a:avLst>
            </a:prstGeom>
            <a:grpFill/>
            <a:ln>
              <a:solidFill>
                <a:schemeClr val="accent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06" name="Google Shape;620;p19">
              <a:extLst>
                <a:ext uri="{FF2B5EF4-FFF2-40B4-BE49-F238E27FC236}">
                  <a16:creationId xmlns:a16="http://schemas.microsoft.com/office/drawing/2014/main" id="{B0D176BE-02AE-EB44-AA8B-DE2306ECB9EC}"/>
                </a:ext>
              </a:extLst>
            </p:cNvPr>
            <p:cNvSpPr>
              <a:spLocks/>
            </p:cNvSpPr>
            <p:nvPr/>
          </p:nvSpPr>
          <p:spPr>
            <a:xfrm>
              <a:off x="2422686" y="103578"/>
              <a:ext cx="2247812" cy="538271"/>
            </a:xfrm>
            <a:prstGeom prst="roundRect">
              <a:avLst>
                <a:gd name="adj" fmla="val 26497"/>
              </a:avLst>
            </a:prstGeom>
            <a:grpFill/>
            <a:ln>
              <a:solidFill>
                <a:schemeClr val="accent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7B6D3830-20F2-1F42-AB87-6DF819CC82B3}"/>
              </a:ext>
            </a:extLst>
          </p:cNvPr>
          <p:cNvGrpSpPr/>
          <p:nvPr/>
        </p:nvGrpSpPr>
        <p:grpSpPr>
          <a:xfrm>
            <a:off x="3514734" y="761529"/>
            <a:ext cx="5736666" cy="419333"/>
            <a:chOff x="878964" y="860032"/>
            <a:chExt cx="7363814" cy="538273"/>
          </a:xfrm>
        </p:grpSpPr>
        <p:grpSp>
          <p:nvGrpSpPr>
            <p:cNvPr id="167" name="Group 166">
              <a:extLst>
                <a:ext uri="{FF2B5EF4-FFF2-40B4-BE49-F238E27FC236}">
                  <a16:creationId xmlns:a16="http://schemas.microsoft.com/office/drawing/2014/main" id="{EE5CADD0-69B9-AE46-81AF-F584E0DD18D1}"/>
                </a:ext>
              </a:extLst>
            </p:cNvPr>
            <p:cNvGrpSpPr/>
            <p:nvPr/>
          </p:nvGrpSpPr>
          <p:grpSpPr>
            <a:xfrm>
              <a:off x="878964" y="860032"/>
              <a:ext cx="538273" cy="538273"/>
              <a:chOff x="1752673" y="495870"/>
              <a:chExt cx="538273" cy="538273"/>
            </a:xfrm>
          </p:grpSpPr>
          <p:sp>
            <p:nvSpPr>
              <p:cNvPr id="221" name="Google Shape;620;p19">
                <a:extLst>
                  <a:ext uri="{FF2B5EF4-FFF2-40B4-BE49-F238E27FC236}">
                    <a16:creationId xmlns:a16="http://schemas.microsoft.com/office/drawing/2014/main" id="{A239C3F0-3920-8143-89B1-78373BA8F57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22" name="TextBox 221">
                <a:extLst>
                  <a:ext uri="{FF2B5EF4-FFF2-40B4-BE49-F238E27FC236}">
                    <a16:creationId xmlns:a16="http://schemas.microsoft.com/office/drawing/2014/main" id="{4743B655-572B-6B49-8E52-7726EC419E32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0</a:t>
                </a:r>
              </a:p>
            </p:txBody>
          </p:sp>
        </p:grpSp>
        <p:grpSp>
          <p:nvGrpSpPr>
            <p:cNvPr id="168" name="Group 167">
              <a:extLst>
                <a:ext uri="{FF2B5EF4-FFF2-40B4-BE49-F238E27FC236}">
                  <a16:creationId xmlns:a16="http://schemas.microsoft.com/office/drawing/2014/main" id="{1887CE4E-ACFE-034E-BAA0-68A2175E0021}"/>
                </a:ext>
              </a:extLst>
            </p:cNvPr>
            <p:cNvGrpSpPr/>
            <p:nvPr/>
          </p:nvGrpSpPr>
          <p:grpSpPr>
            <a:xfrm>
              <a:off x="1431701" y="860032"/>
              <a:ext cx="570390" cy="538273"/>
              <a:chOff x="1736615" y="495870"/>
              <a:chExt cx="570390" cy="538273"/>
            </a:xfrm>
          </p:grpSpPr>
          <p:sp>
            <p:nvSpPr>
              <p:cNvPr id="219" name="Google Shape;620;p19">
                <a:extLst>
                  <a:ext uri="{FF2B5EF4-FFF2-40B4-BE49-F238E27FC236}">
                    <a16:creationId xmlns:a16="http://schemas.microsoft.com/office/drawing/2014/main" id="{3F4B657E-6EBE-8B4C-A21E-874A304D125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20" name="TextBox 219">
                <a:extLst>
                  <a:ext uri="{FF2B5EF4-FFF2-40B4-BE49-F238E27FC236}">
                    <a16:creationId xmlns:a16="http://schemas.microsoft.com/office/drawing/2014/main" id="{71B0F603-D8BE-CF42-A0BB-5C65D933E59E}"/>
                  </a:ext>
                </a:extLst>
              </p:cNvPr>
              <p:cNvSpPr txBox="1"/>
              <p:nvPr/>
            </p:nvSpPr>
            <p:spPr>
              <a:xfrm>
                <a:off x="1736615" y="564950"/>
                <a:ext cx="570390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7.4</a:t>
                </a:r>
              </a:p>
            </p:txBody>
          </p:sp>
        </p:grpSp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705CD5BA-1CC3-5D43-BCFE-740DF1A5FF33}"/>
                </a:ext>
              </a:extLst>
            </p:cNvPr>
            <p:cNvGrpSpPr/>
            <p:nvPr/>
          </p:nvGrpSpPr>
          <p:grpSpPr>
            <a:xfrm>
              <a:off x="2000496" y="860032"/>
              <a:ext cx="570388" cy="538273"/>
              <a:chOff x="1736615" y="495870"/>
              <a:chExt cx="570388" cy="538273"/>
            </a:xfrm>
          </p:grpSpPr>
          <p:sp>
            <p:nvSpPr>
              <p:cNvPr id="217" name="Google Shape;620;p19">
                <a:extLst>
                  <a:ext uri="{FF2B5EF4-FFF2-40B4-BE49-F238E27FC236}">
                    <a16:creationId xmlns:a16="http://schemas.microsoft.com/office/drawing/2014/main" id="{E4DCEF78-949F-8947-B313-AEF0949417D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18" name="TextBox 217">
                <a:extLst>
                  <a:ext uri="{FF2B5EF4-FFF2-40B4-BE49-F238E27FC236}">
                    <a16:creationId xmlns:a16="http://schemas.microsoft.com/office/drawing/2014/main" id="{5DA909AE-8DD3-5A4C-A3D4-02119B99E591}"/>
                  </a:ext>
                </a:extLst>
              </p:cNvPr>
              <p:cNvSpPr txBox="1"/>
              <p:nvPr/>
            </p:nvSpPr>
            <p:spPr>
              <a:xfrm>
                <a:off x="1736615" y="564950"/>
                <a:ext cx="570388" cy="43458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6.9</a:t>
                </a:r>
              </a:p>
            </p:txBody>
          </p:sp>
        </p:grpSp>
        <p:grpSp>
          <p:nvGrpSpPr>
            <p:cNvPr id="170" name="Group 169">
              <a:extLst>
                <a:ext uri="{FF2B5EF4-FFF2-40B4-BE49-F238E27FC236}">
                  <a16:creationId xmlns:a16="http://schemas.microsoft.com/office/drawing/2014/main" id="{43565AD6-1FE9-194A-B01C-2E2FDDD888CC}"/>
                </a:ext>
              </a:extLst>
            </p:cNvPr>
            <p:cNvGrpSpPr/>
            <p:nvPr/>
          </p:nvGrpSpPr>
          <p:grpSpPr>
            <a:xfrm>
              <a:off x="2502416" y="860032"/>
              <a:ext cx="704139" cy="538273"/>
              <a:chOff x="1669740" y="495870"/>
              <a:chExt cx="704139" cy="538273"/>
            </a:xfrm>
          </p:grpSpPr>
          <p:sp>
            <p:nvSpPr>
              <p:cNvPr id="215" name="Google Shape;620;p19">
                <a:extLst>
                  <a:ext uri="{FF2B5EF4-FFF2-40B4-BE49-F238E27FC236}">
                    <a16:creationId xmlns:a16="http://schemas.microsoft.com/office/drawing/2014/main" id="{598759CE-F42B-B343-AD42-C2BB2710B96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16" name="TextBox 215">
                <a:extLst>
                  <a:ext uri="{FF2B5EF4-FFF2-40B4-BE49-F238E27FC236}">
                    <a16:creationId xmlns:a16="http://schemas.microsoft.com/office/drawing/2014/main" id="{1734B0D6-CC7B-9E45-B86D-7DA7422057A7}"/>
                  </a:ext>
                </a:extLst>
              </p:cNvPr>
              <p:cNvSpPr txBox="1"/>
              <p:nvPr/>
            </p:nvSpPr>
            <p:spPr>
              <a:xfrm>
                <a:off x="1669740" y="564950"/>
                <a:ext cx="704139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14.7</a:t>
                </a:r>
              </a:p>
            </p:txBody>
          </p:sp>
        </p:grpSp>
        <p:grpSp>
          <p:nvGrpSpPr>
            <p:cNvPr id="171" name="Group 170">
              <a:extLst>
                <a:ext uri="{FF2B5EF4-FFF2-40B4-BE49-F238E27FC236}">
                  <a16:creationId xmlns:a16="http://schemas.microsoft.com/office/drawing/2014/main" id="{0B6F9F7C-D186-8648-BDD5-38C7F5C2446B}"/>
                </a:ext>
              </a:extLst>
            </p:cNvPr>
            <p:cNvGrpSpPr/>
            <p:nvPr/>
          </p:nvGrpSpPr>
          <p:grpSpPr>
            <a:xfrm>
              <a:off x="3071212" y="860032"/>
              <a:ext cx="704137" cy="538273"/>
              <a:chOff x="1669741" y="495870"/>
              <a:chExt cx="704137" cy="538273"/>
            </a:xfrm>
          </p:grpSpPr>
          <p:sp>
            <p:nvSpPr>
              <p:cNvPr id="203" name="Google Shape;620;p19">
                <a:extLst>
                  <a:ext uri="{FF2B5EF4-FFF2-40B4-BE49-F238E27FC236}">
                    <a16:creationId xmlns:a16="http://schemas.microsoft.com/office/drawing/2014/main" id="{2AA633B1-34A4-6D46-86CC-3F520012939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11" name="TextBox 210">
                <a:extLst>
                  <a:ext uri="{FF2B5EF4-FFF2-40B4-BE49-F238E27FC236}">
                    <a16:creationId xmlns:a16="http://schemas.microsoft.com/office/drawing/2014/main" id="{A79E32EF-E7B4-7F4D-81FC-56E3EFEDC477}"/>
                  </a:ext>
                </a:extLst>
              </p:cNvPr>
              <p:cNvSpPr txBox="1"/>
              <p:nvPr/>
            </p:nvSpPr>
            <p:spPr>
              <a:xfrm>
                <a:off x="1669741" y="564950"/>
                <a:ext cx="704137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19.3</a:t>
                </a:r>
              </a:p>
            </p:txBody>
          </p:sp>
        </p:grpSp>
        <p:grpSp>
          <p:nvGrpSpPr>
            <p:cNvPr id="172" name="Group 171">
              <a:extLst>
                <a:ext uri="{FF2B5EF4-FFF2-40B4-BE49-F238E27FC236}">
                  <a16:creationId xmlns:a16="http://schemas.microsoft.com/office/drawing/2014/main" id="{F76AFB3D-F65D-CD46-B8FD-DBC6EE110FEF}"/>
                </a:ext>
              </a:extLst>
            </p:cNvPr>
            <p:cNvGrpSpPr/>
            <p:nvPr/>
          </p:nvGrpSpPr>
          <p:grpSpPr>
            <a:xfrm>
              <a:off x="3722939" y="860032"/>
              <a:ext cx="538273" cy="538273"/>
              <a:chOff x="1752673" y="495870"/>
              <a:chExt cx="538273" cy="538273"/>
            </a:xfrm>
          </p:grpSpPr>
          <p:sp>
            <p:nvSpPr>
              <p:cNvPr id="201" name="Google Shape;620;p19">
                <a:extLst>
                  <a:ext uri="{FF2B5EF4-FFF2-40B4-BE49-F238E27FC236}">
                    <a16:creationId xmlns:a16="http://schemas.microsoft.com/office/drawing/2014/main" id="{200B285D-C8AE-2643-B810-21397EB0E07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02" name="TextBox 201">
                <a:extLst>
                  <a:ext uri="{FF2B5EF4-FFF2-40B4-BE49-F238E27FC236}">
                    <a16:creationId xmlns:a16="http://schemas.microsoft.com/office/drawing/2014/main" id="{A58C78BD-F695-5B40-A54E-6E1B9C43A521}"/>
                  </a:ext>
                </a:extLst>
              </p:cNvPr>
              <p:cNvSpPr txBox="1"/>
              <p:nvPr/>
            </p:nvSpPr>
            <p:spPr>
              <a:xfrm>
                <a:off x="1903246" y="564950"/>
                <a:ext cx="237127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173" name="Group 172">
              <a:extLst>
                <a:ext uri="{FF2B5EF4-FFF2-40B4-BE49-F238E27FC236}">
                  <a16:creationId xmlns:a16="http://schemas.microsoft.com/office/drawing/2014/main" id="{2A2975BD-1F6B-A74D-A5D2-4ABD07981332}"/>
                </a:ext>
              </a:extLst>
            </p:cNvPr>
            <p:cNvGrpSpPr/>
            <p:nvPr/>
          </p:nvGrpSpPr>
          <p:grpSpPr>
            <a:xfrm>
              <a:off x="4860529" y="860032"/>
              <a:ext cx="538273" cy="538273"/>
              <a:chOff x="1752673" y="495870"/>
              <a:chExt cx="538273" cy="538273"/>
            </a:xfrm>
          </p:grpSpPr>
          <p:sp>
            <p:nvSpPr>
              <p:cNvPr id="198" name="Google Shape;620;p19">
                <a:extLst>
                  <a:ext uri="{FF2B5EF4-FFF2-40B4-BE49-F238E27FC236}">
                    <a16:creationId xmlns:a16="http://schemas.microsoft.com/office/drawing/2014/main" id="{E1FE3C6A-BDCF-0B49-ACF6-20118C4E6F8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99" name="TextBox 198">
                <a:extLst>
                  <a:ext uri="{FF2B5EF4-FFF2-40B4-BE49-F238E27FC236}">
                    <a16:creationId xmlns:a16="http://schemas.microsoft.com/office/drawing/2014/main" id="{478E54E2-7D87-6749-ACAD-B7328400C972}"/>
                  </a:ext>
                </a:extLst>
              </p:cNvPr>
              <p:cNvSpPr txBox="1"/>
              <p:nvPr/>
            </p:nvSpPr>
            <p:spPr>
              <a:xfrm>
                <a:off x="1903244" y="564950"/>
                <a:ext cx="237128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174" name="Group 173">
              <a:extLst>
                <a:ext uri="{FF2B5EF4-FFF2-40B4-BE49-F238E27FC236}">
                  <a16:creationId xmlns:a16="http://schemas.microsoft.com/office/drawing/2014/main" id="{019B9429-4EB9-5542-8645-100D1391AB4B}"/>
                </a:ext>
              </a:extLst>
            </p:cNvPr>
            <p:cNvGrpSpPr/>
            <p:nvPr/>
          </p:nvGrpSpPr>
          <p:grpSpPr>
            <a:xfrm>
              <a:off x="4291734" y="860032"/>
              <a:ext cx="538273" cy="538273"/>
              <a:chOff x="1752673" y="495870"/>
              <a:chExt cx="538273" cy="538273"/>
            </a:xfrm>
          </p:grpSpPr>
          <p:sp>
            <p:nvSpPr>
              <p:cNvPr id="195" name="Google Shape;620;p19">
                <a:extLst>
                  <a:ext uri="{FF2B5EF4-FFF2-40B4-BE49-F238E27FC236}">
                    <a16:creationId xmlns:a16="http://schemas.microsoft.com/office/drawing/2014/main" id="{B1AF8E98-6337-2948-90C7-9C0B449740A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97" name="TextBox 196">
                <a:extLst>
                  <a:ext uri="{FF2B5EF4-FFF2-40B4-BE49-F238E27FC236}">
                    <a16:creationId xmlns:a16="http://schemas.microsoft.com/office/drawing/2014/main" id="{3578DDBC-1935-4440-A4E8-7B68864264EE}"/>
                  </a:ext>
                </a:extLst>
              </p:cNvPr>
              <p:cNvSpPr txBox="1"/>
              <p:nvPr/>
            </p:nvSpPr>
            <p:spPr>
              <a:xfrm>
                <a:off x="1903244" y="564950"/>
                <a:ext cx="237128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175" name="Group 174">
              <a:extLst>
                <a:ext uri="{FF2B5EF4-FFF2-40B4-BE49-F238E27FC236}">
                  <a16:creationId xmlns:a16="http://schemas.microsoft.com/office/drawing/2014/main" id="{49124422-77BE-4045-8DD7-2252B46BA61C}"/>
                </a:ext>
              </a:extLst>
            </p:cNvPr>
            <p:cNvGrpSpPr/>
            <p:nvPr/>
          </p:nvGrpSpPr>
          <p:grpSpPr>
            <a:xfrm>
              <a:off x="5429324" y="860032"/>
              <a:ext cx="538273" cy="538273"/>
              <a:chOff x="1752673" y="495870"/>
              <a:chExt cx="538273" cy="538273"/>
            </a:xfrm>
          </p:grpSpPr>
          <p:sp>
            <p:nvSpPr>
              <p:cNvPr id="191" name="Google Shape;620;p19">
                <a:extLst>
                  <a:ext uri="{FF2B5EF4-FFF2-40B4-BE49-F238E27FC236}">
                    <a16:creationId xmlns:a16="http://schemas.microsoft.com/office/drawing/2014/main" id="{63D52807-6589-A243-9483-85DAD17A42A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94" name="TextBox 193">
                <a:extLst>
                  <a:ext uri="{FF2B5EF4-FFF2-40B4-BE49-F238E27FC236}">
                    <a16:creationId xmlns:a16="http://schemas.microsoft.com/office/drawing/2014/main" id="{1029F8BB-B913-8D4A-B282-7184E0F1F78C}"/>
                  </a:ext>
                </a:extLst>
              </p:cNvPr>
              <p:cNvSpPr txBox="1"/>
              <p:nvPr/>
            </p:nvSpPr>
            <p:spPr>
              <a:xfrm>
                <a:off x="1903245" y="564950"/>
                <a:ext cx="237127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176" name="Group 175">
              <a:extLst>
                <a:ext uri="{FF2B5EF4-FFF2-40B4-BE49-F238E27FC236}">
                  <a16:creationId xmlns:a16="http://schemas.microsoft.com/office/drawing/2014/main" id="{8C7D8E08-9516-344B-9731-17D64263D0DC}"/>
                </a:ext>
              </a:extLst>
            </p:cNvPr>
            <p:cNvGrpSpPr/>
            <p:nvPr/>
          </p:nvGrpSpPr>
          <p:grpSpPr>
            <a:xfrm>
              <a:off x="5998119" y="860032"/>
              <a:ext cx="538273" cy="538273"/>
              <a:chOff x="1752673" y="495870"/>
              <a:chExt cx="538273" cy="538273"/>
            </a:xfrm>
          </p:grpSpPr>
          <p:sp>
            <p:nvSpPr>
              <p:cNvPr id="189" name="Google Shape;620;p19">
                <a:extLst>
                  <a:ext uri="{FF2B5EF4-FFF2-40B4-BE49-F238E27FC236}">
                    <a16:creationId xmlns:a16="http://schemas.microsoft.com/office/drawing/2014/main" id="{0562E600-229F-9C48-B2D6-E913350837F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90" name="TextBox 189">
                <a:extLst>
                  <a:ext uri="{FF2B5EF4-FFF2-40B4-BE49-F238E27FC236}">
                    <a16:creationId xmlns:a16="http://schemas.microsoft.com/office/drawing/2014/main" id="{3A64E30E-852D-1641-A06B-838944769975}"/>
                  </a:ext>
                </a:extLst>
              </p:cNvPr>
              <p:cNvSpPr txBox="1"/>
              <p:nvPr/>
            </p:nvSpPr>
            <p:spPr>
              <a:xfrm>
                <a:off x="1903245" y="564950"/>
                <a:ext cx="237127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177" name="Group 176">
              <a:extLst>
                <a:ext uri="{FF2B5EF4-FFF2-40B4-BE49-F238E27FC236}">
                  <a16:creationId xmlns:a16="http://schemas.microsoft.com/office/drawing/2014/main" id="{695B169D-D08A-9447-A8C8-F48D6A55FABD}"/>
                </a:ext>
              </a:extLst>
            </p:cNvPr>
            <p:cNvGrpSpPr/>
            <p:nvPr/>
          </p:nvGrpSpPr>
          <p:grpSpPr>
            <a:xfrm>
              <a:off x="6566914" y="860032"/>
              <a:ext cx="538273" cy="538273"/>
              <a:chOff x="1752673" y="495870"/>
              <a:chExt cx="538273" cy="538273"/>
            </a:xfrm>
          </p:grpSpPr>
          <p:sp>
            <p:nvSpPr>
              <p:cNvPr id="186" name="Google Shape;620;p19">
                <a:extLst>
                  <a:ext uri="{FF2B5EF4-FFF2-40B4-BE49-F238E27FC236}">
                    <a16:creationId xmlns:a16="http://schemas.microsoft.com/office/drawing/2014/main" id="{D201F20B-F39F-F549-8151-7206CAB3657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88" name="TextBox 187">
                <a:extLst>
                  <a:ext uri="{FF2B5EF4-FFF2-40B4-BE49-F238E27FC236}">
                    <a16:creationId xmlns:a16="http://schemas.microsoft.com/office/drawing/2014/main" id="{600E4C75-8C5F-C54C-BF1D-C2A09C065120}"/>
                  </a:ext>
                </a:extLst>
              </p:cNvPr>
              <p:cNvSpPr txBox="1"/>
              <p:nvPr/>
            </p:nvSpPr>
            <p:spPr>
              <a:xfrm>
                <a:off x="1903245" y="564950"/>
                <a:ext cx="237127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178" name="Group 177">
              <a:extLst>
                <a:ext uri="{FF2B5EF4-FFF2-40B4-BE49-F238E27FC236}">
                  <a16:creationId xmlns:a16="http://schemas.microsoft.com/office/drawing/2014/main" id="{31120CB0-504C-BA47-BD9F-521D2A4B9750}"/>
                </a:ext>
              </a:extLst>
            </p:cNvPr>
            <p:cNvGrpSpPr/>
            <p:nvPr/>
          </p:nvGrpSpPr>
          <p:grpSpPr>
            <a:xfrm>
              <a:off x="7135709" y="860032"/>
              <a:ext cx="538273" cy="538273"/>
              <a:chOff x="1752673" y="495870"/>
              <a:chExt cx="538273" cy="538273"/>
            </a:xfrm>
          </p:grpSpPr>
          <p:sp>
            <p:nvSpPr>
              <p:cNvPr id="184" name="Google Shape;620;p19">
                <a:extLst>
                  <a:ext uri="{FF2B5EF4-FFF2-40B4-BE49-F238E27FC236}">
                    <a16:creationId xmlns:a16="http://schemas.microsoft.com/office/drawing/2014/main" id="{BC672BE3-01E9-3243-8F2D-7C64B413DEC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85" name="TextBox 184">
                <a:extLst>
                  <a:ext uri="{FF2B5EF4-FFF2-40B4-BE49-F238E27FC236}">
                    <a16:creationId xmlns:a16="http://schemas.microsoft.com/office/drawing/2014/main" id="{24D11BC2-1035-4B43-8DD7-56FCD8238552}"/>
                  </a:ext>
                </a:extLst>
              </p:cNvPr>
              <p:cNvSpPr txBox="1"/>
              <p:nvPr/>
            </p:nvSpPr>
            <p:spPr>
              <a:xfrm>
                <a:off x="1903244" y="564950"/>
                <a:ext cx="237128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181" name="Group 180">
              <a:extLst>
                <a:ext uri="{FF2B5EF4-FFF2-40B4-BE49-F238E27FC236}">
                  <a16:creationId xmlns:a16="http://schemas.microsoft.com/office/drawing/2014/main" id="{7EFE5583-DE2B-B049-989C-B1C4E5DDDA79}"/>
                </a:ext>
              </a:extLst>
            </p:cNvPr>
            <p:cNvGrpSpPr/>
            <p:nvPr/>
          </p:nvGrpSpPr>
          <p:grpSpPr>
            <a:xfrm>
              <a:off x="7704505" y="860032"/>
              <a:ext cx="538273" cy="538273"/>
              <a:chOff x="1752673" y="495870"/>
              <a:chExt cx="538273" cy="538273"/>
            </a:xfrm>
          </p:grpSpPr>
          <p:sp>
            <p:nvSpPr>
              <p:cNvPr id="182" name="Google Shape;620;p19">
                <a:extLst>
                  <a:ext uri="{FF2B5EF4-FFF2-40B4-BE49-F238E27FC236}">
                    <a16:creationId xmlns:a16="http://schemas.microsoft.com/office/drawing/2014/main" id="{88A42A6F-C5E1-E842-BDA9-49C17F8D11B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83" name="TextBox 182">
                <a:extLst>
                  <a:ext uri="{FF2B5EF4-FFF2-40B4-BE49-F238E27FC236}">
                    <a16:creationId xmlns:a16="http://schemas.microsoft.com/office/drawing/2014/main" id="{F63138A6-2987-714D-A897-D062E597E7A4}"/>
                  </a:ext>
                </a:extLst>
              </p:cNvPr>
              <p:cNvSpPr txBox="1"/>
              <p:nvPr/>
            </p:nvSpPr>
            <p:spPr>
              <a:xfrm>
                <a:off x="1903245" y="564950"/>
                <a:ext cx="237127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</p:grpSp>
      <p:grpSp>
        <p:nvGrpSpPr>
          <p:cNvPr id="223" name="Group 222">
            <a:extLst>
              <a:ext uri="{FF2B5EF4-FFF2-40B4-BE49-F238E27FC236}">
                <a16:creationId xmlns:a16="http://schemas.microsoft.com/office/drawing/2014/main" id="{31D9FDB4-6D43-B440-A63A-76F9F0091E3E}"/>
              </a:ext>
            </a:extLst>
          </p:cNvPr>
          <p:cNvGrpSpPr/>
          <p:nvPr/>
        </p:nvGrpSpPr>
        <p:grpSpPr>
          <a:xfrm>
            <a:off x="3514734" y="207967"/>
            <a:ext cx="5736666" cy="419333"/>
            <a:chOff x="878964" y="860032"/>
            <a:chExt cx="7363814" cy="538273"/>
          </a:xfrm>
        </p:grpSpPr>
        <p:grpSp>
          <p:nvGrpSpPr>
            <p:cNvPr id="224" name="Group 223">
              <a:extLst>
                <a:ext uri="{FF2B5EF4-FFF2-40B4-BE49-F238E27FC236}">
                  <a16:creationId xmlns:a16="http://schemas.microsoft.com/office/drawing/2014/main" id="{F858B8A5-8134-AE4F-B232-8E5F0AF81A2B}"/>
                </a:ext>
              </a:extLst>
            </p:cNvPr>
            <p:cNvGrpSpPr/>
            <p:nvPr/>
          </p:nvGrpSpPr>
          <p:grpSpPr>
            <a:xfrm>
              <a:off x="878964" y="860032"/>
              <a:ext cx="538273" cy="538273"/>
              <a:chOff x="1752673" y="495870"/>
              <a:chExt cx="538273" cy="538273"/>
            </a:xfrm>
          </p:grpSpPr>
          <p:sp>
            <p:nvSpPr>
              <p:cNvPr id="261" name="Google Shape;620;p19">
                <a:extLst>
                  <a:ext uri="{FF2B5EF4-FFF2-40B4-BE49-F238E27FC236}">
                    <a16:creationId xmlns:a16="http://schemas.microsoft.com/office/drawing/2014/main" id="{BE4DCDEF-674C-1F40-A439-BD23A0DEDC5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62" name="TextBox 261">
                <a:extLst>
                  <a:ext uri="{FF2B5EF4-FFF2-40B4-BE49-F238E27FC236}">
                    <a16:creationId xmlns:a16="http://schemas.microsoft.com/office/drawing/2014/main" id="{90408D6D-42D2-3742-898F-363048420543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0</a:t>
                </a:r>
              </a:p>
            </p:txBody>
          </p:sp>
        </p:grpSp>
        <p:grpSp>
          <p:nvGrpSpPr>
            <p:cNvPr id="225" name="Group 224">
              <a:extLst>
                <a:ext uri="{FF2B5EF4-FFF2-40B4-BE49-F238E27FC236}">
                  <a16:creationId xmlns:a16="http://schemas.microsoft.com/office/drawing/2014/main" id="{3D73372E-6F17-734D-8C1D-1432AF308492}"/>
                </a:ext>
              </a:extLst>
            </p:cNvPr>
            <p:cNvGrpSpPr/>
            <p:nvPr/>
          </p:nvGrpSpPr>
          <p:grpSpPr>
            <a:xfrm>
              <a:off x="1431701" y="860032"/>
              <a:ext cx="570388" cy="538273"/>
              <a:chOff x="1736615" y="495870"/>
              <a:chExt cx="570388" cy="538273"/>
            </a:xfrm>
          </p:grpSpPr>
          <p:sp>
            <p:nvSpPr>
              <p:cNvPr id="259" name="Google Shape;620;p19">
                <a:extLst>
                  <a:ext uri="{FF2B5EF4-FFF2-40B4-BE49-F238E27FC236}">
                    <a16:creationId xmlns:a16="http://schemas.microsoft.com/office/drawing/2014/main" id="{E319E96A-D53E-6C4E-9723-030EC314165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60" name="TextBox 259">
                <a:extLst>
                  <a:ext uri="{FF2B5EF4-FFF2-40B4-BE49-F238E27FC236}">
                    <a16:creationId xmlns:a16="http://schemas.microsoft.com/office/drawing/2014/main" id="{21919240-D359-5A48-ACA3-324A0E8AED3C}"/>
                  </a:ext>
                </a:extLst>
              </p:cNvPr>
              <p:cNvSpPr txBox="1"/>
              <p:nvPr/>
            </p:nvSpPr>
            <p:spPr>
              <a:xfrm>
                <a:off x="1736615" y="564950"/>
                <a:ext cx="570388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2.0</a:t>
                </a:r>
              </a:p>
            </p:txBody>
          </p:sp>
        </p:grpSp>
        <p:grpSp>
          <p:nvGrpSpPr>
            <p:cNvPr id="226" name="Group 225">
              <a:extLst>
                <a:ext uri="{FF2B5EF4-FFF2-40B4-BE49-F238E27FC236}">
                  <a16:creationId xmlns:a16="http://schemas.microsoft.com/office/drawing/2014/main" id="{FFCFB63A-1AEB-AD46-853F-5AAD1B72317F}"/>
                </a:ext>
              </a:extLst>
            </p:cNvPr>
            <p:cNvGrpSpPr/>
            <p:nvPr/>
          </p:nvGrpSpPr>
          <p:grpSpPr>
            <a:xfrm>
              <a:off x="2000496" y="860032"/>
              <a:ext cx="570388" cy="538273"/>
              <a:chOff x="1736615" y="495870"/>
              <a:chExt cx="570388" cy="538273"/>
            </a:xfrm>
          </p:grpSpPr>
          <p:sp>
            <p:nvSpPr>
              <p:cNvPr id="257" name="Google Shape;620;p19">
                <a:extLst>
                  <a:ext uri="{FF2B5EF4-FFF2-40B4-BE49-F238E27FC236}">
                    <a16:creationId xmlns:a16="http://schemas.microsoft.com/office/drawing/2014/main" id="{B331EA8D-D03D-2545-9216-F18C6DF1F9A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58" name="TextBox 257">
                <a:extLst>
                  <a:ext uri="{FF2B5EF4-FFF2-40B4-BE49-F238E27FC236}">
                    <a16:creationId xmlns:a16="http://schemas.microsoft.com/office/drawing/2014/main" id="{9BD4A8F9-8A2A-D247-8700-C5F8944D5763}"/>
                  </a:ext>
                </a:extLst>
              </p:cNvPr>
              <p:cNvSpPr txBox="1"/>
              <p:nvPr/>
            </p:nvSpPr>
            <p:spPr>
              <a:xfrm>
                <a:off x="1736615" y="564950"/>
                <a:ext cx="570388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1.5</a:t>
                </a:r>
              </a:p>
            </p:txBody>
          </p:sp>
        </p:grpSp>
        <p:grpSp>
          <p:nvGrpSpPr>
            <p:cNvPr id="227" name="Group 226">
              <a:extLst>
                <a:ext uri="{FF2B5EF4-FFF2-40B4-BE49-F238E27FC236}">
                  <a16:creationId xmlns:a16="http://schemas.microsoft.com/office/drawing/2014/main" id="{ADF8B3B9-1EA7-4046-BB9E-C84A82650E73}"/>
                </a:ext>
              </a:extLst>
            </p:cNvPr>
            <p:cNvGrpSpPr/>
            <p:nvPr/>
          </p:nvGrpSpPr>
          <p:grpSpPr>
            <a:xfrm>
              <a:off x="2569291" y="860032"/>
              <a:ext cx="570388" cy="538273"/>
              <a:chOff x="1736615" y="495870"/>
              <a:chExt cx="570388" cy="538273"/>
            </a:xfrm>
          </p:grpSpPr>
          <p:sp>
            <p:nvSpPr>
              <p:cNvPr id="255" name="Google Shape;620;p19">
                <a:extLst>
                  <a:ext uri="{FF2B5EF4-FFF2-40B4-BE49-F238E27FC236}">
                    <a16:creationId xmlns:a16="http://schemas.microsoft.com/office/drawing/2014/main" id="{0D91F7F1-E92A-E54C-9ED8-190608310C4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56" name="TextBox 255">
                <a:extLst>
                  <a:ext uri="{FF2B5EF4-FFF2-40B4-BE49-F238E27FC236}">
                    <a16:creationId xmlns:a16="http://schemas.microsoft.com/office/drawing/2014/main" id="{D028684B-354B-0C41-B4A3-BEB910DEE967}"/>
                  </a:ext>
                </a:extLst>
              </p:cNvPr>
              <p:cNvSpPr txBox="1"/>
              <p:nvPr/>
            </p:nvSpPr>
            <p:spPr>
              <a:xfrm>
                <a:off x="1736615" y="564950"/>
                <a:ext cx="570388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2.4</a:t>
                </a:r>
              </a:p>
            </p:txBody>
          </p:sp>
        </p:grpSp>
        <p:grpSp>
          <p:nvGrpSpPr>
            <p:cNvPr id="228" name="Group 227">
              <a:extLst>
                <a:ext uri="{FF2B5EF4-FFF2-40B4-BE49-F238E27FC236}">
                  <a16:creationId xmlns:a16="http://schemas.microsoft.com/office/drawing/2014/main" id="{17ECBC4E-91E6-2F4E-9002-7C0F33090D47}"/>
                </a:ext>
              </a:extLst>
            </p:cNvPr>
            <p:cNvGrpSpPr/>
            <p:nvPr/>
          </p:nvGrpSpPr>
          <p:grpSpPr>
            <a:xfrm>
              <a:off x="3138084" y="860032"/>
              <a:ext cx="570390" cy="538273"/>
              <a:chOff x="1736613" y="495870"/>
              <a:chExt cx="570390" cy="538273"/>
            </a:xfrm>
          </p:grpSpPr>
          <p:sp>
            <p:nvSpPr>
              <p:cNvPr id="253" name="Google Shape;620;p19">
                <a:extLst>
                  <a:ext uri="{FF2B5EF4-FFF2-40B4-BE49-F238E27FC236}">
                    <a16:creationId xmlns:a16="http://schemas.microsoft.com/office/drawing/2014/main" id="{B3CD4A0C-B1DB-DA44-BCCB-4AA268DEFAB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54" name="TextBox 253">
                <a:extLst>
                  <a:ext uri="{FF2B5EF4-FFF2-40B4-BE49-F238E27FC236}">
                    <a16:creationId xmlns:a16="http://schemas.microsoft.com/office/drawing/2014/main" id="{568CB0C2-3466-C74D-A15A-7B5A54C18E21}"/>
                  </a:ext>
                </a:extLst>
              </p:cNvPr>
              <p:cNvSpPr txBox="1"/>
              <p:nvPr/>
            </p:nvSpPr>
            <p:spPr>
              <a:xfrm>
                <a:off x="1736613" y="564950"/>
                <a:ext cx="570390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1.4</a:t>
                </a:r>
              </a:p>
            </p:txBody>
          </p:sp>
        </p:grpSp>
        <p:grpSp>
          <p:nvGrpSpPr>
            <p:cNvPr id="229" name="Group 228">
              <a:extLst>
                <a:ext uri="{FF2B5EF4-FFF2-40B4-BE49-F238E27FC236}">
                  <a16:creationId xmlns:a16="http://schemas.microsoft.com/office/drawing/2014/main" id="{00E20B9A-2544-104A-998F-D246221A142F}"/>
                </a:ext>
              </a:extLst>
            </p:cNvPr>
            <p:cNvGrpSpPr/>
            <p:nvPr/>
          </p:nvGrpSpPr>
          <p:grpSpPr>
            <a:xfrm>
              <a:off x="3722939" y="860032"/>
              <a:ext cx="538273" cy="538273"/>
              <a:chOff x="1752673" y="495870"/>
              <a:chExt cx="538273" cy="538273"/>
            </a:xfrm>
          </p:grpSpPr>
          <p:sp>
            <p:nvSpPr>
              <p:cNvPr id="251" name="Google Shape;620;p19">
                <a:extLst>
                  <a:ext uri="{FF2B5EF4-FFF2-40B4-BE49-F238E27FC236}">
                    <a16:creationId xmlns:a16="http://schemas.microsoft.com/office/drawing/2014/main" id="{BE337BFE-58F3-8B47-9F8B-E5A003F26EF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52" name="TextBox 251">
                <a:extLst>
                  <a:ext uri="{FF2B5EF4-FFF2-40B4-BE49-F238E27FC236}">
                    <a16:creationId xmlns:a16="http://schemas.microsoft.com/office/drawing/2014/main" id="{6E3DC623-0E87-4842-9CCB-468C5ED64616}"/>
                  </a:ext>
                </a:extLst>
              </p:cNvPr>
              <p:cNvSpPr txBox="1"/>
              <p:nvPr/>
            </p:nvSpPr>
            <p:spPr>
              <a:xfrm>
                <a:off x="1903245" y="564950"/>
                <a:ext cx="237127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230" name="Group 229">
              <a:extLst>
                <a:ext uri="{FF2B5EF4-FFF2-40B4-BE49-F238E27FC236}">
                  <a16:creationId xmlns:a16="http://schemas.microsoft.com/office/drawing/2014/main" id="{D29C1C8D-B0A5-6340-A787-EDB963AF5B39}"/>
                </a:ext>
              </a:extLst>
            </p:cNvPr>
            <p:cNvGrpSpPr/>
            <p:nvPr/>
          </p:nvGrpSpPr>
          <p:grpSpPr>
            <a:xfrm>
              <a:off x="4860529" y="860032"/>
              <a:ext cx="538273" cy="538273"/>
              <a:chOff x="1752673" y="495870"/>
              <a:chExt cx="538273" cy="538273"/>
            </a:xfrm>
          </p:grpSpPr>
          <p:sp>
            <p:nvSpPr>
              <p:cNvPr id="249" name="Google Shape;620;p19">
                <a:extLst>
                  <a:ext uri="{FF2B5EF4-FFF2-40B4-BE49-F238E27FC236}">
                    <a16:creationId xmlns:a16="http://schemas.microsoft.com/office/drawing/2014/main" id="{495CA6BA-53F6-5842-9A17-7794266BDC8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50" name="TextBox 249">
                <a:extLst>
                  <a:ext uri="{FF2B5EF4-FFF2-40B4-BE49-F238E27FC236}">
                    <a16:creationId xmlns:a16="http://schemas.microsoft.com/office/drawing/2014/main" id="{0BB6DBA7-BEAD-9949-AFEB-5764B78CFE50}"/>
                  </a:ext>
                </a:extLst>
              </p:cNvPr>
              <p:cNvSpPr txBox="1"/>
              <p:nvPr/>
            </p:nvSpPr>
            <p:spPr>
              <a:xfrm>
                <a:off x="1903244" y="564950"/>
                <a:ext cx="237128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231" name="Group 230">
              <a:extLst>
                <a:ext uri="{FF2B5EF4-FFF2-40B4-BE49-F238E27FC236}">
                  <a16:creationId xmlns:a16="http://schemas.microsoft.com/office/drawing/2014/main" id="{5A6279EB-0769-5549-9E59-44F21477D0A8}"/>
                </a:ext>
              </a:extLst>
            </p:cNvPr>
            <p:cNvGrpSpPr/>
            <p:nvPr/>
          </p:nvGrpSpPr>
          <p:grpSpPr>
            <a:xfrm>
              <a:off x="4291734" y="860032"/>
              <a:ext cx="538273" cy="538273"/>
              <a:chOff x="1752673" y="495870"/>
              <a:chExt cx="538273" cy="538273"/>
            </a:xfrm>
          </p:grpSpPr>
          <p:sp>
            <p:nvSpPr>
              <p:cNvPr id="247" name="Google Shape;620;p19">
                <a:extLst>
                  <a:ext uri="{FF2B5EF4-FFF2-40B4-BE49-F238E27FC236}">
                    <a16:creationId xmlns:a16="http://schemas.microsoft.com/office/drawing/2014/main" id="{4B701047-C69E-CC41-BB01-34C50645633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48" name="TextBox 247">
                <a:extLst>
                  <a:ext uri="{FF2B5EF4-FFF2-40B4-BE49-F238E27FC236}">
                    <a16:creationId xmlns:a16="http://schemas.microsoft.com/office/drawing/2014/main" id="{EED52586-70CD-AB44-9D65-EF6325D8B250}"/>
                  </a:ext>
                </a:extLst>
              </p:cNvPr>
              <p:cNvSpPr txBox="1"/>
              <p:nvPr/>
            </p:nvSpPr>
            <p:spPr>
              <a:xfrm>
                <a:off x="1903244" y="564950"/>
                <a:ext cx="237128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232" name="Group 231">
              <a:extLst>
                <a:ext uri="{FF2B5EF4-FFF2-40B4-BE49-F238E27FC236}">
                  <a16:creationId xmlns:a16="http://schemas.microsoft.com/office/drawing/2014/main" id="{3202E336-9592-224A-AF6D-1EB9CE80B5A2}"/>
                </a:ext>
              </a:extLst>
            </p:cNvPr>
            <p:cNvGrpSpPr/>
            <p:nvPr/>
          </p:nvGrpSpPr>
          <p:grpSpPr>
            <a:xfrm>
              <a:off x="5429324" y="860032"/>
              <a:ext cx="538273" cy="538273"/>
              <a:chOff x="1752673" y="495870"/>
              <a:chExt cx="538273" cy="538273"/>
            </a:xfrm>
          </p:grpSpPr>
          <p:sp>
            <p:nvSpPr>
              <p:cNvPr id="245" name="Google Shape;620;p19">
                <a:extLst>
                  <a:ext uri="{FF2B5EF4-FFF2-40B4-BE49-F238E27FC236}">
                    <a16:creationId xmlns:a16="http://schemas.microsoft.com/office/drawing/2014/main" id="{6E627199-B9C2-9348-9201-308F5D82DAC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46" name="TextBox 245">
                <a:extLst>
                  <a:ext uri="{FF2B5EF4-FFF2-40B4-BE49-F238E27FC236}">
                    <a16:creationId xmlns:a16="http://schemas.microsoft.com/office/drawing/2014/main" id="{B9945428-1E54-FC44-9554-30C380BDD6F8}"/>
                  </a:ext>
                </a:extLst>
              </p:cNvPr>
              <p:cNvSpPr txBox="1"/>
              <p:nvPr/>
            </p:nvSpPr>
            <p:spPr>
              <a:xfrm>
                <a:off x="1903245" y="564950"/>
                <a:ext cx="237127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233" name="Group 232">
              <a:extLst>
                <a:ext uri="{FF2B5EF4-FFF2-40B4-BE49-F238E27FC236}">
                  <a16:creationId xmlns:a16="http://schemas.microsoft.com/office/drawing/2014/main" id="{C8432696-A742-4340-9B6C-70EBAC233200}"/>
                </a:ext>
              </a:extLst>
            </p:cNvPr>
            <p:cNvGrpSpPr/>
            <p:nvPr/>
          </p:nvGrpSpPr>
          <p:grpSpPr>
            <a:xfrm>
              <a:off x="5998119" y="860032"/>
              <a:ext cx="538273" cy="538273"/>
              <a:chOff x="1752673" y="495870"/>
              <a:chExt cx="538273" cy="538273"/>
            </a:xfrm>
          </p:grpSpPr>
          <p:sp>
            <p:nvSpPr>
              <p:cNvPr id="243" name="Google Shape;620;p19">
                <a:extLst>
                  <a:ext uri="{FF2B5EF4-FFF2-40B4-BE49-F238E27FC236}">
                    <a16:creationId xmlns:a16="http://schemas.microsoft.com/office/drawing/2014/main" id="{481B86F8-21B2-4045-AC43-85B3A806D2A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44" name="TextBox 243">
                <a:extLst>
                  <a:ext uri="{FF2B5EF4-FFF2-40B4-BE49-F238E27FC236}">
                    <a16:creationId xmlns:a16="http://schemas.microsoft.com/office/drawing/2014/main" id="{5217CA5A-BB4C-3A46-AC9D-44E2E2D38D91}"/>
                  </a:ext>
                </a:extLst>
              </p:cNvPr>
              <p:cNvSpPr txBox="1"/>
              <p:nvPr/>
            </p:nvSpPr>
            <p:spPr>
              <a:xfrm>
                <a:off x="1903245" y="564950"/>
                <a:ext cx="237127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234" name="Group 233">
              <a:extLst>
                <a:ext uri="{FF2B5EF4-FFF2-40B4-BE49-F238E27FC236}">
                  <a16:creationId xmlns:a16="http://schemas.microsoft.com/office/drawing/2014/main" id="{F22FDE6C-5C0E-5348-A9A5-70967429F811}"/>
                </a:ext>
              </a:extLst>
            </p:cNvPr>
            <p:cNvGrpSpPr/>
            <p:nvPr/>
          </p:nvGrpSpPr>
          <p:grpSpPr>
            <a:xfrm>
              <a:off x="6566914" y="860032"/>
              <a:ext cx="538273" cy="538273"/>
              <a:chOff x="1752673" y="495870"/>
              <a:chExt cx="538273" cy="538273"/>
            </a:xfrm>
          </p:grpSpPr>
          <p:sp>
            <p:nvSpPr>
              <p:cNvPr id="241" name="Google Shape;620;p19">
                <a:extLst>
                  <a:ext uri="{FF2B5EF4-FFF2-40B4-BE49-F238E27FC236}">
                    <a16:creationId xmlns:a16="http://schemas.microsoft.com/office/drawing/2014/main" id="{8DEF355E-39C6-4A45-8D85-90AB2CAC599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42" name="TextBox 241">
                <a:extLst>
                  <a:ext uri="{FF2B5EF4-FFF2-40B4-BE49-F238E27FC236}">
                    <a16:creationId xmlns:a16="http://schemas.microsoft.com/office/drawing/2014/main" id="{F116DF1D-DF8D-774B-97CC-C102C619DCE3}"/>
                  </a:ext>
                </a:extLst>
              </p:cNvPr>
              <p:cNvSpPr txBox="1"/>
              <p:nvPr/>
            </p:nvSpPr>
            <p:spPr>
              <a:xfrm>
                <a:off x="1903245" y="564950"/>
                <a:ext cx="237127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235" name="Group 234">
              <a:extLst>
                <a:ext uri="{FF2B5EF4-FFF2-40B4-BE49-F238E27FC236}">
                  <a16:creationId xmlns:a16="http://schemas.microsoft.com/office/drawing/2014/main" id="{EE27435C-9BCD-7D42-82BC-BB98D903809B}"/>
                </a:ext>
              </a:extLst>
            </p:cNvPr>
            <p:cNvGrpSpPr/>
            <p:nvPr/>
          </p:nvGrpSpPr>
          <p:grpSpPr>
            <a:xfrm>
              <a:off x="7135709" y="860032"/>
              <a:ext cx="538273" cy="538273"/>
              <a:chOff x="1752673" y="495870"/>
              <a:chExt cx="538273" cy="538273"/>
            </a:xfrm>
          </p:grpSpPr>
          <p:sp>
            <p:nvSpPr>
              <p:cNvPr id="239" name="Google Shape;620;p19">
                <a:extLst>
                  <a:ext uri="{FF2B5EF4-FFF2-40B4-BE49-F238E27FC236}">
                    <a16:creationId xmlns:a16="http://schemas.microsoft.com/office/drawing/2014/main" id="{690D14CF-19A8-A84F-8BAB-0256705D6BC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40" name="TextBox 239">
                <a:extLst>
                  <a:ext uri="{FF2B5EF4-FFF2-40B4-BE49-F238E27FC236}">
                    <a16:creationId xmlns:a16="http://schemas.microsoft.com/office/drawing/2014/main" id="{2FE20F60-6D90-B14D-8D13-7D8FC401F2A7}"/>
                  </a:ext>
                </a:extLst>
              </p:cNvPr>
              <p:cNvSpPr txBox="1"/>
              <p:nvPr/>
            </p:nvSpPr>
            <p:spPr>
              <a:xfrm>
                <a:off x="1903244" y="564950"/>
                <a:ext cx="237128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236" name="Group 235">
              <a:extLst>
                <a:ext uri="{FF2B5EF4-FFF2-40B4-BE49-F238E27FC236}">
                  <a16:creationId xmlns:a16="http://schemas.microsoft.com/office/drawing/2014/main" id="{7727A306-0CCF-8B43-ACB4-706C6AB68485}"/>
                </a:ext>
              </a:extLst>
            </p:cNvPr>
            <p:cNvGrpSpPr/>
            <p:nvPr/>
          </p:nvGrpSpPr>
          <p:grpSpPr>
            <a:xfrm>
              <a:off x="7704505" y="860032"/>
              <a:ext cx="538273" cy="538273"/>
              <a:chOff x="1752673" y="495870"/>
              <a:chExt cx="538273" cy="538273"/>
            </a:xfrm>
          </p:grpSpPr>
          <p:sp>
            <p:nvSpPr>
              <p:cNvPr id="237" name="Google Shape;620;p19">
                <a:extLst>
                  <a:ext uri="{FF2B5EF4-FFF2-40B4-BE49-F238E27FC236}">
                    <a16:creationId xmlns:a16="http://schemas.microsoft.com/office/drawing/2014/main" id="{B3D22A3F-2270-D840-BEF3-6AA835069F9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38" name="TextBox 237">
                <a:extLst>
                  <a:ext uri="{FF2B5EF4-FFF2-40B4-BE49-F238E27FC236}">
                    <a16:creationId xmlns:a16="http://schemas.microsoft.com/office/drawing/2014/main" id="{569369CC-1D56-7E44-8020-FFA01A72CD52}"/>
                  </a:ext>
                </a:extLst>
              </p:cNvPr>
              <p:cNvSpPr txBox="1"/>
              <p:nvPr/>
            </p:nvSpPr>
            <p:spPr>
              <a:xfrm>
                <a:off x="1903245" y="564950"/>
                <a:ext cx="237127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</p:grpSp>
      <p:grpSp>
        <p:nvGrpSpPr>
          <p:cNvPr id="263" name="Google Shape;810;p40">
            <a:extLst>
              <a:ext uri="{FF2B5EF4-FFF2-40B4-BE49-F238E27FC236}">
                <a16:creationId xmlns:a16="http://schemas.microsoft.com/office/drawing/2014/main" id="{9DCBCAEF-E107-C841-8158-DD739C1BD1DA}"/>
              </a:ext>
            </a:extLst>
          </p:cNvPr>
          <p:cNvGrpSpPr/>
          <p:nvPr/>
        </p:nvGrpSpPr>
        <p:grpSpPr>
          <a:xfrm rot="10197791" flipH="1">
            <a:off x="9461602" y="241191"/>
            <a:ext cx="1069648" cy="399197"/>
            <a:chOff x="2467225" y="2500013"/>
            <a:chExt cx="261325" cy="96525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264" name="Google Shape;811;p40">
              <a:extLst>
                <a:ext uri="{FF2B5EF4-FFF2-40B4-BE49-F238E27FC236}">
                  <a16:creationId xmlns:a16="http://schemas.microsoft.com/office/drawing/2014/main" id="{081C386F-E348-104C-8F84-6AF72B38E7F8}"/>
                </a:ext>
              </a:extLst>
            </p:cNvPr>
            <p:cNvSpPr/>
            <p:nvPr/>
          </p:nvSpPr>
          <p:spPr>
            <a:xfrm>
              <a:off x="2467225" y="2500638"/>
              <a:ext cx="261325" cy="69575"/>
            </a:xfrm>
            <a:custGeom>
              <a:avLst/>
              <a:gdLst/>
              <a:ahLst/>
              <a:cxnLst/>
              <a:rect l="l" t="t" r="r" b="b"/>
              <a:pathLst>
                <a:path w="10453" h="2783" extrusionOk="0">
                  <a:moveTo>
                    <a:pt x="10402" y="1"/>
                  </a:moveTo>
                  <a:cubicBezTo>
                    <a:pt x="10377" y="1"/>
                    <a:pt x="10352" y="26"/>
                    <a:pt x="10352" y="76"/>
                  </a:cubicBezTo>
                  <a:cubicBezTo>
                    <a:pt x="10226" y="76"/>
                    <a:pt x="7094" y="1956"/>
                    <a:pt x="101" y="2482"/>
                  </a:cubicBezTo>
                  <a:cubicBezTo>
                    <a:pt x="1" y="2582"/>
                    <a:pt x="1" y="2582"/>
                    <a:pt x="1" y="2683"/>
                  </a:cubicBezTo>
                  <a:cubicBezTo>
                    <a:pt x="1" y="2683"/>
                    <a:pt x="1" y="2783"/>
                    <a:pt x="101" y="2783"/>
                  </a:cubicBezTo>
                  <a:cubicBezTo>
                    <a:pt x="7219" y="2156"/>
                    <a:pt x="10352" y="277"/>
                    <a:pt x="10452" y="176"/>
                  </a:cubicBezTo>
                  <a:lnTo>
                    <a:pt x="10452" y="76"/>
                  </a:lnTo>
                  <a:cubicBezTo>
                    <a:pt x="10452" y="26"/>
                    <a:pt x="10427" y="1"/>
                    <a:pt x="1040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65" name="Google Shape;812;p40">
              <a:extLst>
                <a:ext uri="{FF2B5EF4-FFF2-40B4-BE49-F238E27FC236}">
                  <a16:creationId xmlns:a16="http://schemas.microsoft.com/office/drawing/2014/main" id="{2DEAF5B9-4A1D-FA44-9013-2AE18603E553}"/>
                </a:ext>
              </a:extLst>
            </p:cNvPr>
            <p:cNvSpPr/>
            <p:nvPr/>
          </p:nvSpPr>
          <p:spPr>
            <a:xfrm>
              <a:off x="2467225" y="2500013"/>
              <a:ext cx="117825" cy="96525"/>
            </a:xfrm>
            <a:custGeom>
              <a:avLst/>
              <a:gdLst/>
              <a:ahLst/>
              <a:cxnLst/>
              <a:rect l="l" t="t" r="r" b="b"/>
              <a:pathLst>
                <a:path w="4713" h="3861" extrusionOk="0">
                  <a:moveTo>
                    <a:pt x="3134" y="1"/>
                  </a:moveTo>
                  <a:cubicBezTo>
                    <a:pt x="3134" y="1"/>
                    <a:pt x="1881" y="1780"/>
                    <a:pt x="1" y="2607"/>
                  </a:cubicBezTo>
                  <a:lnTo>
                    <a:pt x="1" y="2808"/>
                  </a:lnTo>
                  <a:cubicBezTo>
                    <a:pt x="1580" y="3660"/>
                    <a:pt x="3033" y="3860"/>
                    <a:pt x="3861" y="3860"/>
                  </a:cubicBezTo>
                  <a:cubicBezTo>
                    <a:pt x="4287" y="3860"/>
                    <a:pt x="4587" y="3760"/>
                    <a:pt x="4587" y="3760"/>
                  </a:cubicBezTo>
                  <a:cubicBezTo>
                    <a:pt x="4713" y="3760"/>
                    <a:pt x="4713" y="3760"/>
                    <a:pt x="4713" y="3660"/>
                  </a:cubicBezTo>
                  <a:lnTo>
                    <a:pt x="4587" y="3560"/>
                  </a:lnTo>
                  <a:cubicBezTo>
                    <a:pt x="4553" y="3560"/>
                    <a:pt x="4298" y="3595"/>
                    <a:pt x="3889" y="3595"/>
                  </a:cubicBezTo>
                  <a:cubicBezTo>
                    <a:pt x="3106" y="3595"/>
                    <a:pt x="1760" y="3465"/>
                    <a:pt x="327" y="2708"/>
                  </a:cubicBezTo>
                  <a:cubicBezTo>
                    <a:pt x="2081" y="1881"/>
                    <a:pt x="3234" y="201"/>
                    <a:pt x="3334" y="101"/>
                  </a:cubicBezTo>
                  <a:cubicBezTo>
                    <a:pt x="3334" y="101"/>
                    <a:pt x="3334" y="1"/>
                    <a:pt x="323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266" name="Rectangle 265">
            <a:extLst>
              <a:ext uri="{FF2B5EF4-FFF2-40B4-BE49-F238E27FC236}">
                <a16:creationId xmlns:a16="http://schemas.microsoft.com/office/drawing/2014/main" id="{A0AF96E1-92B3-6A49-8995-ACF457E5728D}"/>
              </a:ext>
            </a:extLst>
          </p:cNvPr>
          <p:cNvSpPr/>
          <p:nvPr/>
        </p:nvSpPr>
        <p:spPr>
          <a:xfrm>
            <a:off x="10196339" y="1640259"/>
            <a:ext cx="124690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 err="1">
                <a:latin typeface="Times" pitchFamily="2" charset="0"/>
                <a:cs typeface="Consolas" panose="020B0609020204030204" pitchFamily="49" charset="0"/>
              </a:rPr>
              <a:t>D</a:t>
            </a:r>
            <a:r>
              <a:rPr lang="en-GB" sz="2000" baseline="-25000" dirty="0" err="1">
                <a:latin typeface="Times" pitchFamily="2" charset="0"/>
                <a:cs typeface="Consolas" panose="020B0609020204030204" pitchFamily="49" charset="0"/>
              </a:rPr>
              <a:t>euclidean</a:t>
            </a:r>
            <a:endParaRPr lang="en-GB" sz="2000" dirty="0"/>
          </a:p>
        </p:txBody>
      </p:sp>
      <p:grpSp>
        <p:nvGrpSpPr>
          <p:cNvPr id="267" name="Google Shape;810;p40">
            <a:extLst>
              <a:ext uri="{FF2B5EF4-FFF2-40B4-BE49-F238E27FC236}">
                <a16:creationId xmlns:a16="http://schemas.microsoft.com/office/drawing/2014/main" id="{3E353FC1-84C8-F24A-9CA8-F8D47F89DA1E}"/>
              </a:ext>
            </a:extLst>
          </p:cNvPr>
          <p:cNvGrpSpPr/>
          <p:nvPr/>
        </p:nvGrpSpPr>
        <p:grpSpPr>
          <a:xfrm rot="11879811" flipH="1">
            <a:off x="9328169" y="1088044"/>
            <a:ext cx="1069648" cy="399197"/>
            <a:chOff x="2467225" y="2500013"/>
            <a:chExt cx="261325" cy="96525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268" name="Google Shape;811;p40">
              <a:extLst>
                <a:ext uri="{FF2B5EF4-FFF2-40B4-BE49-F238E27FC236}">
                  <a16:creationId xmlns:a16="http://schemas.microsoft.com/office/drawing/2014/main" id="{03DF0BF7-74D6-314F-AAE3-A871F1F8593F}"/>
                </a:ext>
              </a:extLst>
            </p:cNvPr>
            <p:cNvSpPr/>
            <p:nvPr/>
          </p:nvSpPr>
          <p:spPr>
            <a:xfrm>
              <a:off x="2467225" y="2500638"/>
              <a:ext cx="261325" cy="69575"/>
            </a:xfrm>
            <a:custGeom>
              <a:avLst/>
              <a:gdLst/>
              <a:ahLst/>
              <a:cxnLst/>
              <a:rect l="l" t="t" r="r" b="b"/>
              <a:pathLst>
                <a:path w="10453" h="2783" extrusionOk="0">
                  <a:moveTo>
                    <a:pt x="10402" y="1"/>
                  </a:moveTo>
                  <a:cubicBezTo>
                    <a:pt x="10377" y="1"/>
                    <a:pt x="10352" y="26"/>
                    <a:pt x="10352" y="76"/>
                  </a:cubicBezTo>
                  <a:cubicBezTo>
                    <a:pt x="10226" y="76"/>
                    <a:pt x="7094" y="1956"/>
                    <a:pt x="101" y="2482"/>
                  </a:cubicBezTo>
                  <a:cubicBezTo>
                    <a:pt x="1" y="2582"/>
                    <a:pt x="1" y="2582"/>
                    <a:pt x="1" y="2683"/>
                  </a:cubicBezTo>
                  <a:cubicBezTo>
                    <a:pt x="1" y="2683"/>
                    <a:pt x="1" y="2783"/>
                    <a:pt x="101" y="2783"/>
                  </a:cubicBezTo>
                  <a:cubicBezTo>
                    <a:pt x="7219" y="2156"/>
                    <a:pt x="10352" y="277"/>
                    <a:pt x="10452" y="176"/>
                  </a:cubicBezTo>
                  <a:lnTo>
                    <a:pt x="10452" y="76"/>
                  </a:lnTo>
                  <a:cubicBezTo>
                    <a:pt x="10452" y="26"/>
                    <a:pt x="10427" y="1"/>
                    <a:pt x="1040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69" name="Google Shape;812;p40">
              <a:extLst>
                <a:ext uri="{FF2B5EF4-FFF2-40B4-BE49-F238E27FC236}">
                  <a16:creationId xmlns:a16="http://schemas.microsoft.com/office/drawing/2014/main" id="{B00C6CCC-6836-F94B-A33B-09BFA9547C4F}"/>
                </a:ext>
              </a:extLst>
            </p:cNvPr>
            <p:cNvSpPr/>
            <p:nvPr/>
          </p:nvSpPr>
          <p:spPr>
            <a:xfrm>
              <a:off x="2467225" y="2500013"/>
              <a:ext cx="117825" cy="96525"/>
            </a:xfrm>
            <a:custGeom>
              <a:avLst/>
              <a:gdLst/>
              <a:ahLst/>
              <a:cxnLst/>
              <a:rect l="l" t="t" r="r" b="b"/>
              <a:pathLst>
                <a:path w="4713" h="3861" extrusionOk="0">
                  <a:moveTo>
                    <a:pt x="3134" y="1"/>
                  </a:moveTo>
                  <a:cubicBezTo>
                    <a:pt x="3134" y="1"/>
                    <a:pt x="1881" y="1780"/>
                    <a:pt x="1" y="2607"/>
                  </a:cubicBezTo>
                  <a:lnTo>
                    <a:pt x="1" y="2808"/>
                  </a:lnTo>
                  <a:cubicBezTo>
                    <a:pt x="1580" y="3660"/>
                    <a:pt x="3033" y="3860"/>
                    <a:pt x="3861" y="3860"/>
                  </a:cubicBezTo>
                  <a:cubicBezTo>
                    <a:pt x="4287" y="3860"/>
                    <a:pt x="4587" y="3760"/>
                    <a:pt x="4587" y="3760"/>
                  </a:cubicBezTo>
                  <a:cubicBezTo>
                    <a:pt x="4713" y="3760"/>
                    <a:pt x="4713" y="3760"/>
                    <a:pt x="4713" y="3660"/>
                  </a:cubicBezTo>
                  <a:lnTo>
                    <a:pt x="4587" y="3560"/>
                  </a:lnTo>
                  <a:cubicBezTo>
                    <a:pt x="4553" y="3560"/>
                    <a:pt x="4298" y="3595"/>
                    <a:pt x="3889" y="3595"/>
                  </a:cubicBezTo>
                  <a:cubicBezTo>
                    <a:pt x="3106" y="3595"/>
                    <a:pt x="1760" y="3465"/>
                    <a:pt x="327" y="2708"/>
                  </a:cubicBezTo>
                  <a:cubicBezTo>
                    <a:pt x="2081" y="1881"/>
                    <a:pt x="3234" y="201"/>
                    <a:pt x="3334" y="101"/>
                  </a:cubicBezTo>
                  <a:cubicBezTo>
                    <a:pt x="3334" y="101"/>
                    <a:pt x="3334" y="1"/>
                    <a:pt x="323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270" name="Rectangle 269">
            <a:extLst>
              <a:ext uri="{FF2B5EF4-FFF2-40B4-BE49-F238E27FC236}">
                <a16:creationId xmlns:a16="http://schemas.microsoft.com/office/drawing/2014/main" id="{9666CFD5-AC3F-5346-B15E-63E1370CB0B3}"/>
              </a:ext>
            </a:extLst>
          </p:cNvPr>
          <p:cNvSpPr/>
          <p:nvPr/>
        </p:nvSpPr>
        <p:spPr>
          <a:xfrm>
            <a:off x="10589289" y="379813"/>
            <a:ext cx="147127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 err="1">
                <a:latin typeface="Times" pitchFamily="2" charset="0"/>
                <a:cs typeface="Consolas" panose="020B0609020204030204" pitchFamily="49" charset="0"/>
              </a:rPr>
              <a:t>D</a:t>
            </a:r>
            <a:r>
              <a:rPr lang="en-GB" sz="2000" baseline="-25000" dirty="0" err="1">
                <a:latin typeface="Times" pitchFamily="2" charset="0"/>
                <a:cs typeface="Consolas" panose="020B0609020204030204" pitchFamily="49" charset="0"/>
              </a:rPr>
              <a:t>z</a:t>
            </a:r>
            <a:r>
              <a:rPr lang="en-GB" sz="2000" baseline="-25000" dirty="0">
                <a:latin typeface="Times" pitchFamily="2" charset="0"/>
                <a:cs typeface="Consolas" panose="020B0609020204030204" pitchFamily="49" charset="0"/>
              </a:rPr>
              <a:t>-normalized</a:t>
            </a:r>
            <a:endParaRPr lang="en-GB" sz="2000" dirty="0"/>
          </a:p>
        </p:txBody>
      </p:sp>
      <p:sp>
        <p:nvSpPr>
          <p:cNvPr id="271" name="Rectangle 270">
            <a:extLst>
              <a:ext uri="{FF2B5EF4-FFF2-40B4-BE49-F238E27FC236}">
                <a16:creationId xmlns:a16="http://schemas.microsoft.com/office/drawing/2014/main" id="{DB959052-0AA4-354D-B093-6654B9CDA8D6}"/>
              </a:ext>
            </a:extLst>
          </p:cNvPr>
          <p:cNvSpPr/>
          <p:nvPr/>
        </p:nvSpPr>
        <p:spPr>
          <a:xfrm>
            <a:off x="5529601" y="6171776"/>
            <a:ext cx="124690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000" dirty="0" err="1">
                <a:latin typeface="Times" pitchFamily="2" charset="0"/>
                <a:cs typeface="Consolas" panose="020B0609020204030204" pitchFamily="49" charset="0"/>
              </a:rPr>
              <a:t>i</a:t>
            </a:r>
            <a:r>
              <a:rPr lang="en-GB" sz="2000" dirty="0">
                <a:latin typeface="Times" pitchFamily="2" charset="0"/>
                <a:cs typeface="Consolas" panose="020B0609020204030204" pitchFamily="49" charset="0"/>
              </a:rPr>
              <a:t>=5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13847923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469;p41">
            <a:extLst>
              <a:ext uri="{FF2B5EF4-FFF2-40B4-BE49-F238E27FC236}">
                <a16:creationId xmlns:a16="http://schemas.microsoft.com/office/drawing/2014/main" id="{61C0444E-9E10-B248-8DFE-8039CBF0FD2D}"/>
              </a:ext>
            </a:extLst>
          </p:cNvPr>
          <p:cNvSpPr/>
          <p:nvPr/>
        </p:nvSpPr>
        <p:spPr>
          <a:xfrm>
            <a:off x="8360574" y="4255202"/>
            <a:ext cx="13529" cy="13572"/>
          </a:xfrm>
          <a:custGeom>
            <a:avLst/>
            <a:gdLst/>
            <a:ahLst/>
            <a:cxnLst/>
            <a:rect l="l" t="t" r="r" b="b"/>
            <a:pathLst>
              <a:path w="319" h="320" extrusionOk="0">
                <a:moveTo>
                  <a:pt x="0" y="1"/>
                </a:moveTo>
                <a:lnTo>
                  <a:pt x="0" y="319"/>
                </a:lnTo>
                <a:lnTo>
                  <a:pt x="319" y="319"/>
                </a:lnTo>
                <a:lnTo>
                  <a:pt x="319" y="1"/>
                </a:lnTo>
                <a:close/>
              </a:path>
            </a:pathLst>
          </a:custGeom>
          <a:solidFill>
            <a:srgbClr val="D5D5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6" name="Google Shape;3470;p41">
            <a:extLst>
              <a:ext uri="{FF2B5EF4-FFF2-40B4-BE49-F238E27FC236}">
                <a16:creationId xmlns:a16="http://schemas.microsoft.com/office/drawing/2014/main" id="{A4C7C994-4DCD-AA42-A2F0-1007E6354C1A}"/>
              </a:ext>
            </a:extLst>
          </p:cNvPr>
          <p:cNvSpPr/>
          <p:nvPr/>
        </p:nvSpPr>
        <p:spPr>
          <a:xfrm>
            <a:off x="7562412" y="5474956"/>
            <a:ext cx="13529" cy="13572"/>
          </a:xfrm>
          <a:custGeom>
            <a:avLst/>
            <a:gdLst/>
            <a:ahLst/>
            <a:cxnLst/>
            <a:rect l="l" t="t" r="r" b="b"/>
            <a:pathLst>
              <a:path w="319" h="320" extrusionOk="0">
                <a:moveTo>
                  <a:pt x="0" y="1"/>
                </a:moveTo>
                <a:lnTo>
                  <a:pt x="0" y="319"/>
                </a:lnTo>
                <a:lnTo>
                  <a:pt x="319" y="319"/>
                </a:lnTo>
                <a:lnTo>
                  <a:pt x="319" y="1"/>
                </a:lnTo>
                <a:close/>
              </a:path>
            </a:pathLst>
          </a:custGeom>
          <a:solidFill>
            <a:srgbClr val="D5D5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7" name="Google Shape;3471;p41">
            <a:extLst>
              <a:ext uri="{FF2B5EF4-FFF2-40B4-BE49-F238E27FC236}">
                <a16:creationId xmlns:a16="http://schemas.microsoft.com/office/drawing/2014/main" id="{311520D6-97B7-5343-B2BA-4696ADB2308D}"/>
              </a:ext>
            </a:extLst>
          </p:cNvPr>
          <p:cNvSpPr/>
          <p:nvPr/>
        </p:nvSpPr>
        <p:spPr>
          <a:xfrm>
            <a:off x="6765736" y="3848632"/>
            <a:ext cx="13572" cy="13572"/>
          </a:xfrm>
          <a:custGeom>
            <a:avLst/>
            <a:gdLst/>
            <a:ahLst/>
            <a:cxnLst/>
            <a:rect l="l" t="t" r="r" b="b"/>
            <a:pathLst>
              <a:path w="320" h="320" extrusionOk="0">
                <a:moveTo>
                  <a:pt x="1" y="1"/>
                </a:moveTo>
                <a:lnTo>
                  <a:pt x="1" y="319"/>
                </a:lnTo>
                <a:lnTo>
                  <a:pt x="319" y="319"/>
                </a:lnTo>
                <a:lnTo>
                  <a:pt x="319" y="1"/>
                </a:lnTo>
                <a:close/>
              </a:path>
            </a:pathLst>
          </a:custGeom>
          <a:solidFill>
            <a:srgbClr val="D5D5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8" name="Google Shape;3472;p41">
            <a:extLst>
              <a:ext uri="{FF2B5EF4-FFF2-40B4-BE49-F238E27FC236}">
                <a16:creationId xmlns:a16="http://schemas.microsoft.com/office/drawing/2014/main" id="{1212A226-46EF-F347-A473-5637E68AFFFC}"/>
              </a:ext>
            </a:extLst>
          </p:cNvPr>
          <p:cNvSpPr/>
          <p:nvPr/>
        </p:nvSpPr>
        <p:spPr>
          <a:xfrm>
            <a:off x="5570042" y="4255202"/>
            <a:ext cx="13529" cy="13572"/>
          </a:xfrm>
          <a:custGeom>
            <a:avLst/>
            <a:gdLst/>
            <a:ahLst/>
            <a:cxnLst/>
            <a:rect l="l" t="t" r="r" b="b"/>
            <a:pathLst>
              <a:path w="319" h="320" extrusionOk="0">
                <a:moveTo>
                  <a:pt x="0" y="1"/>
                </a:moveTo>
                <a:lnTo>
                  <a:pt x="0" y="319"/>
                </a:lnTo>
                <a:lnTo>
                  <a:pt x="318" y="319"/>
                </a:lnTo>
                <a:lnTo>
                  <a:pt x="318" y="1"/>
                </a:lnTo>
                <a:close/>
              </a:path>
            </a:pathLst>
          </a:custGeom>
          <a:solidFill>
            <a:srgbClr val="D5D5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9" name="Google Shape;3473;p41">
            <a:extLst>
              <a:ext uri="{FF2B5EF4-FFF2-40B4-BE49-F238E27FC236}">
                <a16:creationId xmlns:a16="http://schemas.microsoft.com/office/drawing/2014/main" id="{EBED8736-3FEB-3848-A2D1-18D70D5A03AD}"/>
              </a:ext>
            </a:extLst>
          </p:cNvPr>
          <p:cNvSpPr/>
          <p:nvPr/>
        </p:nvSpPr>
        <p:spPr>
          <a:xfrm>
            <a:off x="4773366" y="5068385"/>
            <a:ext cx="13529" cy="13529"/>
          </a:xfrm>
          <a:custGeom>
            <a:avLst/>
            <a:gdLst/>
            <a:ahLst/>
            <a:cxnLst/>
            <a:rect l="l" t="t" r="r" b="b"/>
            <a:pathLst>
              <a:path w="319" h="319" extrusionOk="0">
                <a:moveTo>
                  <a:pt x="1" y="1"/>
                </a:moveTo>
                <a:lnTo>
                  <a:pt x="1" y="319"/>
                </a:lnTo>
                <a:lnTo>
                  <a:pt x="319" y="319"/>
                </a:lnTo>
                <a:lnTo>
                  <a:pt x="319" y="1"/>
                </a:lnTo>
                <a:close/>
              </a:path>
            </a:pathLst>
          </a:custGeom>
          <a:solidFill>
            <a:srgbClr val="D5D5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cxnSp>
        <p:nvCxnSpPr>
          <p:cNvPr id="41" name="Google Shape;3508;p41">
            <a:extLst>
              <a:ext uri="{FF2B5EF4-FFF2-40B4-BE49-F238E27FC236}">
                <a16:creationId xmlns:a16="http://schemas.microsoft.com/office/drawing/2014/main" id="{8E617C2B-305A-1948-8ADE-60FBBCEA2B3A}"/>
              </a:ext>
            </a:extLst>
          </p:cNvPr>
          <p:cNvCxnSpPr>
            <a:cxnSpLocks/>
          </p:cNvCxnSpPr>
          <p:nvPr/>
        </p:nvCxnSpPr>
        <p:spPr>
          <a:xfrm flipV="1">
            <a:off x="3836662" y="5725125"/>
            <a:ext cx="198097" cy="98536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2" name="Google Shape;3509;p41">
            <a:extLst>
              <a:ext uri="{FF2B5EF4-FFF2-40B4-BE49-F238E27FC236}">
                <a16:creationId xmlns:a16="http://schemas.microsoft.com/office/drawing/2014/main" id="{B30AB4C3-65B0-6C43-AEED-EC13EBD66E3A}"/>
              </a:ext>
            </a:extLst>
          </p:cNvPr>
          <p:cNvCxnSpPr>
            <a:cxnSpLocks/>
          </p:cNvCxnSpPr>
          <p:nvPr/>
        </p:nvCxnSpPr>
        <p:spPr>
          <a:xfrm flipV="1">
            <a:off x="4279772" y="5406912"/>
            <a:ext cx="213947" cy="184038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" name="Google Shape;3510;p41">
            <a:extLst>
              <a:ext uri="{FF2B5EF4-FFF2-40B4-BE49-F238E27FC236}">
                <a16:creationId xmlns:a16="http://schemas.microsoft.com/office/drawing/2014/main" id="{811362C8-904C-DD47-831F-CADA79EE0F65}"/>
              </a:ext>
            </a:extLst>
          </p:cNvPr>
          <p:cNvCxnSpPr>
            <a:cxnSpLocks/>
          </p:cNvCxnSpPr>
          <p:nvPr/>
        </p:nvCxnSpPr>
        <p:spPr>
          <a:xfrm>
            <a:off x="4722184" y="5366510"/>
            <a:ext cx="181829" cy="67638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" name="Google Shape;3511;p41">
            <a:extLst>
              <a:ext uri="{FF2B5EF4-FFF2-40B4-BE49-F238E27FC236}">
                <a16:creationId xmlns:a16="http://schemas.microsoft.com/office/drawing/2014/main" id="{103328D5-3C28-E348-AA42-32DC121034E6}"/>
              </a:ext>
            </a:extLst>
          </p:cNvPr>
          <p:cNvCxnSpPr>
            <a:cxnSpLocks/>
          </p:cNvCxnSpPr>
          <p:nvPr/>
        </p:nvCxnSpPr>
        <p:spPr>
          <a:xfrm flipV="1">
            <a:off x="5093646" y="4268774"/>
            <a:ext cx="351458" cy="1083962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" name="Google Shape;3512;p41">
            <a:extLst>
              <a:ext uri="{FF2B5EF4-FFF2-40B4-BE49-F238E27FC236}">
                <a16:creationId xmlns:a16="http://schemas.microsoft.com/office/drawing/2014/main" id="{05BBF7E5-1688-944F-A230-F0E5B9A47AC3}"/>
              </a:ext>
            </a:extLst>
          </p:cNvPr>
          <p:cNvCxnSpPr>
            <a:cxnSpLocks/>
          </p:cNvCxnSpPr>
          <p:nvPr/>
        </p:nvCxnSpPr>
        <p:spPr>
          <a:xfrm>
            <a:off x="5586030" y="4268774"/>
            <a:ext cx="275390" cy="130019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" name="Google Shape;3513;p41">
            <a:extLst>
              <a:ext uri="{FF2B5EF4-FFF2-40B4-BE49-F238E27FC236}">
                <a16:creationId xmlns:a16="http://schemas.microsoft.com/office/drawing/2014/main" id="{DE0B5BB5-1F71-A743-BF2D-569945350D2C}"/>
              </a:ext>
            </a:extLst>
          </p:cNvPr>
          <p:cNvCxnSpPr>
            <a:cxnSpLocks/>
          </p:cNvCxnSpPr>
          <p:nvPr/>
        </p:nvCxnSpPr>
        <p:spPr>
          <a:xfrm flipV="1">
            <a:off x="5995004" y="3263100"/>
            <a:ext cx="371652" cy="2305867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7" name="Group 86">
            <a:extLst>
              <a:ext uri="{FF2B5EF4-FFF2-40B4-BE49-F238E27FC236}">
                <a16:creationId xmlns:a16="http://schemas.microsoft.com/office/drawing/2014/main" id="{B06528F0-56E8-FF41-9189-E5E4BB67E947}"/>
              </a:ext>
            </a:extLst>
          </p:cNvPr>
          <p:cNvGrpSpPr/>
          <p:nvPr/>
        </p:nvGrpSpPr>
        <p:grpSpPr>
          <a:xfrm>
            <a:off x="3514734" y="1976285"/>
            <a:ext cx="5736666" cy="419333"/>
            <a:chOff x="878964" y="860032"/>
            <a:chExt cx="7363814" cy="538273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DCB73FA3-2034-4040-B642-6789F5C9FA39}"/>
                </a:ext>
              </a:extLst>
            </p:cNvPr>
            <p:cNvGrpSpPr/>
            <p:nvPr/>
          </p:nvGrpSpPr>
          <p:grpSpPr>
            <a:xfrm>
              <a:off x="878964" y="860032"/>
              <a:ext cx="538273" cy="538273"/>
              <a:chOff x="1752673" y="495870"/>
              <a:chExt cx="538273" cy="538273"/>
            </a:xfrm>
          </p:grpSpPr>
          <p:sp>
            <p:nvSpPr>
              <p:cNvPr id="5" name="Google Shape;620;p19">
                <a:extLst>
                  <a:ext uri="{FF2B5EF4-FFF2-40B4-BE49-F238E27FC236}">
                    <a16:creationId xmlns:a16="http://schemas.microsoft.com/office/drawing/2014/main" id="{5076F74D-E0E4-F649-9FCA-2979E4E29A9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A62B34B-0006-D845-AC25-51BD9537BFBD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0</a:t>
                </a:r>
              </a:p>
            </p:txBody>
          </p: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B0D03F6C-0F1A-3248-A83D-0EFE52DF94F9}"/>
                </a:ext>
              </a:extLst>
            </p:cNvPr>
            <p:cNvGrpSpPr/>
            <p:nvPr/>
          </p:nvGrpSpPr>
          <p:grpSpPr>
            <a:xfrm>
              <a:off x="1447759" y="860032"/>
              <a:ext cx="538273" cy="538273"/>
              <a:chOff x="1752673" y="495870"/>
              <a:chExt cx="538273" cy="538273"/>
            </a:xfrm>
          </p:grpSpPr>
          <p:sp>
            <p:nvSpPr>
              <p:cNvPr id="52" name="Google Shape;620;p19">
                <a:extLst>
                  <a:ext uri="{FF2B5EF4-FFF2-40B4-BE49-F238E27FC236}">
                    <a16:creationId xmlns:a16="http://schemas.microsoft.com/office/drawing/2014/main" id="{47835765-4F4C-7343-A8AB-0831D6C2315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780A414-0849-4C40-9746-7EBBF563F58B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</a:t>
                </a:r>
              </a:p>
            </p:txBody>
          </p: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84D31E46-B6B9-AD48-A9D3-ADAB6A131735}"/>
                </a:ext>
              </a:extLst>
            </p:cNvPr>
            <p:cNvGrpSpPr/>
            <p:nvPr/>
          </p:nvGrpSpPr>
          <p:grpSpPr>
            <a:xfrm>
              <a:off x="2016554" y="860032"/>
              <a:ext cx="538273" cy="538273"/>
              <a:chOff x="1752673" y="495870"/>
              <a:chExt cx="538273" cy="538273"/>
            </a:xfrm>
          </p:grpSpPr>
          <p:sp>
            <p:nvSpPr>
              <p:cNvPr id="55" name="Google Shape;620;p19">
                <a:extLst>
                  <a:ext uri="{FF2B5EF4-FFF2-40B4-BE49-F238E27FC236}">
                    <a16:creationId xmlns:a16="http://schemas.microsoft.com/office/drawing/2014/main" id="{21F8B2B4-A3F0-724A-AC23-F456DDDB54F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4745A537-F33C-CE44-85B3-052AC98B5B2B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3</a:t>
                </a:r>
              </a:p>
            </p:txBody>
          </p: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F0642736-FEEC-4542-985B-840BE5BB9F56}"/>
                </a:ext>
              </a:extLst>
            </p:cNvPr>
            <p:cNvGrpSpPr/>
            <p:nvPr/>
          </p:nvGrpSpPr>
          <p:grpSpPr>
            <a:xfrm>
              <a:off x="2585349" y="860032"/>
              <a:ext cx="538273" cy="538273"/>
              <a:chOff x="1752673" y="495870"/>
              <a:chExt cx="538273" cy="538273"/>
            </a:xfrm>
          </p:grpSpPr>
          <p:sp>
            <p:nvSpPr>
              <p:cNvPr id="58" name="Google Shape;620;p19">
                <a:extLst>
                  <a:ext uri="{FF2B5EF4-FFF2-40B4-BE49-F238E27FC236}">
                    <a16:creationId xmlns:a16="http://schemas.microsoft.com/office/drawing/2014/main" id="{F51801B9-2E36-364F-87CD-62E1A6A1686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936FF4FB-D6C0-1F46-BB9D-8295C9B85F04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2</a:t>
                </a:r>
              </a:p>
            </p:txBody>
          </p: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000D1B45-3958-5140-945A-F9CE466376DB}"/>
                </a:ext>
              </a:extLst>
            </p:cNvPr>
            <p:cNvGrpSpPr/>
            <p:nvPr/>
          </p:nvGrpSpPr>
          <p:grpSpPr>
            <a:xfrm>
              <a:off x="3154144" y="860032"/>
              <a:ext cx="538273" cy="538273"/>
              <a:chOff x="1752673" y="495870"/>
              <a:chExt cx="538273" cy="538273"/>
            </a:xfrm>
          </p:grpSpPr>
          <p:sp>
            <p:nvSpPr>
              <p:cNvPr id="61" name="Google Shape;620;p19">
                <a:extLst>
                  <a:ext uri="{FF2B5EF4-FFF2-40B4-BE49-F238E27FC236}">
                    <a16:creationId xmlns:a16="http://schemas.microsoft.com/office/drawing/2014/main" id="{63705E53-9828-3942-80C2-C94CA77C390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E2A84BF6-2A0E-704B-98BF-0D74349E0394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9</a:t>
                </a:r>
              </a:p>
            </p:txBody>
          </p:sp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3CC473B6-6490-DD42-94AD-7E5B29987EAC}"/>
                </a:ext>
              </a:extLst>
            </p:cNvPr>
            <p:cNvGrpSpPr/>
            <p:nvPr/>
          </p:nvGrpSpPr>
          <p:grpSpPr>
            <a:xfrm>
              <a:off x="3722939" y="860032"/>
              <a:ext cx="538273" cy="538273"/>
              <a:chOff x="1752673" y="495870"/>
              <a:chExt cx="538273" cy="538273"/>
            </a:xfrm>
          </p:grpSpPr>
          <p:sp>
            <p:nvSpPr>
              <p:cNvPr id="64" name="Google Shape;620;p19">
                <a:extLst>
                  <a:ext uri="{FF2B5EF4-FFF2-40B4-BE49-F238E27FC236}">
                    <a16:creationId xmlns:a16="http://schemas.microsoft.com/office/drawing/2014/main" id="{5E247DBF-9BD8-9243-8915-DC2CB3BF299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A50E56CA-BFAB-0A4E-A660-749074865ADA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</a:t>
                </a:r>
              </a:p>
            </p:txBody>
          </p:sp>
        </p:grp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8D7D945B-52A3-C24A-8A57-1B686FF3C8E3}"/>
                </a:ext>
              </a:extLst>
            </p:cNvPr>
            <p:cNvGrpSpPr/>
            <p:nvPr/>
          </p:nvGrpSpPr>
          <p:grpSpPr>
            <a:xfrm>
              <a:off x="4860529" y="860032"/>
              <a:ext cx="538273" cy="538273"/>
              <a:chOff x="1752673" y="495870"/>
              <a:chExt cx="538273" cy="538273"/>
            </a:xfrm>
          </p:grpSpPr>
          <p:sp>
            <p:nvSpPr>
              <p:cNvPr id="67" name="Google Shape;620;p19">
                <a:extLst>
                  <a:ext uri="{FF2B5EF4-FFF2-40B4-BE49-F238E27FC236}">
                    <a16:creationId xmlns:a16="http://schemas.microsoft.com/office/drawing/2014/main" id="{62FF369A-2E71-484F-99C0-7C88111066D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ED3C3B3D-D567-3942-AECA-4EB7C8C71B7C}"/>
                  </a:ext>
                </a:extLst>
              </p:cNvPr>
              <p:cNvSpPr txBox="1"/>
              <p:nvPr/>
            </p:nvSpPr>
            <p:spPr>
              <a:xfrm>
                <a:off x="1769537" y="564950"/>
                <a:ext cx="504543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15</a:t>
                </a:r>
              </a:p>
            </p:txBody>
          </p:sp>
        </p:grp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66A50547-04EC-634B-BD91-74910BB5F339}"/>
                </a:ext>
              </a:extLst>
            </p:cNvPr>
            <p:cNvGrpSpPr/>
            <p:nvPr/>
          </p:nvGrpSpPr>
          <p:grpSpPr>
            <a:xfrm>
              <a:off x="4291734" y="860032"/>
              <a:ext cx="538273" cy="538273"/>
              <a:chOff x="1752673" y="495870"/>
              <a:chExt cx="538273" cy="538273"/>
            </a:xfrm>
          </p:grpSpPr>
          <p:sp>
            <p:nvSpPr>
              <p:cNvPr id="70" name="Google Shape;620;p19">
                <a:extLst>
                  <a:ext uri="{FF2B5EF4-FFF2-40B4-BE49-F238E27FC236}">
                    <a16:creationId xmlns:a16="http://schemas.microsoft.com/office/drawing/2014/main" id="{3BD59547-F7B7-7247-9399-EBB7E0D380F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5CD18788-B956-DE40-90B5-7A1E3B631A18}"/>
                  </a:ext>
                </a:extLst>
              </p:cNvPr>
              <p:cNvSpPr txBox="1"/>
              <p:nvPr/>
            </p:nvSpPr>
            <p:spPr>
              <a:xfrm>
                <a:off x="1769537" y="564950"/>
                <a:ext cx="504543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14</a:t>
                </a:r>
              </a:p>
            </p:txBody>
          </p:sp>
        </p:grp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2A30C99D-B330-B94B-A700-4E5CAF0661AF}"/>
                </a:ext>
              </a:extLst>
            </p:cNvPr>
            <p:cNvGrpSpPr/>
            <p:nvPr/>
          </p:nvGrpSpPr>
          <p:grpSpPr>
            <a:xfrm>
              <a:off x="5429324" y="860032"/>
              <a:ext cx="538273" cy="538273"/>
              <a:chOff x="1752673" y="495870"/>
              <a:chExt cx="538273" cy="538273"/>
            </a:xfrm>
          </p:grpSpPr>
          <p:sp>
            <p:nvSpPr>
              <p:cNvPr id="73" name="Google Shape;620;p19">
                <a:extLst>
                  <a:ext uri="{FF2B5EF4-FFF2-40B4-BE49-F238E27FC236}">
                    <a16:creationId xmlns:a16="http://schemas.microsoft.com/office/drawing/2014/main" id="{16D26409-5BE1-BD46-A9F0-F0D76C82672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375D2527-A7FB-DA4E-BF03-3B707D979EF8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</a:t>
                </a:r>
              </a:p>
            </p:txBody>
          </p:sp>
        </p:grp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FC22C833-7201-7D4A-8A03-745C5048EA27}"/>
                </a:ext>
              </a:extLst>
            </p:cNvPr>
            <p:cNvGrpSpPr/>
            <p:nvPr/>
          </p:nvGrpSpPr>
          <p:grpSpPr>
            <a:xfrm>
              <a:off x="5998119" y="860032"/>
              <a:ext cx="538273" cy="538273"/>
              <a:chOff x="1752673" y="495870"/>
              <a:chExt cx="538273" cy="538273"/>
            </a:xfrm>
          </p:grpSpPr>
          <p:sp>
            <p:nvSpPr>
              <p:cNvPr id="76" name="Google Shape;620;p19">
                <a:extLst>
                  <a:ext uri="{FF2B5EF4-FFF2-40B4-BE49-F238E27FC236}">
                    <a16:creationId xmlns:a16="http://schemas.microsoft.com/office/drawing/2014/main" id="{AC5EBFD7-0A43-AA41-8091-17C2C892377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389B7C7B-BB56-844C-9CAD-5748C1286D43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2</a:t>
                </a:r>
              </a:p>
            </p:txBody>
          </p:sp>
        </p:grp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1283CBC5-2E2D-BE4F-B41B-1353C12C7DF5}"/>
                </a:ext>
              </a:extLst>
            </p:cNvPr>
            <p:cNvGrpSpPr/>
            <p:nvPr/>
          </p:nvGrpSpPr>
          <p:grpSpPr>
            <a:xfrm>
              <a:off x="6566914" y="860032"/>
              <a:ext cx="538273" cy="538273"/>
              <a:chOff x="1752673" y="495870"/>
              <a:chExt cx="538273" cy="538273"/>
            </a:xfrm>
          </p:grpSpPr>
          <p:sp>
            <p:nvSpPr>
              <p:cNvPr id="79" name="Google Shape;620;p19">
                <a:extLst>
                  <a:ext uri="{FF2B5EF4-FFF2-40B4-BE49-F238E27FC236}">
                    <a16:creationId xmlns:a16="http://schemas.microsoft.com/office/drawing/2014/main" id="{6FE87BAA-8E0E-F54B-BCAC-A0DC303DA6B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31959102-651C-9E49-83D3-FACEA0EF1215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2</a:t>
                </a:r>
              </a:p>
            </p:txBody>
          </p:sp>
        </p:grp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FED8534F-ED8D-2446-B630-1BA27957DF35}"/>
                </a:ext>
              </a:extLst>
            </p:cNvPr>
            <p:cNvGrpSpPr/>
            <p:nvPr/>
          </p:nvGrpSpPr>
          <p:grpSpPr>
            <a:xfrm>
              <a:off x="7135709" y="860032"/>
              <a:ext cx="538273" cy="538273"/>
              <a:chOff x="1752673" y="495870"/>
              <a:chExt cx="538273" cy="538273"/>
            </a:xfrm>
          </p:grpSpPr>
          <p:sp>
            <p:nvSpPr>
              <p:cNvPr id="82" name="Google Shape;620;p19">
                <a:extLst>
                  <a:ext uri="{FF2B5EF4-FFF2-40B4-BE49-F238E27FC236}">
                    <a16:creationId xmlns:a16="http://schemas.microsoft.com/office/drawing/2014/main" id="{FBD78164-93D8-5143-AE9D-3B17CBB1AFC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D07FA6B8-FF24-0549-ADA7-D78694AB6287}"/>
                  </a:ext>
                </a:extLst>
              </p:cNvPr>
              <p:cNvSpPr txBox="1"/>
              <p:nvPr/>
            </p:nvSpPr>
            <p:spPr>
              <a:xfrm>
                <a:off x="1769537" y="564950"/>
                <a:ext cx="504543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10</a:t>
                </a:r>
              </a:p>
            </p:txBody>
          </p:sp>
        </p:grp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C8EEFC9B-9C94-9543-9F9C-BD01C09B1E4D}"/>
                </a:ext>
              </a:extLst>
            </p:cNvPr>
            <p:cNvGrpSpPr/>
            <p:nvPr/>
          </p:nvGrpSpPr>
          <p:grpSpPr>
            <a:xfrm>
              <a:off x="7704505" y="860032"/>
              <a:ext cx="538273" cy="538273"/>
              <a:chOff x="1752673" y="495870"/>
              <a:chExt cx="538273" cy="538273"/>
            </a:xfrm>
          </p:grpSpPr>
          <p:sp>
            <p:nvSpPr>
              <p:cNvPr id="85" name="Google Shape;620;p19">
                <a:extLst>
                  <a:ext uri="{FF2B5EF4-FFF2-40B4-BE49-F238E27FC236}">
                    <a16:creationId xmlns:a16="http://schemas.microsoft.com/office/drawing/2014/main" id="{0F5191CD-6824-B64D-A2FB-96EF6E1E66B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623AA58F-9A6D-9C42-A377-ECB90DB6155F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7</a:t>
                </a:r>
              </a:p>
            </p:txBody>
          </p:sp>
        </p:grpSp>
      </p:grpSp>
      <p:sp>
        <p:nvSpPr>
          <p:cNvPr id="29" name="Google Shape;3440;p41">
            <a:extLst>
              <a:ext uri="{FF2B5EF4-FFF2-40B4-BE49-F238E27FC236}">
                <a16:creationId xmlns:a16="http://schemas.microsoft.com/office/drawing/2014/main" id="{EA079D10-5B7A-E64A-AC40-35654F211044}"/>
              </a:ext>
            </a:extLst>
          </p:cNvPr>
          <p:cNvSpPr/>
          <p:nvPr/>
        </p:nvSpPr>
        <p:spPr>
          <a:xfrm>
            <a:off x="4493719" y="5195261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0" name="Google Shape;3441;p41">
            <a:extLst>
              <a:ext uri="{FF2B5EF4-FFF2-40B4-BE49-F238E27FC236}">
                <a16:creationId xmlns:a16="http://schemas.microsoft.com/office/drawing/2014/main" id="{EBB8AD15-F298-C248-8726-A6F61ABD1318}"/>
              </a:ext>
            </a:extLst>
          </p:cNvPr>
          <p:cNvSpPr/>
          <p:nvPr/>
        </p:nvSpPr>
        <p:spPr>
          <a:xfrm>
            <a:off x="4936182" y="5384405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1" name="Google Shape;3442;p41">
            <a:extLst>
              <a:ext uri="{FF2B5EF4-FFF2-40B4-BE49-F238E27FC236}">
                <a16:creationId xmlns:a16="http://schemas.microsoft.com/office/drawing/2014/main" id="{6617F9C4-EAAD-5E45-A609-581CB9428D38}"/>
              </a:ext>
            </a:extLst>
          </p:cNvPr>
          <p:cNvSpPr/>
          <p:nvPr/>
        </p:nvSpPr>
        <p:spPr>
          <a:xfrm>
            <a:off x="5414109" y="4042707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2" name="Google Shape;3443;p41">
            <a:extLst>
              <a:ext uri="{FF2B5EF4-FFF2-40B4-BE49-F238E27FC236}">
                <a16:creationId xmlns:a16="http://schemas.microsoft.com/office/drawing/2014/main" id="{D3900B96-3A07-EF46-B8A5-CB4A20216F48}"/>
              </a:ext>
            </a:extLst>
          </p:cNvPr>
          <p:cNvSpPr/>
          <p:nvPr/>
        </p:nvSpPr>
        <p:spPr>
          <a:xfrm>
            <a:off x="5823884" y="5574216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3" name="Google Shape;3444;p41">
            <a:extLst>
              <a:ext uri="{FF2B5EF4-FFF2-40B4-BE49-F238E27FC236}">
                <a16:creationId xmlns:a16="http://schemas.microsoft.com/office/drawing/2014/main" id="{09497BB7-CD84-8C43-95B8-E8A01D72F139}"/>
              </a:ext>
            </a:extLst>
          </p:cNvPr>
          <p:cNvSpPr/>
          <p:nvPr/>
        </p:nvSpPr>
        <p:spPr>
          <a:xfrm>
            <a:off x="6293835" y="3032650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4" name="Google Shape;3445;p41">
            <a:extLst>
              <a:ext uri="{FF2B5EF4-FFF2-40B4-BE49-F238E27FC236}">
                <a16:creationId xmlns:a16="http://schemas.microsoft.com/office/drawing/2014/main" id="{6EF9F3A3-9AB1-C345-9524-F4723FDB1381}"/>
              </a:ext>
            </a:extLst>
          </p:cNvPr>
          <p:cNvSpPr/>
          <p:nvPr/>
        </p:nvSpPr>
        <p:spPr>
          <a:xfrm>
            <a:off x="4051440" y="5568967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40" name="Google Shape;3507;p41">
            <a:extLst>
              <a:ext uri="{FF2B5EF4-FFF2-40B4-BE49-F238E27FC236}">
                <a16:creationId xmlns:a16="http://schemas.microsoft.com/office/drawing/2014/main" id="{782775D8-7C2A-754D-A55B-981EF20849C3}"/>
              </a:ext>
            </a:extLst>
          </p:cNvPr>
          <p:cNvSpPr/>
          <p:nvPr/>
        </p:nvSpPr>
        <p:spPr>
          <a:xfrm>
            <a:off x="3604173" y="5783251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06" name="Google Shape;3444;p41">
            <a:extLst>
              <a:ext uri="{FF2B5EF4-FFF2-40B4-BE49-F238E27FC236}">
                <a16:creationId xmlns:a16="http://schemas.microsoft.com/office/drawing/2014/main" id="{B2A89135-03CB-F040-A6F8-D3BF9C1F7A3B}"/>
              </a:ext>
            </a:extLst>
          </p:cNvPr>
          <p:cNvSpPr/>
          <p:nvPr/>
        </p:nvSpPr>
        <p:spPr>
          <a:xfrm>
            <a:off x="8043413" y="5381334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07" name="Google Shape;3444;p41">
            <a:extLst>
              <a:ext uri="{FF2B5EF4-FFF2-40B4-BE49-F238E27FC236}">
                <a16:creationId xmlns:a16="http://schemas.microsoft.com/office/drawing/2014/main" id="{413F2E4A-388C-7345-B8C9-6735CBE1CA47}"/>
              </a:ext>
            </a:extLst>
          </p:cNvPr>
          <p:cNvSpPr/>
          <p:nvPr/>
        </p:nvSpPr>
        <p:spPr>
          <a:xfrm>
            <a:off x="7153217" y="5581888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08" name="Google Shape;3444;p41">
            <a:extLst>
              <a:ext uri="{FF2B5EF4-FFF2-40B4-BE49-F238E27FC236}">
                <a16:creationId xmlns:a16="http://schemas.microsoft.com/office/drawing/2014/main" id="{D64E0CE3-2BEB-2849-A49C-BF5CA7571E1E}"/>
              </a:ext>
            </a:extLst>
          </p:cNvPr>
          <p:cNvSpPr/>
          <p:nvPr/>
        </p:nvSpPr>
        <p:spPr>
          <a:xfrm>
            <a:off x="7600797" y="5374719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09" name="Google Shape;3444;p41">
            <a:extLst>
              <a:ext uri="{FF2B5EF4-FFF2-40B4-BE49-F238E27FC236}">
                <a16:creationId xmlns:a16="http://schemas.microsoft.com/office/drawing/2014/main" id="{F0E87C31-EB7D-8A45-BDAF-E78C22AF44DE}"/>
              </a:ext>
            </a:extLst>
          </p:cNvPr>
          <p:cNvSpPr/>
          <p:nvPr/>
        </p:nvSpPr>
        <p:spPr>
          <a:xfrm>
            <a:off x="8478333" y="3807993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48" name="Google Shape;3444;p41">
            <a:extLst>
              <a:ext uri="{FF2B5EF4-FFF2-40B4-BE49-F238E27FC236}">
                <a16:creationId xmlns:a16="http://schemas.microsoft.com/office/drawing/2014/main" id="{5545A3A7-8510-7E48-821D-11ADB37D792F}"/>
              </a:ext>
            </a:extLst>
          </p:cNvPr>
          <p:cNvSpPr/>
          <p:nvPr/>
        </p:nvSpPr>
        <p:spPr>
          <a:xfrm>
            <a:off x="8942344" y="4025807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cxnSp>
        <p:nvCxnSpPr>
          <p:cNvPr id="179" name="Google Shape;3513;p41">
            <a:extLst>
              <a:ext uri="{FF2B5EF4-FFF2-40B4-BE49-F238E27FC236}">
                <a16:creationId xmlns:a16="http://schemas.microsoft.com/office/drawing/2014/main" id="{57271D9B-CCC4-CF47-8AA9-F7DB37F837D0}"/>
              </a:ext>
            </a:extLst>
          </p:cNvPr>
          <p:cNvCxnSpPr>
            <a:cxnSpLocks/>
          </p:cNvCxnSpPr>
          <p:nvPr/>
        </p:nvCxnSpPr>
        <p:spPr>
          <a:xfrm flipH="1" flipV="1">
            <a:off x="6851944" y="3068414"/>
            <a:ext cx="380452" cy="2500554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0" name="Google Shape;3444;p41">
            <a:extLst>
              <a:ext uri="{FF2B5EF4-FFF2-40B4-BE49-F238E27FC236}">
                <a16:creationId xmlns:a16="http://schemas.microsoft.com/office/drawing/2014/main" id="{92678323-5430-9B40-BF56-65B3FFD56977}"/>
              </a:ext>
            </a:extLst>
          </p:cNvPr>
          <p:cNvSpPr/>
          <p:nvPr/>
        </p:nvSpPr>
        <p:spPr>
          <a:xfrm>
            <a:off x="6710106" y="2827324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cxnSp>
        <p:nvCxnSpPr>
          <p:cNvPr id="187" name="Google Shape;3510;p41">
            <a:extLst>
              <a:ext uri="{FF2B5EF4-FFF2-40B4-BE49-F238E27FC236}">
                <a16:creationId xmlns:a16="http://schemas.microsoft.com/office/drawing/2014/main" id="{3F191A61-4205-E944-926A-9759D41E8B64}"/>
              </a:ext>
            </a:extLst>
          </p:cNvPr>
          <p:cNvCxnSpPr>
            <a:cxnSpLocks/>
          </p:cNvCxnSpPr>
          <p:nvPr/>
        </p:nvCxnSpPr>
        <p:spPr>
          <a:xfrm flipH="1">
            <a:off x="6521927" y="3009545"/>
            <a:ext cx="188179" cy="79817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2" name="Google Shape;3510;p41">
            <a:extLst>
              <a:ext uri="{FF2B5EF4-FFF2-40B4-BE49-F238E27FC236}">
                <a16:creationId xmlns:a16="http://schemas.microsoft.com/office/drawing/2014/main" id="{14444474-4C57-3C43-90EF-B279E0C7CC53}"/>
              </a:ext>
            </a:extLst>
          </p:cNvPr>
          <p:cNvCxnSpPr>
            <a:cxnSpLocks/>
          </p:cNvCxnSpPr>
          <p:nvPr/>
        </p:nvCxnSpPr>
        <p:spPr>
          <a:xfrm flipH="1">
            <a:off x="7389325" y="5556147"/>
            <a:ext cx="188179" cy="79817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3" name="Google Shape;3510;p41">
            <a:extLst>
              <a:ext uri="{FF2B5EF4-FFF2-40B4-BE49-F238E27FC236}">
                <a16:creationId xmlns:a16="http://schemas.microsoft.com/office/drawing/2014/main" id="{233FF81F-2193-EB49-8F0B-44B7EFA81C8C}"/>
              </a:ext>
            </a:extLst>
          </p:cNvPr>
          <p:cNvCxnSpPr>
            <a:cxnSpLocks/>
          </p:cNvCxnSpPr>
          <p:nvPr/>
        </p:nvCxnSpPr>
        <p:spPr>
          <a:xfrm flipH="1">
            <a:off x="7838547" y="5488528"/>
            <a:ext cx="184211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6" name="Google Shape;3513;p41">
            <a:extLst>
              <a:ext uri="{FF2B5EF4-FFF2-40B4-BE49-F238E27FC236}">
                <a16:creationId xmlns:a16="http://schemas.microsoft.com/office/drawing/2014/main" id="{63B57046-EA11-A947-84C5-3E4C47FBFC36}"/>
              </a:ext>
            </a:extLst>
          </p:cNvPr>
          <p:cNvCxnSpPr>
            <a:cxnSpLocks/>
          </p:cNvCxnSpPr>
          <p:nvPr/>
        </p:nvCxnSpPr>
        <p:spPr>
          <a:xfrm flipV="1">
            <a:off x="8197001" y="4052296"/>
            <a:ext cx="336995" cy="1314214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0" name="Google Shape;3510;p41">
            <a:extLst>
              <a:ext uri="{FF2B5EF4-FFF2-40B4-BE49-F238E27FC236}">
                <a16:creationId xmlns:a16="http://schemas.microsoft.com/office/drawing/2014/main" id="{AD1C73C1-EB47-7648-BDFD-740774813B7F}"/>
              </a:ext>
            </a:extLst>
          </p:cNvPr>
          <p:cNvCxnSpPr>
            <a:cxnSpLocks/>
          </p:cNvCxnSpPr>
          <p:nvPr/>
        </p:nvCxnSpPr>
        <p:spPr>
          <a:xfrm flipH="1" flipV="1">
            <a:off x="8715215" y="3967430"/>
            <a:ext cx="193765" cy="103486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08" name="Group 207">
            <a:extLst>
              <a:ext uri="{FF2B5EF4-FFF2-40B4-BE49-F238E27FC236}">
                <a16:creationId xmlns:a16="http://schemas.microsoft.com/office/drawing/2014/main" id="{A39092B3-454B-864B-B354-B0169CB373A0}"/>
              </a:ext>
            </a:extLst>
          </p:cNvPr>
          <p:cNvGrpSpPr/>
          <p:nvPr/>
        </p:nvGrpSpPr>
        <p:grpSpPr>
          <a:xfrm>
            <a:off x="5699325" y="1976285"/>
            <a:ext cx="1770242" cy="4120186"/>
            <a:chOff x="2410937" y="853347"/>
            <a:chExt cx="2272353" cy="5288836"/>
          </a:xfrm>
          <a:solidFill>
            <a:schemeClr val="accent1">
              <a:alpha val="20000"/>
            </a:schemeClr>
          </a:solidFill>
        </p:grpSpPr>
        <p:sp>
          <p:nvSpPr>
            <p:cNvPr id="209" name="Google Shape;620;p19">
              <a:extLst>
                <a:ext uri="{FF2B5EF4-FFF2-40B4-BE49-F238E27FC236}">
                  <a16:creationId xmlns:a16="http://schemas.microsoft.com/office/drawing/2014/main" id="{47810AAE-7849-E84B-832D-0C126F50537F}"/>
                </a:ext>
              </a:extLst>
            </p:cNvPr>
            <p:cNvSpPr>
              <a:spLocks/>
            </p:cNvSpPr>
            <p:nvPr/>
          </p:nvSpPr>
          <p:spPr>
            <a:xfrm>
              <a:off x="2410937" y="1670505"/>
              <a:ext cx="2272353" cy="4471678"/>
            </a:xfrm>
            <a:prstGeom prst="roundRect">
              <a:avLst>
                <a:gd name="adj" fmla="val 8264"/>
              </a:avLst>
            </a:prstGeom>
            <a:grpFill/>
            <a:ln>
              <a:solidFill>
                <a:schemeClr val="accent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10" name="Google Shape;620;p19">
              <a:extLst>
                <a:ext uri="{FF2B5EF4-FFF2-40B4-BE49-F238E27FC236}">
                  <a16:creationId xmlns:a16="http://schemas.microsoft.com/office/drawing/2014/main" id="{405CBC2E-6C50-074A-BBF5-B7E370E3A908}"/>
                </a:ext>
              </a:extLst>
            </p:cNvPr>
            <p:cNvSpPr>
              <a:spLocks/>
            </p:cNvSpPr>
            <p:nvPr/>
          </p:nvSpPr>
          <p:spPr>
            <a:xfrm>
              <a:off x="2423207" y="853347"/>
              <a:ext cx="2247813" cy="538271"/>
            </a:xfrm>
            <a:prstGeom prst="roundRect">
              <a:avLst>
                <a:gd name="adj" fmla="val 26497"/>
              </a:avLst>
            </a:prstGeom>
            <a:grpFill/>
            <a:ln>
              <a:solidFill>
                <a:schemeClr val="accent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214" name="Group 213">
            <a:extLst>
              <a:ext uri="{FF2B5EF4-FFF2-40B4-BE49-F238E27FC236}">
                <a16:creationId xmlns:a16="http://schemas.microsoft.com/office/drawing/2014/main" id="{103A0D33-5C0D-5A43-ABAB-675E2AC56F8F}"/>
              </a:ext>
            </a:extLst>
          </p:cNvPr>
          <p:cNvGrpSpPr/>
          <p:nvPr/>
        </p:nvGrpSpPr>
        <p:grpSpPr>
          <a:xfrm>
            <a:off x="2733155" y="2983221"/>
            <a:ext cx="6725690" cy="3067817"/>
            <a:chOff x="1389254" y="2088018"/>
            <a:chExt cx="8633365" cy="3937973"/>
          </a:xfrm>
        </p:grpSpPr>
        <p:grpSp>
          <p:nvGrpSpPr>
            <p:cNvPr id="204" name="Group 203">
              <a:extLst>
                <a:ext uri="{FF2B5EF4-FFF2-40B4-BE49-F238E27FC236}">
                  <a16:creationId xmlns:a16="http://schemas.microsoft.com/office/drawing/2014/main" id="{567C3002-F4F1-844C-9C83-70810C6C3BC9}"/>
                </a:ext>
              </a:extLst>
            </p:cNvPr>
            <p:cNvGrpSpPr/>
            <p:nvPr/>
          </p:nvGrpSpPr>
          <p:grpSpPr>
            <a:xfrm>
              <a:off x="1958620" y="2287309"/>
              <a:ext cx="8063999" cy="3548149"/>
              <a:chOff x="1993344" y="2345182"/>
              <a:chExt cx="8063999" cy="3548149"/>
            </a:xfrm>
          </p:grpSpPr>
          <p:cxnSp>
            <p:nvCxnSpPr>
              <p:cNvPr id="23" name="Google Shape;3434;p41">
                <a:extLst>
                  <a:ext uri="{FF2B5EF4-FFF2-40B4-BE49-F238E27FC236}">
                    <a16:creationId xmlns:a16="http://schemas.microsoft.com/office/drawing/2014/main" id="{D0AC1D91-28E8-8E48-A698-3F5DCAB1900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93344" y="3349014"/>
                <a:ext cx="8063999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4" name="Google Shape;3435;p41">
                <a:extLst>
                  <a:ext uri="{FF2B5EF4-FFF2-40B4-BE49-F238E27FC236}">
                    <a16:creationId xmlns:a16="http://schemas.microsoft.com/office/drawing/2014/main" id="{9076F562-3C63-C848-9BBC-217C6D9D7B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93344" y="3850930"/>
                <a:ext cx="8063999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" name="Google Shape;3436;p41">
                <a:extLst>
                  <a:ext uri="{FF2B5EF4-FFF2-40B4-BE49-F238E27FC236}">
                    <a16:creationId xmlns:a16="http://schemas.microsoft.com/office/drawing/2014/main" id="{8A48C1FD-FE41-D648-B003-50B240A705A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93344" y="4352846"/>
                <a:ext cx="8063999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" name="Google Shape;3437;p41">
                <a:extLst>
                  <a:ext uri="{FF2B5EF4-FFF2-40B4-BE49-F238E27FC236}">
                    <a16:creationId xmlns:a16="http://schemas.microsoft.com/office/drawing/2014/main" id="{67349A01-BA13-8A42-902A-F58704A6F29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93344" y="4854762"/>
                <a:ext cx="8063999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" name="Google Shape;3438;p41">
                <a:extLst>
                  <a:ext uri="{FF2B5EF4-FFF2-40B4-BE49-F238E27FC236}">
                    <a16:creationId xmlns:a16="http://schemas.microsoft.com/office/drawing/2014/main" id="{01F99FC3-AC66-3346-B9D4-64CBE2D442C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93344" y="5356678"/>
                <a:ext cx="8063999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8" name="Google Shape;3439;p41">
                <a:extLst>
                  <a:ext uri="{FF2B5EF4-FFF2-40B4-BE49-F238E27FC236}">
                    <a16:creationId xmlns:a16="http://schemas.microsoft.com/office/drawing/2014/main" id="{2A9FED70-7842-1E45-8BE3-E3331FE8108D}"/>
                  </a:ext>
                </a:extLst>
              </p:cNvPr>
              <p:cNvSpPr/>
              <p:nvPr/>
            </p:nvSpPr>
            <p:spPr>
              <a:xfrm>
                <a:off x="1993344" y="5858595"/>
                <a:ext cx="8063999" cy="34736"/>
              </a:xfrm>
              <a:custGeom>
                <a:avLst/>
                <a:gdLst/>
                <a:ahLst/>
                <a:cxnLst/>
                <a:rect l="l" t="t" r="r" b="b"/>
                <a:pathLst>
                  <a:path w="117796" h="638" extrusionOk="0">
                    <a:moveTo>
                      <a:pt x="319" y="1"/>
                    </a:moveTo>
                    <a:cubicBezTo>
                      <a:pt x="142" y="1"/>
                      <a:pt x="1" y="142"/>
                      <a:pt x="1" y="319"/>
                    </a:cubicBezTo>
                    <a:cubicBezTo>
                      <a:pt x="1" y="496"/>
                      <a:pt x="142" y="637"/>
                      <a:pt x="319" y="637"/>
                    </a:cubicBezTo>
                    <a:lnTo>
                      <a:pt x="117477" y="637"/>
                    </a:lnTo>
                    <a:cubicBezTo>
                      <a:pt x="117654" y="637"/>
                      <a:pt x="117796" y="496"/>
                      <a:pt x="117796" y="319"/>
                    </a:cubicBezTo>
                    <a:cubicBezTo>
                      <a:pt x="117796" y="142"/>
                      <a:pt x="117654" y="1"/>
                      <a:pt x="117477" y="1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cxnSp>
            <p:nvCxnSpPr>
              <p:cNvPr id="137" name="Google Shape;3434;p41">
                <a:extLst>
                  <a:ext uri="{FF2B5EF4-FFF2-40B4-BE49-F238E27FC236}">
                    <a16:creationId xmlns:a16="http://schemas.microsoft.com/office/drawing/2014/main" id="{FC38A1BB-38E9-D94B-A184-95FF7FA794C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93344" y="2847098"/>
                <a:ext cx="8063999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8" name="Google Shape;3434;p41">
                <a:extLst>
                  <a:ext uri="{FF2B5EF4-FFF2-40B4-BE49-F238E27FC236}">
                    <a16:creationId xmlns:a16="http://schemas.microsoft.com/office/drawing/2014/main" id="{FA76B373-0E07-E34A-BBBC-FB7A7ED1B2D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93344" y="2345182"/>
                <a:ext cx="8063999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13" name="Group 212">
              <a:extLst>
                <a:ext uri="{FF2B5EF4-FFF2-40B4-BE49-F238E27FC236}">
                  <a16:creationId xmlns:a16="http://schemas.microsoft.com/office/drawing/2014/main" id="{26EBD7A6-BF8A-3E48-BD0F-79782525D77F}"/>
                </a:ext>
              </a:extLst>
            </p:cNvPr>
            <p:cNvGrpSpPr/>
            <p:nvPr/>
          </p:nvGrpSpPr>
          <p:grpSpPr>
            <a:xfrm>
              <a:off x="1389254" y="2088018"/>
              <a:ext cx="504542" cy="3937973"/>
              <a:chOff x="1389254" y="2088018"/>
              <a:chExt cx="504542" cy="3937973"/>
            </a:xfrm>
          </p:grpSpPr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FAD0E36A-FA00-E947-87A8-6A367C9A6E8D}"/>
                  </a:ext>
                </a:extLst>
              </p:cNvPr>
              <p:cNvSpPr txBox="1"/>
              <p:nvPr/>
            </p:nvSpPr>
            <p:spPr>
              <a:xfrm>
                <a:off x="1456128" y="5093075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2</a:t>
                </a:r>
              </a:p>
            </p:txBody>
          </p:sp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FF7B8EBC-498E-E249-BF2C-6B5AE45AE955}"/>
                  </a:ext>
                </a:extLst>
              </p:cNvPr>
              <p:cNvSpPr txBox="1"/>
              <p:nvPr/>
            </p:nvSpPr>
            <p:spPr>
              <a:xfrm>
                <a:off x="1389254" y="3084197"/>
                <a:ext cx="504542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10</a:t>
                </a:r>
              </a:p>
            </p:txBody>
          </p:sp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1DED865C-7AA3-9E4C-BB01-FC42B0A0989B}"/>
                  </a:ext>
                </a:extLst>
              </p:cNvPr>
              <p:cNvSpPr txBox="1"/>
              <p:nvPr/>
            </p:nvSpPr>
            <p:spPr>
              <a:xfrm>
                <a:off x="1456127" y="3598413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8</a:t>
                </a:r>
              </a:p>
            </p:txBody>
          </p:sp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CD772369-DC74-C94E-8523-3FE7547AF177}"/>
                  </a:ext>
                </a:extLst>
              </p:cNvPr>
              <p:cNvSpPr txBox="1"/>
              <p:nvPr/>
            </p:nvSpPr>
            <p:spPr>
              <a:xfrm>
                <a:off x="1456127" y="4098645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6</a:t>
                </a:r>
              </a:p>
            </p:txBody>
          </p:sp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AFFDF699-4046-8B40-83C9-B02FB025330E}"/>
                  </a:ext>
                </a:extLst>
              </p:cNvPr>
              <p:cNvSpPr txBox="1"/>
              <p:nvPr/>
            </p:nvSpPr>
            <p:spPr>
              <a:xfrm>
                <a:off x="1456127" y="459284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4</a:t>
                </a:r>
              </a:p>
            </p:txBody>
          </p:sp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2D451BA1-3882-F143-991B-C496616AC650}"/>
                  </a:ext>
                </a:extLst>
              </p:cNvPr>
              <p:cNvSpPr txBox="1"/>
              <p:nvPr/>
            </p:nvSpPr>
            <p:spPr>
              <a:xfrm>
                <a:off x="1389254" y="2588250"/>
                <a:ext cx="504542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12</a:t>
                </a:r>
              </a:p>
            </p:txBody>
          </p:sp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CC9A6292-10BE-5C41-B055-B3DFB8F2A26C}"/>
                  </a:ext>
                </a:extLst>
              </p:cNvPr>
              <p:cNvSpPr txBox="1"/>
              <p:nvPr/>
            </p:nvSpPr>
            <p:spPr>
              <a:xfrm>
                <a:off x="1389254" y="2088018"/>
                <a:ext cx="504542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14</a:t>
                </a:r>
              </a:p>
            </p:txBody>
          </p:sp>
          <p:sp>
            <p:nvSpPr>
              <p:cNvPr id="212" name="TextBox 211">
                <a:extLst>
                  <a:ext uri="{FF2B5EF4-FFF2-40B4-BE49-F238E27FC236}">
                    <a16:creationId xmlns:a16="http://schemas.microsoft.com/office/drawing/2014/main" id="{03925BB5-D887-6841-9397-77CC361EFAB4}"/>
                  </a:ext>
                </a:extLst>
              </p:cNvPr>
              <p:cNvSpPr txBox="1"/>
              <p:nvPr/>
            </p:nvSpPr>
            <p:spPr>
              <a:xfrm>
                <a:off x="1456126" y="5591409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0</a:t>
                </a:r>
              </a:p>
            </p:txBody>
          </p:sp>
        </p:grp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EEB8CBB0-9F64-434D-964F-4C6044B73E59}"/>
              </a:ext>
            </a:extLst>
          </p:cNvPr>
          <p:cNvGrpSpPr/>
          <p:nvPr/>
        </p:nvGrpSpPr>
        <p:grpSpPr>
          <a:xfrm>
            <a:off x="3514734" y="1386382"/>
            <a:ext cx="5736666" cy="419333"/>
            <a:chOff x="878964" y="860032"/>
            <a:chExt cx="7363814" cy="538273"/>
          </a:xfrm>
        </p:grpSpPr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BAC946B9-B3D7-4546-82E4-EE4862AACA07}"/>
                </a:ext>
              </a:extLst>
            </p:cNvPr>
            <p:cNvGrpSpPr/>
            <p:nvPr/>
          </p:nvGrpSpPr>
          <p:grpSpPr>
            <a:xfrm>
              <a:off x="878964" y="860032"/>
              <a:ext cx="538273" cy="538273"/>
              <a:chOff x="1752673" y="495870"/>
              <a:chExt cx="538273" cy="538273"/>
            </a:xfrm>
          </p:grpSpPr>
          <p:sp>
            <p:nvSpPr>
              <p:cNvPr id="164" name="Google Shape;620;p19">
                <a:extLst>
                  <a:ext uri="{FF2B5EF4-FFF2-40B4-BE49-F238E27FC236}">
                    <a16:creationId xmlns:a16="http://schemas.microsoft.com/office/drawing/2014/main" id="{E7F47521-A9FF-4743-9A0E-4D42FE41EAB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2E6407D9-9DB4-8C47-8718-6950CD41A719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0</a:t>
                </a:r>
              </a:p>
            </p:txBody>
          </p:sp>
        </p:grpSp>
        <p:grpSp>
          <p:nvGrpSpPr>
            <p:cNvPr id="118" name="Group 117">
              <a:extLst>
                <a:ext uri="{FF2B5EF4-FFF2-40B4-BE49-F238E27FC236}">
                  <a16:creationId xmlns:a16="http://schemas.microsoft.com/office/drawing/2014/main" id="{D8E8BC57-A04B-A147-8FAF-FBDD0E817194}"/>
                </a:ext>
              </a:extLst>
            </p:cNvPr>
            <p:cNvGrpSpPr/>
            <p:nvPr/>
          </p:nvGrpSpPr>
          <p:grpSpPr>
            <a:xfrm>
              <a:off x="1447759" y="860032"/>
              <a:ext cx="538273" cy="538273"/>
              <a:chOff x="1752673" y="495870"/>
              <a:chExt cx="538273" cy="538273"/>
            </a:xfrm>
          </p:grpSpPr>
          <p:sp>
            <p:nvSpPr>
              <p:cNvPr id="162" name="Google Shape;620;p19">
                <a:extLst>
                  <a:ext uri="{FF2B5EF4-FFF2-40B4-BE49-F238E27FC236}">
                    <a16:creationId xmlns:a16="http://schemas.microsoft.com/office/drawing/2014/main" id="{6D930BE5-0644-BB45-B195-97B2767D0F5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63" name="TextBox 162">
                <a:extLst>
                  <a:ext uri="{FF2B5EF4-FFF2-40B4-BE49-F238E27FC236}">
                    <a16:creationId xmlns:a16="http://schemas.microsoft.com/office/drawing/2014/main" id="{A40A00BC-7BFD-E84E-A958-81BA5FE53910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</a:t>
                </a:r>
              </a:p>
            </p:txBody>
          </p:sp>
        </p:grpSp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FF837B42-C8E8-644A-B7F6-785462CDD896}"/>
                </a:ext>
              </a:extLst>
            </p:cNvPr>
            <p:cNvGrpSpPr/>
            <p:nvPr/>
          </p:nvGrpSpPr>
          <p:grpSpPr>
            <a:xfrm>
              <a:off x="2016554" y="860032"/>
              <a:ext cx="538273" cy="538273"/>
              <a:chOff x="1752673" y="495870"/>
              <a:chExt cx="538273" cy="538273"/>
            </a:xfrm>
          </p:grpSpPr>
          <p:sp>
            <p:nvSpPr>
              <p:cNvPr id="160" name="Google Shape;620;p19">
                <a:extLst>
                  <a:ext uri="{FF2B5EF4-FFF2-40B4-BE49-F238E27FC236}">
                    <a16:creationId xmlns:a16="http://schemas.microsoft.com/office/drawing/2014/main" id="{3B37D4C6-2778-8248-AA4E-9ED044B45D2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C53AF1BC-F0A8-1A47-AE65-39729C478BE2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3</a:t>
                </a:r>
              </a:p>
            </p:txBody>
          </p:sp>
        </p:grpSp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350151BF-1D61-2247-82EE-236774457012}"/>
                </a:ext>
              </a:extLst>
            </p:cNvPr>
            <p:cNvGrpSpPr/>
            <p:nvPr/>
          </p:nvGrpSpPr>
          <p:grpSpPr>
            <a:xfrm>
              <a:off x="2585349" y="860032"/>
              <a:ext cx="538273" cy="538273"/>
              <a:chOff x="1752673" y="495870"/>
              <a:chExt cx="538273" cy="538273"/>
            </a:xfrm>
          </p:grpSpPr>
          <p:sp>
            <p:nvSpPr>
              <p:cNvPr id="158" name="Google Shape;620;p19">
                <a:extLst>
                  <a:ext uri="{FF2B5EF4-FFF2-40B4-BE49-F238E27FC236}">
                    <a16:creationId xmlns:a16="http://schemas.microsoft.com/office/drawing/2014/main" id="{F6730818-CA0E-8C4D-BB59-F38FECF5FC3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57993998-67BA-DB40-97DF-A2057FC35C58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2</a:t>
                </a:r>
              </a:p>
            </p:txBody>
          </p:sp>
        </p:grpSp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BFE7FA58-B8E1-DE48-9B0A-3E72FF2A689D}"/>
                </a:ext>
              </a:extLst>
            </p:cNvPr>
            <p:cNvGrpSpPr/>
            <p:nvPr/>
          </p:nvGrpSpPr>
          <p:grpSpPr>
            <a:xfrm>
              <a:off x="3154144" y="860032"/>
              <a:ext cx="538273" cy="538273"/>
              <a:chOff x="1752673" y="495870"/>
              <a:chExt cx="538273" cy="538273"/>
            </a:xfrm>
          </p:grpSpPr>
          <p:sp>
            <p:nvSpPr>
              <p:cNvPr id="156" name="Google Shape;620;p19">
                <a:extLst>
                  <a:ext uri="{FF2B5EF4-FFF2-40B4-BE49-F238E27FC236}">
                    <a16:creationId xmlns:a16="http://schemas.microsoft.com/office/drawing/2014/main" id="{DD88B6AD-E645-EC4B-A163-AB58662556C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2E4B3AFE-89A0-4D43-BE89-B1A1F15CCCE8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9</a:t>
                </a:r>
              </a:p>
            </p:txBody>
          </p:sp>
        </p:grpSp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7A0E353D-5B61-8D41-90DD-7975742E748D}"/>
                </a:ext>
              </a:extLst>
            </p:cNvPr>
            <p:cNvGrpSpPr/>
            <p:nvPr/>
          </p:nvGrpSpPr>
          <p:grpSpPr>
            <a:xfrm>
              <a:off x="3722939" y="860032"/>
              <a:ext cx="538273" cy="538273"/>
              <a:chOff x="1752673" y="495870"/>
              <a:chExt cx="538273" cy="538273"/>
            </a:xfrm>
          </p:grpSpPr>
          <p:sp>
            <p:nvSpPr>
              <p:cNvPr id="154" name="Google Shape;620;p19">
                <a:extLst>
                  <a:ext uri="{FF2B5EF4-FFF2-40B4-BE49-F238E27FC236}">
                    <a16:creationId xmlns:a16="http://schemas.microsoft.com/office/drawing/2014/main" id="{42C2B250-A2FF-E54C-8FBC-FE0A783AB4D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2B599FF9-2AE8-3B4C-80D3-CB6268E64112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</a:t>
                </a:r>
              </a:p>
            </p:txBody>
          </p:sp>
        </p:grpSp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id="{EE2797A2-5C64-3549-B2E6-E7E6AE25BD8D}"/>
                </a:ext>
              </a:extLst>
            </p:cNvPr>
            <p:cNvGrpSpPr/>
            <p:nvPr/>
          </p:nvGrpSpPr>
          <p:grpSpPr>
            <a:xfrm>
              <a:off x="4860529" y="860032"/>
              <a:ext cx="538273" cy="538273"/>
              <a:chOff x="1752673" y="495870"/>
              <a:chExt cx="538273" cy="538273"/>
            </a:xfrm>
          </p:grpSpPr>
          <p:sp>
            <p:nvSpPr>
              <p:cNvPr id="152" name="Google Shape;620;p19">
                <a:extLst>
                  <a:ext uri="{FF2B5EF4-FFF2-40B4-BE49-F238E27FC236}">
                    <a16:creationId xmlns:a16="http://schemas.microsoft.com/office/drawing/2014/main" id="{3B540E9C-D980-6148-BD8D-6E7F750FF14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1E5D7E67-177E-2A4C-93AD-6D4390BAFB77}"/>
                  </a:ext>
                </a:extLst>
              </p:cNvPr>
              <p:cNvSpPr txBox="1"/>
              <p:nvPr/>
            </p:nvSpPr>
            <p:spPr>
              <a:xfrm>
                <a:off x="1769537" y="564950"/>
                <a:ext cx="504543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15</a:t>
                </a:r>
              </a:p>
            </p:txBody>
          </p:sp>
        </p:grpSp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373F290F-3FC5-3245-8222-71CD624824C8}"/>
                </a:ext>
              </a:extLst>
            </p:cNvPr>
            <p:cNvGrpSpPr/>
            <p:nvPr/>
          </p:nvGrpSpPr>
          <p:grpSpPr>
            <a:xfrm>
              <a:off x="4291734" y="860032"/>
              <a:ext cx="538273" cy="538273"/>
              <a:chOff x="1752673" y="495870"/>
              <a:chExt cx="538273" cy="538273"/>
            </a:xfrm>
          </p:grpSpPr>
          <p:sp>
            <p:nvSpPr>
              <p:cNvPr id="150" name="Google Shape;620;p19">
                <a:extLst>
                  <a:ext uri="{FF2B5EF4-FFF2-40B4-BE49-F238E27FC236}">
                    <a16:creationId xmlns:a16="http://schemas.microsoft.com/office/drawing/2014/main" id="{7DE5EDA2-A26F-F243-9E99-76E36ECB330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B996658A-209D-D448-ABA8-13F2B571A267}"/>
                  </a:ext>
                </a:extLst>
              </p:cNvPr>
              <p:cNvSpPr txBox="1"/>
              <p:nvPr/>
            </p:nvSpPr>
            <p:spPr>
              <a:xfrm>
                <a:off x="1769537" y="564950"/>
                <a:ext cx="504543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14</a:t>
                </a:r>
              </a:p>
            </p:txBody>
          </p:sp>
        </p:grpSp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9AA4A191-E13D-6646-8657-406E0B3F675C}"/>
                </a:ext>
              </a:extLst>
            </p:cNvPr>
            <p:cNvGrpSpPr/>
            <p:nvPr/>
          </p:nvGrpSpPr>
          <p:grpSpPr>
            <a:xfrm>
              <a:off x="5429324" y="860032"/>
              <a:ext cx="538273" cy="538273"/>
              <a:chOff x="1752673" y="495870"/>
              <a:chExt cx="538273" cy="538273"/>
            </a:xfrm>
          </p:grpSpPr>
          <p:sp>
            <p:nvSpPr>
              <p:cNvPr id="147" name="Google Shape;620;p19">
                <a:extLst>
                  <a:ext uri="{FF2B5EF4-FFF2-40B4-BE49-F238E27FC236}">
                    <a16:creationId xmlns:a16="http://schemas.microsoft.com/office/drawing/2014/main" id="{81C437D9-8B40-A641-A2B1-8A2B4F4D57C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9AA4526E-6BD3-8543-BE50-701CDA80C0DA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</a:t>
                </a:r>
              </a:p>
            </p:txBody>
          </p:sp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63179DA2-BE0D-1E4D-A12F-95DC0BDEC80E}"/>
                </a:ext>
              </a:extLst>
            </p:cNvPr>
            <p:cNvGrpSpPr/>
            <p:nvPr/>
          </p:nvGrpSpPr>
          <p:grpSpPr>
            <a:xfrm>
              <a:off x="5998119" y="860032"/>
              <a:ext cx="538273" cy="538273"/>
              <a:chOff x="1752673" y="495870"/>
              <a:chExt cx="538273" cy="538273"/>
            </a:xfrm>
          </p:grpSpPr>
          <p:sp>
            <p:nvSpPr>
              <p:cNvPr id="145" name="Google Shape;620;p19">
                <a:extLst>
                  <a:ext uri="{FF2B5EF4-FFF2-40B4-BE49-F238E27FC236}">
                    <a16:creationId xmlns:a16="http://schemas.microsoft.com/office/drawing/2014/main" id="{8684C19A-7E36-D847-A965-0DB0336151D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D951ACC0-CC73-C246-A5DD-BC6029196225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2</a:t>
                </a:r>
              </a:p>
            </p:txBody>
          </p:sp>
        </p:grpSp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8DE7A6D9-05A0-7243-89B7-93ACBA371700}"/>
                </a:ext>
              </a:extLst>
            </p:cNvPr>
            <p:cNvGrpSpPr/>
            <p:nvPr/>
          </p:nvGrpSpPr>
          <p:grpSpPr>
            <a:xfrm>
              <a:off x="6566914" y="860032"/>
              <a:ext cx="538273" cy="538273"/>
              <a:chOff x="1752673" y="495870"/>
              <a:chExt cx="538273" cy="538273"/>
            </a:xfrm>
          </p:grpSpPr>
          <p:sp>
            <p:nvSpPr>
              <p:cNvPr id="143" name="Google Shape;620;p19">
                <a:extLst>
                  <a:ext uri="{FF2B5EF4-FFF2-40B4-BE49-F238E27FC236}">
                    <a16:creationId xmlns:a16="http://schemas.microsoft.com/office/drawing/2014/main" id="{BF6C3871-3C1E-1B4C-8517-86EDE706135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3251A81C-69A2-2040-B342-A39659A1CAE8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2</a:t>
                </a:r>
              </a:p>
            </p:txBody>
          </p:sp>
        </p:grpSp>
        <p:grpSp>
          <p:nvGrpSpPr>
            <p:cNvPr id="135" name="Group 134">
              <a:extLst>
                <a:ext uri="{FF2B5EF4-FFF2-40B4-BE49-F238E27FC236}">
                  <a16:creationId xmlns:a16="http://schemas.microsoft.com/office/drawing/2014/main" id="{10BA56AB-97AF-2F42-BEFA-0013BDC62C1B}"/>
                </a:ext>
              </a:extLst>
            </p:cNvPr>
            <p:cNvGrpSpPr/>
            <p:nvPr/>
          </p:nvGrpSpPr>
          <p:grpSpPr>
            <a:xfrm>
              <a:off x="7135709" y="860032"/>
              <a:ext cx="538273" cy="538273"/>
              <a:chOff x="1752673" y="495870"/>
              <a:chExt cx="538273" cy="538273"/>
            </a:xfrm>
          </p:grpSpPr>
          <p:sp>
            <p:nvSpPr>
              <p:cNvPr id="141" name="Google Shape;620;p19">
                <a:extLst>
                  <a:ext uri="{FF2B5EF4-FFF2-40B4-BE49-F238E27FC236}">
                    <a16:creationId xmlns:a16="http://schemas.microsoft.com/office/drawing/2014/main" id="{0446967A-A238-7244-91F1-43BD2CC4B17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6BB122C6-C89A-7D46-AEC0-5D86FE9E48E2}"/>
                  </a:ext>
                </a:extLst>
              </p:cNvPr>
              <p:cNvSpPr txBox="1"/>
              <p:nvPr/>
            </p:nvSpPr>
            <p:spPr>
              <a:xfrm>
                <a:off x="1769537" y="564950"/>
                <a:ext cx="504543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10</a:t>
                </a:r>
              </a:p>
            </p:txBody>
          </p:sp>
        </p:grp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2DD6C9F8-3177-2A4A-BF17-AF5D38593BC0}"/>
                </a:ext>
              </a:extLst>
            </p:cNvPr>
            <p:cNvGrpSpPr/>
            <p:nvPr/>
          </p:nvGrpSpPr>
          <p:grpSpPr>
            <a:xfrm>
              <a:off x="7704505" y="860032"/>
              <a:ext cx="538273" cy="538273"/>
              <a:chOff x="1752673" y="495870"/>
              <a:chExt cx="538273" cy="538273"/>
            </a:xfrm>
          </p:grpSpPr>
          <p:sp>
            <p:nvSpPr>
              <p:cNvPr id="139" name="Google Shape;620;p19">
                <a:extLst>
                  <a:ext uri="{FF2B5EF4-FFF2-40B4-BE49-F238E27FC236}">
                    <a16:creationId xmlns:a16="http://schemas.microsoft.com/office/drawing/2014/main" id="{9C8BCD39-254E-7E4A-8F0D-8985520CB47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7ED2BA36-5581-F24E-B379-20315235D1C3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7</a:t>
                </a:r>
              </a:p>
            </p:txBody>
          </p:sp>
        </p:grpSp>
      </p:grpSp>
      <p:grpSp>
        <p:nvGrpSpPr>
          <p:cNvPr id="207" name="Group 206">
            <a:extLst>
              <a:ext uri="{FF2B5EF4-FFF2-40B4-BE49-F238E27FC236}">
                <a16:creationId xmlns:a16="http://schemas.microsoft.com/office/drawing/2014/main" id="{980C5C44-47AD-9A4D-8714-D0420BB47BE8}"/>
              </a:ext>
            </a:extLst>
          </p:cNvPr>
          <p:cNvGrpSpPr/>
          <p:nvPr/>
        </p:nvGrpSpPr>
        <p:grpSpPr>
          <a:xfrm>
            <a:off x="3502030" y="1382953"/>
            <a:ext cx="1770242" cy="4704282"/>
            <a:chOff x="2410937" y="103578"/>
            <a:chExt cx="2272353" cy="6038605"/>
          </a:xfrm>
          <a:solidFill>
            <a:schemeClr val="accent6">
              <a:alpha val="20000"/>
            </a:schemeClr>
          </a:solidFill>
        </p:grpSpPr>
        <p:sp>
          <p:nvSpPr>
            <p:cNvPr id="205" name="Google Shape;620;p19">
              <a:extLst>
                <a:ext uri="{FF2B5EF4-FFF2-40B4-BE49-F238E27FC236}">
                  <a16:creationId xmlns:a16="http://schemas.microsoft.com/office/drawing/2014/main" id="{6F104C2E-1B2A-2443-A5D0-4E71A2C8B128}"/>
                </a:ext>
              </a:extLst>
            </p:cNvPr>
            <p:cNvSpPr>
              <a:spLocks/>
            </p:cNvSpPr>
            <p:nvPr/>
          </p:nvSpPr>
          <p:spPr>
            <a:xfrm>
              <a:off x="2410937" y="1670505"/>
              <a:ext cx="2272353" cy="4471678"/>
            </a:xfrm>
            <a:prstGeom prst="roundRect">
              <a:avLst>
                <a:gd name="adj" fmla="val 8264"/>
              </a:avLst>
            </a:prstGeom>
            <a:grpFill/>
            <a:ln>
              <a:solidFill>
                <a:schemeClr val="accent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06" name="Google Shape;620;p19">
              <a:extLst>
                <a:ext uri="{FF2B5EF4-FFF2-40B4-BE49-F238E27FC236}">
                  <a16:creationId xmlns:a16="http://schemas.microsoft.com/office/drawing/2014/main" id="{B0D176BE-02AE-EB44-AA8B-DE2306ECB9EC}"/>
                </a:ext>
              </a:extLst>
            </p:cNvPr>
            <p:cNvSpPr>
              <a:spLocks/>
            </p:cNvSpPr>
            <p:nvPr/>
          </p:nvSpPr>
          <p:spPr>
            <a:xfrm>
              <a:off x="2422686" y="103578"/>
              <a:ext cx="2247812" cy="538271"/>
            </a:xfrm>
            <a:prstGeom prst="roundRect">
              <a:avLst>
                <a:gd name="adj" fmla="val 26497"/>
              </a:avLst>
            </a:prstGeom>
            <a:grpFill/>
            <a:ln>
              <a:solidFill>
                <a:schemeClr val="accent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7B6D3830-20F2-1F42-AB87-6DF819CC82B3}"/>
              </a:ext>
            </a:extLst>
          </p:cNvPr>
          <p:cNvGrpSpPr/>
          <p:nvPr/>
        </p:nvGrpSpPr>
        <p:grpSpPr>
          <a:xfrm>
            <a:off x="3514734" y="761529"/>
            <a:ext cx="5736666" cy="419333"/>
            <a:chOff x="878964" y="860032"/>
            <a:chExt cx="7363814" cy="538273"/>
          </a:xfrm>
        </p:grpSpPr>
        <p:grpSp>
          <p:nvGrpSpPr>
            <p:cNvPr id="167" name="Group 166">
              <a:extLst>
                <a:ext uri="{FF2B5EF4-FFF2-40B4-BE49-F238E27FC236}">
                  <a16:creationId xmlns:a16="http://schemas.microsoft.com/office/drawing/2014/main" id="{EE5CADD0-69B9-AE46-81AF-F584E0DD18D1}"/>
                </a:ext>
              </a:extLst>
            </p:cNvPr>
            <p:cNvGrpSpPr/>
            <p:nvPr/>
          </p:nvGrpSpPr>
          <p:grpSpPr>
            <a:xfrm>
              <a:off x="878964" y="860032"/>
              <a:ext cx="538273" cy="538273"/>
              <a:chOff x="1752673" y="495870"/>
              <a:chExt cx="538273" cy="538273"/>
            </a:xfrm>
          </p:grpSpPr>
          <p:sp>
            <p:nvSpPr>
              <p:cNvPr id="221" name="Google Shape;620;p19">
                <a:extLst>
                  <a:ext uri="{FF2B5EF4-FFF2-40B4-BE49-F238E27FC236}">
                    <a16:creationId xmlns:a16="http://schemas.microsoft.com/office/drawing/2014/main" id="{A239C3F0-3920-8143-89B1-78373BA8F57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22" name="TextBox 221">
                <a:extLst>
                  <a:ext uri="{FF2B5EF4-FFF2-40B4-BE49-F238E27FC236}">
                    <a16:creationId xmlns:a16="http://schemas.microsoft.com/office/drawing/2014/main" id="{4743B655-572B-6B49-8E52-7726EC419E32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0</a:t>
                </a:r>
              </a:p>
            </p:txBody>
          </p:sp>
        </p:grpSp>
        <p:grpSp>
          <p:nvGrpSpPr>
            <p:cNvPr id="168" name="Group 167">
              <a:extLst>
                <a:ext uri="{FF2B5EF4-FFF2-40B4-BE49-F238E27FC236}">
                  <a16:creationId xmlns:a16="http://schemas.microsoft.com/office/drawing/2014/main" id="{1887CE4E-ACFE-034E-BAA0-68A2175E0021}"/>
                </a:ext>
              </a:extLst>
            </p:cNvPr>
            <p:cNvGrpSpPr/>
            <p:nvPr/>
          </p:nvGrpSpPr>
          <p:grpSpPr>
            <a:xfrm>
              <a:off x="1431701" y="860032"/>
              <a:ext cx="570388" cy="538273"/>
              <a:chOff x="1736615" y="495870"/>
              <a:chExt cx="570388" cy="538273"/>
            </a:xfrm>
          </p:grpSpPr>
          <p:sp>
            <p:nvSpPr>
              <p:cNvPr id="219" name="Google Shape;620;p19">
                <a:extLst>
                  <a:ext uri="{FF2B5EF4-FFF2-40B4-BE49-F238E27FC236}">
                    <a16:creationId xmlns:a16="http://schemas.microsoft.com/office/drawing/2014/main" id="{3F4B657E-6EBE-8B4C-A21E-874A304D125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20" name="TextBox 219">
                <a:extLst>
                  <a:ext uri="{FF2B5EF4-FFF2-40B4-BE49-F238E27FC236}">
                    <a16:creationId xmlns:a16="http://schemas.microsoft.com/office/drawing/2014/main" id="{71B0F603-D8BE-CF42-A0BB-5C65D933E59E}"/>
                  </a:ext>
                </a:extLst>
              </p:cNvPr>
              <p:cNvSpPr txBox="1"/>
              <p:nvPr/>
            </p:nvSpPr>
            <p:spPr>
              <a:xfrm>
                <a:off x="1736615" y="564950"/>
                <a:ext cx="570388" cy="43458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7.4</a:t>
                </a:r>
              </a:p>
            </p:txBody>
          </p:sp>
        </p:grpSp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705CD5BA-1CC3-5D43-BCFE-740DF1A5FF33}"/>
                </a:ext>
              </a:extLst>
            </p:cNvPr>
            <p:cNvGrpSpPr/>
            <p:nvPr/>
          </p:nvGrpSpPr>
          <p:grpSpPr>
            <a:xfrm>
              <a:off x="2000496" y="860032"/>
              <a:ext cx="570388" cy="538273"/>
              <a:chOff x="1736615" y="495870"/>
              <a:chExt cx="570388" cy="538273"/>
            </a:xfrm>
          </p:grpSpPr>
          <p:sp>
            <p:nvSpPr>
              <p:cNvPr id="217" name="Google Shape;620;p19">
                <a:extLst>
                  <a:ext uri="{FF2B5EF4-FFF2-40B4-BE49-F238E27FC236}">
                    <a16:creationId xmlns:a16="http://schemas.microsoft.com/office/drawing/2014/main" id="{E4DCEF78-949F-8947-B313-AEF0949417D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18" name="TextBox 217">
                <a:extLst>
                  <a:ext uri="{FF2B5EF4-FFF2-40B4-BE49-F238E27FC236}">
                    <a16:creationId xmlns:a16="http://schemas.microsoft.com/office/drawing/2014/main" id="{5DA909AE-8DD3-5A4C-A3D4-02119B99E591}"/>
                  </a:ext>
                </a:extLst>
              </p:cNvPr>
              <p:cNvSpPr txBox="1"/>
              <p:nvPr/>
            </p:nvSpPr>
            <p:spPr>
              <a:xfrm>
                <a:off x="1736615" y="564950"/>
                <a:ext cx="570388" cy="43458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6.9</a:t>
                </a:r>
              </a:p>
            </p:txBody>
          </p:sp>
        </p:grpSp>
        <p:grpSp>
          <p:nvGrpSpPr>
            <p:cNvPr id="170" name="Group 169">
              <a:extLst>
                <a:ext uri="{FF2B5EF4-FFF2-40B4-BE49-F238E27FC236}">
                  <a16:creationId xmlns:a16="http://schemas.microsoft.com/office/drawing/2014/main" id="{43565AD6-1FE9-194A-B01C-2E2FDDD888CC}"/>
                </a:ext>
              </a:extLst>
            </p:cNvPr>
            <p:cNvGrpSpPr/>
            <p:nvPr/>
          </p:nvGrpSpPr>
          <p:grpSpPr>
            <a:xfrm>
              <a:off x="2502416" y="860032"/>
              <a:ext cx="704139" cy="538273"/>
              <a:chOff x="1669740" y="495870"/>
              <a:chExt cx="704139" cy="538273"/>
            </a:xfrm>
          </p:grpSpPr>
          <p:sp>
            <p:nvSpPr>
              <p:cNvPr id="215" name="Google Shape;620;p19">
                <a:extLst>
                  <a:ext uri="{FF2B5EF4-FFF2-40B4-BE49-F238E27FC236}">
                    <a16:creationId xmlns:a16="http://schemas.microsoft.com/office/drawing/2014/main" id="{598759CE-F42B-B343-AD42-C2BB2710B96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16" name="TextBox 215">
                <a:extLst>
                  <a:ext uri="{FF2B5EF4-FFF2-40B4-BE49-F238E27FC236}">
                    <a16:creationId xmlns:a16="http://schemas.microsoft.com/office/drawing/2014/main" id="{1734B0D6-CC7B-9E45-B86D-7DA7422057A7}"/>
                  </a:ext>
                </a:extLst>
              </p:cNvPr>
              <p:cNvSpPr txBox="1"/>
              <p:nvPr/>
            </p:nvSpPr>
            <p:spPr>
              <a:xfrm>
                <a:off x="1669740" y="564950"/>
                <a:ext cx="704139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14.7</a:t>
                </a:r>
              </a:p>
            </p:txBody>
          </p:sp>
        </p:grpSp>
        <p:grpSp>
          <p:nvGrpSpPr>
            <p:cNvPr id="171" name="Group 170">
              <a:extLst>
                <a:ext uri="{FF2B5EF4-FFF2-40B4-BE49-F238E27FC236}">
                  <a16:creationId xmlns:a16="http://schemas.microsoft.com/office/drawing/2014/main" id="{0B6F9F7C-D186-8648-BDD5-38C7F5C2446B}"/>
                </a:ext>
              </a:extLst>
            </p:cNvPr>
            <p:cNvGrpSpPr/>
            <p:nvPr/>
          </p:nvGrpSpPr>
          <p:grpSpPr>
            <a:xfrm>
              <a:off x="3071212" y="860032"/>
              <a:ext cx="704136" cy="538273"/>
              <a:chOff x="1669741" y="495870"/>
              <a:chExt cx="704136" cy="538273"/>
            </a:xfrm>
          </p:grpSpPr>
          <p:sp>
            <p:nvSpPr>
              <p:cNvPr id="203" name="Google Shape;620;p19">
                <a:extLst>
                  <a:ext uri="{FF2B5EF4-FFF2-40B4-BE49-F238E27FC236}">
                    <a16:creationId xmlns:a16="http://schemas.microsoft.com/office/drawing/2014/main" id="{2AA633B1-34A4-6D46-86CC-3F520012939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11" name="TextBox 210">
                <a:extLst>
                  <a:ext uri="{FF2B5EF4-FFF2-40B4-BE49-F238E27FC236}">
                    <a16:creationId xmlns:a16="http://schemas.microsoft.com/office/drawing/2014/main" id="{A79E32EF-E7B4-7F4D-81FC-56E3EFEDC477}"/>
                  </a:ext>
                </a:extLst>
              </p:cNvPr>
              <p:cNvSpPr txBox="1"/>
              <p:nvPr/>
            </p:nvSpPr>
            <p:spPr>
              <a:xfrm>
                <a:off x="1669741" y="564950"/>
                <a:ext cx="704136" cy="43458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19.3</a:t>
                </a:r>
              </a:p>
            </p:txBody>
          </p:sp>
        </p:grpSp>
        <p:grpSp>
          <p:nvGrpSpPr>
            <p:cNvPr id="172" name="Group 171">
              <a:extLst>
                <a:ext uri="{FF2B5EF4-FFF2-40B4-BE49-F238E27FC236}">
                  <a16:creationId xmlns:a16="http://schemas.microsoft.com/office/drawing/2014/main" id="{F76AFB3D-F65D-CD46-B8FD-DBC6EE110FEF}"/>
                </a:ext>
              </a:extLst>
            </p:cNvPr>
            <p:cNvGrpSpPr/>
            <p:nvPr/>
          </p:nvGrpSpPr>
          <p:grpSpPr>
            <a:xfrm>
              <a:off x="3640006" y="860032"/>
              <a:ext cx="704139" cy="538273"/>
              <a:chOff x="1669740" y="495870"/>
              <a:chExt cx="704139" cy="538273"/>
            </a:xfrm>
          </p:grpSpPr>
          <p:sp>
            <p:nvSpPr>
              <p:cNvPr id="201" name="Google Shape;620;p19">
                <a:extLst>
                  <a:ext uri="{FF2B5EF4-FFF2-40B4-BE49-F238E27FC236}">
                    <a16:creationId xmlns:a16="http://schemas.microsoft.com/office/drawing/2014/main" id="{200B285D-C8AE-2643-B810-21397EB0E07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02" name="TextBox 201">
                <a:extLst>
                  <a:ext uri="{FF2B5EF4-FFF2-40B4-BE49-F238E27FC236}">
                    <a16:creationId xmlns:a16="http://schemas.microsoft.com/office/drawing/2014/main" id="{A58C78BD-F695-5B40-A54E-6E1B9C43A521}"/>
                  </a:ext>
                </a:extLst>
              </p:cNvPr>
              <p:cNvSpPr txBox="1"/>
              <p:nvPr/>
            </p:nvSpPr>
            <p:spPr>
              <a:xfrm>
                <a:off x="1669740" y="564950"/>
                <a:ext cx="704139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17.7</a:t>
                </a:r>
              </a:p>
            </p:txBody>
          </p:sp>
        </p:grpSp>
        <p:grpSp>
          <p:nvGrpSpPr>
            <p:cNvPr id="173" name="Group 172">
              <a:extLst>
                <a:ext uri="{FF2B5EF4-FFF2-40B4-BE49-F238E27FC236}">
                  <a16:creationId xmlns:a16="http://schemas.microsoft.com/office/drawing/2014/main" id="{2A2975BD-1F6B-A74D-A5D2-4ABD07981332}"/>
                </a:ext>
              </a:extLst>
            </p:cNvPr>
            <p:cNvGrpSpPr/>
            <p:nvPr/>
          </p:nvGrpSpPr>
          <p:grpSpPr>
            <a:xfrm>
              <a:off x="4860529" y="860032"/>
              <a:ext cx="538273" cy="538273"/>
              <a:chOff x="1752673" y="495870"/>
              <a:chExt cx="538273" cy="538273"/>
            </a:xfrm>
          </p:grpSpPr>
          <p:sp>
            <p:nvSpPr>
              <p:cNvPr id="198" name="Google Shape;620;p19">
                <a:extLst>
                  <a:ext uri="{FF2B5EF4-FFF2-40B4-BE49-F238E27FC236}">
                    <a16:creationId xmlns:a16="http://schemas.microsoft.com/office/drawing/2014/main" id="{E1FE3C6A-BDCF-0B49-ACF6-20118C4E6F8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99" name="TextBox 198">
                <a:extLst>
                  <a:ext uri="{FF2B5EF4-FFF2-40B4-BE49-F238E27FC236}">
                    <a16:creationId xmlns:a16="http://schemas.microsoft.com/office/drawing/2014/main" id="{478E54E2-7D87-6749-ACAD-B7328400C972}"/>
                  </a:ext>
                </a:extLst>
              </p:cNvPr>
              <p:cNvSpPr txBox="1"/>
              <p:nvPr/>
            </p:nvSpPr>
            <p:spPr>
              <a:xfrm>
                <a:off x="1903244" y="564950"/>
                <a:ext cx="237128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174" name="Group 173">
              <a:extLst>
                <a:ext uri="{FF2B5EF4-FFF2-40B4-BE49-F238E27FC236}">
                  <a16:creationId xmlns:a16="http://schemas.microsoft.com/office/drawing/2014/main" id="{019B9429-4EB9-5542-8645-100D1391AB4B}"/>
                </a:ext>
              </a:extLst>
            </p:cNvPr>
            <p:cNvGrpSpPr/>
            <p:nvPr/>
          </p:nvGrpSpPr>
          <p:grpSpPr>
            <a:xfrm>
              <a:off x="4291734" y="860032"/>
              <a:ext cx="538273" cy="538273"/>
              <a:chOff x="1752673" y="495870"/>
              <a:chExt cx="538273" cy="538273"/>
            </a:xfrm>
          </p:grpSpPr>
          <p:sp>
            <p:nvSpPr>
              <p:cNvPr id="195" name="Google Shape;620;p19">
                <a:extLst>
                  <a:ext uri="{FF2B5EF4-FFF2-40B4-BE49-F238E27FC236}">
                    <a16:creationId xmlns:a16="http://schemas.microsoft.com/office/drawing/2014/main" id="{B1AF8E98-6337-2948-90C7-9C0B449740A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97" name="TextBox 196">
                <a:extLst>
                  <a:ext uri="{FF2B5EF4-FFF2-40B4-BE49-F238E27FC236}">
                    <a16:creationId xmlns:a16="http://schemas.microsoft.com/office/drawing/2014/main" id="{3578DDBC-1935-4440-A4E8-7B68864264EE}"/>
                  </a:ext>
                </a:extLst>
              </p:cNvPr>
              <p:cNvSpPr txBox="1"/>
              <p:nvPr/>
            </p:nvSpPr>
            <p:spPr>
              <a:xfrm>
                <a:off x="1903244" y="564950"/>
                <a:ext cx="237128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175" name="Group 174">
              <a:extLst>
                <a:ext uri="{FF2B5EF4-FFF2-40B4-BE49-F238E27FC236}">
                  <a16:creationId xmlns:a16="http://schemas.microsoft.com/office/drawing/2014/main" id="{49124422-77BE-4045-8DD7-2252B46BA61C}"/>
                </a:ext>
              </a:extLst>
            </p:cNvPr>
            <p:cNvGrpSpPr/>
            <p:nvPr/>
          </p:nvGrpSpPr>
          <p:grpSpPr>
            <a:xfrm>
              <a:off x="5429324" y="860032"/>
              <a:ext cx="538273" cy="538273"/>
              <a:chOff x="1752673" y="495870"/>
              <a:chExt cx="538273" cy="538273"/>
            </a:xfrm>
          </p:grpSpPr>
          <p:sp>
            <p:nvSpPr>
              <p:cNvPr id="191" name="Google Shape;620;p19">
                <a:extLst>
                  <a:ext uri="{FF2B5EF4-FFF2-40B4-BE49-F238E27FC236}">
                    <a16:creationId xmlns:a16="http://schemas.microsoft.com/office/drawing/2014/main" id="{63D52807-6589-A243-9483-85DAD17A42A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94" name="TextBox 193">
                <a:extLst>
                  <a:ext uri="{FF2B5EF4-FFF2-40B4-BE49-F238E27FC236}">
                    <a16:creationId xmlns:a16="http://schemas.microsoft.com/office/drawing/2014/main" id="{1029F8BB-B913-8D4A-B282-7184E0F1F78C}"/>
                  </a:ext>
                </a:extLst>
              </p:cNvPr>
              <p:cNvSpPr txBox="1"/>
              <p:nvPr/>
            </p:nvSpPr>
            <p:spPr>
              <a:xfrm>
                <a:off x="1903245" y="564950"/>
                <a:ext cx="237127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176" name="Group 175">
              <a:extLst>
                <a:ext uri="{FF2B5EF4-FFF2-40B4-BE49-F238E27FC236}">
                  <a16:creationId xmlns:a16="http://schemas.microsoft.com/office/drawing/2014/main" id="{8C7D8E08-9516-344B-9731-17D64263D0DC}"/>
                </a:ext>
              </a:extLst>
            </p:cNvPr>
            <p:cNvGrpSpPr/>
            <p:nvPr/>
          </p:nvGrpSpPr>
          <p:grpSpPr>
            <a:xfrm>
              <a:off x="5998119" y="860032"/>
              <a:ext cx="538273" cy="538273"/>
              <a:chOff x="1752673" y="495870"/>
              <a:chExt cx="538273" cy="538273"/>
            </a:xfrm>
          </p:grpSpPr>
          <p:sp>
            <p:nvSpPr>
              <p:cNvPr id="189" name="Google Shape;620;p19">
                <a:extLst>
                  <a:ext uri="{FF2B5EF4-FFF2-40B4-BE49-F238E27FC236}">
                    <a16:creationId xmlns:a16="http://schemas.microsoft.com/office/drawing/2014/main" id="{0562E600-229F-9C48-B2D6-E913350837F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90" name="TextBox 189">
                <a:extLst>
                  <a:ext uri="{FF2B5EF4-FFF2-40B4-BE49-F238E27FC236}">
                    <a16:creationId xmlns:a16="http://schemas.microsoft.com/office/drawing/2014/main" id="{3A64E30E-852D-1641-A06B-838944769975}"/>
                  </a:ext>
                </a:extLst>
              </p:cNvPr>
              <p:cNvSpPr txBox="1"/>
              <p:nvPr/>
            </p:nvSpPr>
            <p:spPr>
              <a:xfrm>
                <a:off x="1903245" y="564950"/>
                <a:ext cx="237127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177" name="Group 176">
              <a:extLst>
                <a:ext uri="{FF2B5EF4-FFF2-40B4-BE49-F238E27FC236}">
                  <a16:creationId xmlns:a16="http://schemas.microsoft.com/office/drawing/2014/main" id="{695B169D-D08A-9447-A8C8-F48D6A55FABD}"/>
                </a:ext>
              </a:extLst>
            </p:cNvPr>
            <p:cNvGrpSpPr/>
            <p:nvPr/>
          </p:nvGrpSpPr>
          <p:grpSpPr>
            <a:xfrm>
              <a:off x="6566914" y="860032"/>
              <a:ext cx="538273" cy="538273"/>
              <a:chOff x="1752673" y="495870"/>
              <a:chExt cx="538273" cy="538273"/>
            </a:xfrm>
          </p:grpSpPr>
          <p:sp>
            <p:nvSpPr>
              <p:cNvPr id="186" name="Google Shape;620;p19">
                <a:extLst>
                  <a:ext uri="{FF2B5EF4-FFF2-40B4-BE49-F238E27FC236}">
                    <a16:creationId xmlns:a16="http://schemas.microsoft.com/office/drawing/2014/main" id="{D201F20B-F39F-F549-8151-7206CAB3657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88" name="TextBox 187">
                <a:extLst>
                  <a:ext uri="{FF2B5EF4-FFF2-40B4-BE49-F238E27FC236}">
                    <a16:creationId xmlns:a16="http://schemas.microsoft.com/office/drawing/2014/main" id="{600E4C75-8C5F-C54C-BF1D-C2A09C065120}"/>
                  </a:ext>
                </a:extLst>
              </p:cNvPr>
              <p:cNvSpPr txBox="1"/>
              <p:nvPr/>
            </p:nvSpPr>
            <p:spPr>
              <a:xfrm>
                <a:off x="1903245" y="564950"/>
                <a:ext cx="237127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178" name="Group 177">
              <a:extLst>
                <a:ext uri="{FF2B5EF4-FFF2-40B4-BE49-F238E27FC236}">
                  <a16:creationId xmlns:a16="http://schemas.microsoft.com/office/drawing/2014/main" id="{31120CB0-504C-BA47-BD9F-521D2A4B9750}"/>
                </a:ext>
              </a:extLst>
            </p:cNvPr>
            <p:cNvGrpSpPr/>
            <p:nvPr/>
          </p:nvGrpSpPr>
          <p:grpSpPr>
            <a:xfrm>
              <a:off x="7135709" y="860032"/>
              <a:ext cx="538273" cy="538273"/>
              <a:chOff x="1752673" y="495870"/>
              <a:chExt cx="538273" cy="538273"/>
            </a:xfrm>
          </p:grpSpPr>
          <p:sp>
            <p:nvSpPr>
              <p:cNvPr id="184" name="Google Shape;620;p19">
                <a:extLst>
                  <a:ext uri="{FF2B5EF4-FFF2-40B4-BE49-F238E27FC236}">
                    <a16:creationId xmlns:a16="http://schemas.microsoft.com/office/drawing/2014/main" id="{BC672BE3-01E9-3243-8F2D-7C64B413DEC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85" name="TextBox 184">
                <a:extLst>
                  <a:ext uri="{FF2B5EF4-FFF2-40B4-BE49-F238E27FC236}">
                    <a16:creationId xmlns:a16="http://schemas.microsoft.com/office/drawing/2014/main" id="{24D11BC2-1035-4B43-8DD7-56FCD8238552}"/>
                  </a:ext>
                </a:extLst>
              </p:cNvPr>
              <p:cNvSpPr txBox="1"/>
              <p:nvPr/>
            </p:nvSpPr>
            <p:spPr>
              <a:xfrm>
                <a:off x="1903244" y="564950"/>
                <a:ext cx="237128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181" name="Group 180">
              <a:extLst>
                <a:ext uri="{FF2B5EF4-FFF2-40B4-BE49-F238E27FC236}">
                  <a16:creationId xmlns:a16="http://schemas.microsoft.com/office/drawing/2014/main" id="{7EFE5583-DE2B-B049-989C-B1C4E5DDDA79}"/>
                </a:ext>
              </a:extLst>
            </p:cNvPr>
            <p:cNvGrpSpPr/>
            <p:nvPr/>
          </p:nvGrpSpPr>
          <p:grpSpPr>
            <a:xfrm>
              <a:off x="7704505" y="860032"/>
              <a:ext cx="538273" cy="538273"/>
              <a:chOff x="1752673" y="495870"/>
              <a:chExt cx="538273" cy="538273"/>
            </a:xfrm>
          </p:grpSpPr>
          <p:sp>
            <p:nvSpPr>
              <p:cNvPr id="182" name="Google Shape;620;p19">
                <a:extLst>
                  <a:ext uri="{FF2B5EF4-FFF2-40B4-BE49-F238E27FC236}">
                    <a16:creationId xmlns:a16="http://schemas.microsoft.com/office/drawing/2014/main" id="{88A42A6F-C5E1-E842-BDA9-49C17F8D11B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83" name="TextBox 182">
                <a:extLst>
                  <a:ext uri="{FF2B5EF4-FFF2-40B4-BE49-F238E27FC236}">
                    <a16:creationId xmlns:a16="http://schemas.microsoft.com/office/drawing/2014/main" id="{F63138A6-2987-714D-A897-D062E597E7A4}"/>
                  </a:ext>
                </a:extLst>
              </p:cNvPr>
              <p:cNvSpPr txBox="1"/>
              <p:nvPr/>
            </p:nvSpPr>
            <p:spPr>
              <a:xfrm>
                <a:off x="1903245" y="564950"/>
                <a:ext cx="237127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</p:grpSp>
      <p:grpSp>
        <p:nvGrpSpPr>
          <p:cNvPr id="223" name="Group 222">
            <a:extLst>
              <a:ext uri="{FF2B5EF4-FFF2-40B4-BE49-F238E27FC236}">
                <a16:creationId xmlns:a16="http://schemas.microsoft.com/office/drawing/2014/main" id="{49CBB668-DA32-6B46-855F-568467001ADE}"/>
              </a:ext>
            </a:extLst>
          </p:cNvPr>
          <p:cNvGrpSpPr/>
          <p:nvPr/>
        </p:nvGrpSpPr>
        <p:grpSpPr>
          <a:xfrm>
            <a:off x="3514734" y="207967"/>
            <a:ext cx="5736666" cy="419333"/>
            <a:chOff x="878964" y="860032"/>
            <a:chExt cx="7363814" cy="538273"/>
          </a:xfrm>
        </p:grpSpPr>
        <p:grpSp>
          <p:nvGrpSpPr>
            <p:cNvPr id="224" name="Group 223">
              <a:extLst>
                <a:ext uri="{FF2B5EF4-FFF2-40B4-BE49-F238E27FC236}">
                  <a16:creationId xmlns:a16="http://schemas.microsoft.com/office/drawing/2014/main" id="{D8050EB1-59F6-4848-AFCF-593F4144F7B1}"/>
                </a:ext>
              </a:extLst>
            </p:cNvPr>
            <p:cNvGrpSpPr/>
            <p:nvPr/>
          </p:nvGrpSpPr>
          <p:grpSpPr>
            <a:xfrm>
              <a:off x="878964" y="860032"/>
              <a:ext cx="538273" cy="538273"/>
              <a:chOff x="1752673" y="495870"/>
              <a:chExt cx="538273" cy="538273"/>
            </a:xfrm>
          </p:grpSpPr>
          <p:sp>
            <p:nvSpPr>
              <p:cNvPr id="261" name="Google Shape;620;p19">
                <a:extLst>
                  <a:ext uri="{FF2B5EF4-FFF2-40B4-BE49-F238E27FC236}">
                    <a16:creationId xmlns:a16="http://schemas.microsoft.com/office/drawing/2014/main" id="{AA1AE7A6-FA8B-8F4C-BBA6-EFB94FB90A5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62" name="TextBox 261">
                <a:extLst>
                  <a:ext uri="{FF2B5EF4-FFF2-40B4-BE49-F238E27FC236}">
                    <a16:creationId xmlns:a16="http://schemas.microsoft.com/office/drawing/2014/main" id="{FB3FF4B5-0630-3C4C-A6E3-CCAA5BC999C3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0</a:t>
                </a:r>
              </a:p>
            </p:txBody>
          </p:sp>
        </p:grpSp>
        <p:grpSp>
          <p:nvGrpSpPr>
            <p:cNvPr id="225" name="Group 224">
              <a:extLst>
                <a:ext uri="{FF2B5EF4-FFF2-40B4-BE49-F238E27FC236}">
                  <a16:creationId xmlns:a16="http://schemas.microsoft.com/office/drawing/2014/main" id="{A73E0559-ABF8-D74C-B68A-9917C6F58A87}"/>
                </a:ext>
              </a:extLst>
            </p:cNvPr>
            <p:cNvGrpSpPr/>
            <p:nvPr/>
          </p:nvGrpSpPr>
          <p:grpSpPr>
            <a:xfrm>
              <a:off x="1431701" y="860032"/>
              <a:ext cx="570388" cy="538273"/>
              <a:chOff x="1736615" y="495870"/>
              <a:chExt cx="570388" cy="538273"/>
            </a:xfrm>
          </p:grpSpPr>
          <p:sp>
            <p:nvSpPr>
              <p:cNvPr id="259" name="Google Shape;620;p19">
                <a:extLst>
                  <a:ext uri="{FF2B5EF4-FFF2-40B4-BE49-F238E27FC236}">
                    <a16:creationId xmlns:a16="http://schemas.microsoft.com/office/drawing/2014/main" id="{28D9DD24-5A09-F64A-BE87-84B7C4CC05C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60" name="TextBox 259">
                <a:extLst>
                  <a:ext uri="{FF2B5EF4-FFF2-40B4-BE49-F238E27FC236}">
                    <a16:creationId xmlns:a16="http://schemas.microsoft.com/office/drawing/2014/main" id="{16C9FBAF-8088-D142-94DE-84E6AB3BDDCE}"/>
                  </a:ext>
                </a:extLst>
              </p:cNvPr>
              <p:cNvSpPr txBox="1"/>
              <p:nvPr/>
            </p:nvSpPr>
            <p:spPr>
              <a:xfrm>
                <a:off x="1736615" y="564950"/>
                <a:ext cx="570388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2.0</a:t>
                </a:r>
              </a:p>
            </p:txBody>
          </p:sp>
        </p:grpSp>
        <p:grpSp>
          <p:nvGrpSpPr>
            <p:cNvPr id="226" name="Group 225">
              <a:extLst>
                <a:ext uri="{FF2B5EF4-FFF2-40B4-BE49-F238E27FC236}">
                  <a16:creationId xmlns:a16="http://schemas.microsoft.com/office/drawing/2014/main" id="{B43892F1-20ED-2F4A-8634-B3A3DFB85183}"/>
                </a:ext>
              </a:extLst>
            </p:cNvPr>
            <p:cNvGrpSpPr/>
            <p:nvPr/>
          </p:nvGrpSpPr>
          <p:grpSpPr>
            <a:xfrm>
              <a:off x="2000496" y="860032"/>
              <a:ext cx="570388" cy="538273"/>
              <a:chOff x="1736615" y="495870"/>
              <a:chExt cx="570388" cy="538273"/>
            </a:xfrm>
          </p:grpSpPr>
          <p:sp>
            <p:nvSpPr>
              <p:cNvPr id="257" name="Google Shape;620;p19">
                <a:extLst>
                  <a:ext uri="{FF2B5EF4-FFF2-40B4-BE49-F238E27FC236}">
                    <a16:creationId xmlns:a16="http://schemas.microsoft.com/office/drawing/2014/main" id="{FD39A1B3-2E09-F643-922B-8646C2E2916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58" name="TextBox 257">
                <a:extLst>
                  <a:ext uri="{FF2B5EF4-FFF2-40B4-BE49-F238E27FC236}">
                    <a16:creationId xmlns:a16="http://schemas.microsoft.com/office/drawing/2014/main" id="{D700A7CC-7D8C-3F40-ACF0-6E4486D0FFFB}"/>
                  </a:ext>
                </a:extLst>
              </p:cNvPr>
              <p:cNvSpPr txBox="1"/>
              <p:nvPr/>
            </p:nvSpPr>
            <p:spPr>
              <a:xfrm>
                <a:off x="1736615" y="564950"/>
                <a:ext cx="570388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1.5</a:t>
                </a:r>
              </a:p>
            </p:txBody>
          </p:sp>
        </p:grpSp>
        <p:grpSp>
          <p:nvGrpSpPr>
            <p:cNvPr id="227" name="Group 226">
              <a:extLst>
                <a:ext uri="{FF2B5EF4-FFF2-40B4-BE49-F238E27FC236}">
                  <a16:creationId xmlns:a16="http://schemas.microsoft.com/office/drawing/2014/main" id="{8242AD5F-E5E3-E24E-A59E-9D7A98809911}"/>
                </a:ext>
              </a:extLst>
            </p:cNvPr>
            <p:cNvGrpSpPr/>
            <p:nvPr/>
          </p:nvGrpSpPr>
          <p:grpSpPr>
            <a:xfrm>
              <a:off x="2569291" y="860032"/>
              <a:ext cx="570388" cy="538273"/>
              <a:chOff x="1736615" y="495870"/>
              <a:chExt cx="570388" cy="538273"/>
            </a:xfrm>
          </p:grpSpPr>
          <p:sp>
            <p:nvSpPr>
              <p:cNvPr id="255" name="Google Shape;620;p19">
                <a:extLst>
                  <a:ext uri="{FF2B5EF4-FFF2-40B4-BE49-F238E27FC236}">
                    <a16:creationId xmlns:a16="http://schemas.microsoft.com/office/drawing/2014/main" id="{9EB0A242-22EE-6244-B6C9-5C48ADA612C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56" name="TextBox 255">
                <a:extLst>
                  <a:ext uri="{FF2B5EF4-FFF2-40B4-BE49-F238E27FC236}">
                    <a16:creationId xmlns:a16="http://schemas.microsoft.com/office/drawing/2014/main" id="{53F4A876-3F9E-AD43-B435-75820EEC20EC}"/>
                  </a:ext>
                </a:extLst>
              </p:cNvPr>
              <p:cNvSpPr txBox="1"/>
              <p:nvPr/>
            </p:nvSpPr>
            <p:spPr>
              <a:xfrm>
                <a:off x="1736615" y="564950"/>
                <a:ext cx="570388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2.4</a:t>
                </a:r>
              </a:p>
            </p:txBody>
          </p:sp>
        </p:grpSp>
        <p:grpSp>
          <p:nvGrpSpPr>
            <p:cNvPr id="228" name="Group 227">
              <a:extLst>
                <a:ext uri="{FF2B5EF4-FFF2-40B4-BE49-F238E27FC236}">
                  <a16:creationId xmlns:a16="http://schemas.microsoft.com/office/drawing/2014/main" id="{7E3A36B8-7999-554A-94D6-FC8233E0CBBE}"/>
                </a:ext>
              </a:extLst>
            </p:cNvPr>
            <p:cNvGrpSpPr/>
            <p:nvPr/>
          </p:nvGrpSpPr>
          <p:grpSpPr>
            <a:xfrm>
              <a:off x="3138084" y="860032"/>
              <a:ext cx="570390" cy="538273"/>
              <a:chOff x="1736613" y="495870"/>
              <a:chExt cx="570390" cy="538273"/>
            </a:xfrm>
          </p:grpSpPr>
          <p:sp>
            <p:nvSpPr>
              <p:cNvPr id="253" name="Google Shape;620;p19">
                <a:extLst>
                  <a:ext uri="{FF2B5EF4-FFF2-40B4-BE49-F238E27FC236}">
                    <a16:creationId xmlns:a16="http://schemas.microsoft.com/office/drawing/2014/main" id="{D14C65FD-EDFC-AB4D-90B2-695F8D5895C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54" name="TextBox 253">
                <a:extLst>
                  <a:ext uri="{FF2B5EF4-FFF2-40B4-BE49-F238E27FC236}">
                    <a16:creationId xmlns:a16="http://schemas.microsoft.com/office/drawing/2014/main" id="{4EA4EF67-688A-FE40-A4C4-3907AD73B362}"/>
                  </a:ext>
                </a:extLst>
              </p:cNvPr>
              <p:cNvSpPr txBox="1"/>
              <p:nvPr/>
            </p:nvSpPr>
            <p:spPr>
              <a:xfrm>
                <a:off x="1736613" y="564950"/>
                <a:ext cx="570390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1.4</a:t>
                </a:r>
              </a:p>
            </p:txBody>
          </p:sp>
        </p:grpSp>
        <p:grpSp>
          <p:nvGrpSpPr>
            <p:cNvPr id="229" name="Group 228">
              <a:extLst>
                <a:ext uri="{FF2B5EF4-FFF2-40B4-BE49-F238E27FC236}">
                  <a16:creationId xmlns:a16="http://schemas.microsoft.com/office/drawing/2014/main" id="{87013E1A-C981-8945-8D77-E2ED2F0337B5}"/>
                </a:ext>
              </a:extLst>
            </p:cNvPr>
            <p:cNvGrpSpPr/>
            <p:nvPr/>
          </p:nvGrpSpPr>
          <p:grpSpPr>
            <a:xfrm>
              <a:off x="3706879" y="860032"/>
              <a:ext cx="570390" cy="538273"/>
              <a:chOff x="1736613" y="495870"/>
              <a:chExt cx="570390" cy="538273"/>
            </a:xfrm>
          </p:grpSpPr>
          <p:sp>
            <p:nvSpPr>
              <p:cNvPr id="251" name="Google Shape;620;p19">
                <a:extLst>
                  <a:ext uri="{FF2B5EF4-FFF2-40B4-BE49-F238E27FC236}">
                    <a16:creationId xmlns:a16="http://schemas.microsoft.com/office/drawing/2014/main" id="{79408F87-7F85-A049-8B44-035F3BEED96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52" name="TextBox 251">
                <a:extLst>
                  <a:ext uri="{FF2B5EF4-FFF2-40B4-BE49-F238E27FC236}">
                    <a16:creationId xmlns:a16="http://schemas.microsoft.com/office/drawing/2014/main" id="{5B8C8688-3F4C-484B-903B-FDFE35CDD506}"/>
                  </a:ext>
                </a:extLst>
              </p:cNvPr>
              <p:cNvSpPr txBox="1"/>
              <p:nvPr/>
            </p:nvSpPr>
            <p:spPr>
              <a:xfrm>
                <a:off x="1736613" y="564950"/>
                <a:ext cx="570390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1.8</a:t>
                </a:r>
              </a:p>
            </p:txBody>
          </p:sp>
        </p:grpSp>
        <p:grpSp>
          <p:nvGrpSpPr>
            <p:cNvPr id="230" name="Group 229">
              <a:extLst>
                <a:ext uri="{FF2B5EF4-FFF2-40B4-BE49-F238E27FC236}">
                  <a16:creationId xmlns:a16="http://schemas.microsoft.com/office/drawing/2014/main" id="{5781E26C-FC8E-FE4C-B174-F1FEC03D58DA}"/>
                </a:ext>
              </a:extLst>
            </p:cNvPr>
            <p:cNvGrpSpPr/>
            <p:nvPr/>
          </p:nvGrpSpPr>
          <p:grpSpPr>
            <a:xfrm>
              <a:off x="4860529" y="860032"/>
              <a:ext cx="538273" cy="538273"/>
              <a:chOff x="1752673" y="495870"/>
              <a:chExt cx="538273" cy="538273"/>
            </a:xfrm>
          </p:grpSpPr>
          <p:sp>
            <p:nvSpPr>
              <p:cNvPr id="249" name="Google Shape;620;p19">
                <a:extLst>
                  <a:ext uri="{FF2B5EF4-FFF2-40B4-BE49-F238E27FC236}">
                    <a16:creationId xmlns:a16="http://schemas.microsoft.com/office/drawing/2014/main" id="{286EE536-AC51-D243-8E6B-0E542F8E66A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50" name="TextBox 249">
                <a:extLst>
                  <a:ext uri="{FF2B5EF4-FFF2-40B4-BE49-F238E27FC236}">
                    <a16:creationId xmlns:a16="http://schemas.microsoft.com/office/drawing/2014/main" id="{030DE36F-2ED3-5B45-BC20-1D530070C7D3}"/>
                  </a:ext>
                </a:extLst>
              </p:cNvPr>
              <p:cNvSpPr txBox="1"/>
              <p:nvPr/>
            </p:nvSpPr>
            <p:spPr>
              <a:xfrm>
                <a:off x="1903244" y="564950"/>
                <a:ext cx="237128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231" name="Group 230">
              <a:extLst>
                <a:ext uri="{FF2B5EF4-FFF2-40B4-BE49-F238E27FC236}">
                  <a16:creationId xmlns:a16="http://schemas.microsoft.com/office/drawing/2014/main" id="{4F1CC0B3-C6DB-9E4C-AEBD-E71635D57A1C}"/>
                </a:ext>
              </a:extLst>
            </p:cNvPr>
            <p:cNvGrpSpPr/>
            <p:nvPr/>
          </p:nvGrpSpPr>
          <p:grpSpPr>
            <a:xfrm>
              <a:off x="4291734" y="860032"/>
              <a:ext cx="538273" cy="538273"/>
              <a:chOff x="1752673" y="495870"/>
              <a:chExt cx="538273" cy="538273"/>
            </a:xfrm>
          </p:grpSpPr>
          <p:sp>
            <p:nvSpPr>
              <p:cNvPr id="247" name="Google Shape;620;p19">
                <a:extLst>
                  <a:ext uri="{FF2B5EF4-FFF2-40B4-BE49-F238E27FC236}">
                    <a16:creationId xmlns:a16="http://schemas.microsoft.com/office/drawing/2014/main" id="{0E30A3DD-1456-9248-83FE-BDFBDBE397E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48" name="TextBox 247">
                <a:extLst>
                  <a:ext uri="{FF2B5EF4-FFF2-40B4-BE49-F238E27FC236}">
                    <a16:creationId xmlns:a16="http://schemas.microsoft.com/office/drawing/2014/main" id="{76179A50-2385-EA47-BC92-88FAE9F3C033}"/>
                  </a:ext>
                </a:extLst>
              </p:cNvPr>
              <p:cNvSpPr txBox="1"/>
              <p:nvPr/>
            </p:nvSpPr>
            <p:spPr>
              <a:xfrm>
                <a:off x="1903244" y="564950"/>
                <a:ext cx="237128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232" name="Group 231">
              <a:extLst>
                <a:ext uri="{FF2B5EF4-FFF2-40B4-BE49-F238E27FC236}">
                  <a16:creationId xmlns:a16="http://schemas.microsoft.com/office/drawing/2014/main" id="{1D4DAF0B-7DFC-CA42-A25A-C8CB98FFCA15}"/>
                </a:ext>
              </a:extLst>
            </p:cNvPr>
            <p:cNvGrpSpPr/>
            <p:nvPr/>
          </p:nvGrpSpPr>
          <p:grpSpPr>
            <a:xfrm>
              <a:off x="5429324" y="860032"/>
              <a:ext cx="538273" cy="538273"/>
              <a:chOff x="1752673" y="495870"/>
              <a:chExt cx="538273" cy="538273"/>
            </a:xfrm>
          </p:grpSpPr>
          <p:sp>
            <p:nvSpPr>
              <p:cNvPr id="245" name="Google Shape;620;p19">
                <a:extLst>
                  <a:ext uri="{FF2B5EF4-FFF2-40B4-BE49-F238E27FC236}">
                    <a16:creationId xmlns:a16="http://schemas.microsoft.com/office/drawing/2014/main" id="{9D88A505-D676-7345-96CC-36DBFFFBA10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46" name="TextBox 245">
                <a:extLst>
                  <a:ext uri="{FF2B5EF4-FFF2-40B4-BE49-F238E27FC236}">
                    <a16:creationId xmlns:a16="http://schemas.microsoft.com/office/drawing/2014/main" id="{A2781107-DFD8-EB49-9174-57D08E1F9806}"/>
                  </a:ext>
                </a:extLst>
              </p:cNvPr>
              <p:cNvSpPr txBox="1"/>
              <p:nvPr/>
            </p:nvSpPr>
            <p:spPr>
              <a:xfrm>
                <a:off x="1903245" y="564950"/>
                <a:ext cx="237127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233" name="Group 232">
              <a:extLst>
                <a:ext uri="{FF2B5EF4-FFF2-40B4-BE49-F238E27FC236}">
                  <a16:creationId xmlns:a16="http://schemas.microsoft.com/office/drawing/2014/main" id="{2DD54438-749A-224A-A3DB-A3BC2F253383}"/>
                </a:ext>
              </a:extLst>
            </p:cNvPr>
            <p:cNvGrpSpPr/>
            <p:nvPr/>
          </p:nvGrpSpPr>
          <p:grpSpPr>
            <a:xfrm>
              <a:off x="5998119" y="860032"/>
              <a:ext cx="538273" cy="538273"/>
              <a:chOff x="1752673" y="495870"/>
              <a:chExt cx="538273" cy="538273"/>
            </a:xfrm>
          </p:grpSpPr>
          <p:sp>
            <p:nvSpPr>
              <p:cNvPr id="243" name="Google Shape;620;p19">
                <a:extLst>
                  <a:ext uri="{FF2B5EF4-FFF2-40B4-BE49-F238E27FC236}">
                    <a16:creationId xmlns:a16="http://schemas.microsoft.com/office/drawing/2014/main" id="{3139FBD2-F493-6941-BB4E-DBD541E290A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44" name="TextBox 243">
                <a:extLst>
                  <a:ext uri="{FF2B5EF4-FFF2-40B4-BE49-F238E27FC236}">
                    <a16:creationId xmlns:a16="http://schemas.microsoft.com/office/drawing/2014/main" id="{0F18A17A-9653-4B45-B14C-E926D249A451}"/>
                  </a:ext>
                </a:extLst>
              </p:cNvPr>
              <p:cNvSpPr txBox="1"/>
              <p:nvPr/>
            </p:nvSpPr>
            <p:spPr>
              <a:xfrm>
                <a:off x="1903245" y="564950"/>
                <a:ext cx="237127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234" name="Group 233">
              <a:extLst>
                <a:ext uri="{FF2B5EF4-FFF2-40B4-BE49-F238E27FC236}">
                  <a16:creationId xmlns:a16="http://schemas.microsoft.com/office/drawing/2014/main" id="{B9346E8D-8EC9-B44C-99D3-5BF905E818B7}"/>
                </a:ext>
              </a:extLst>
            </p:cNvPr>
            <p:cNvGrpSpPr/>
            <p:nvPr/>
          </p:nvGrpSpPr>
          <p:grpSpPr>
            <a:xfrm>
              <a:off x="6566914" y="860032"/>
              <a:ext cx="538273" cy="538273"/>
              <a:chOff x="1752673" y="495870"/>
              <a:chExt cx="538273" cy="538273"/>
            </a:xfrm>
          </p:grpSpPr>
          <p:sp>
            <p:nvSpPr>
              <p:cNvPr id="241" name="Google Shape;620;p19">
                <a:extLst>
                  <a:ext uri="{FF2B5EF4-FFF2-40B4-BE49-F238E27FC236}">
                    <a16:creationId xmlns:a16="http://schemas.microsoft.com/office/drawing/2014/main" id="{1908DE7C-481A-B74A-8697-6C21AF09636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42" name="TextBox 241">
                <a:extLst>
                  <a:ext uri="{FF2B5EF4-FFF2-40B4-BE49-F238E27FC236}">
                    <a16:creationId xmlns:a16="http://schemas.microsoft.com/office/drawing/2014/main" id="{95979891-BF85-A94F-B763-90CCC8666BD7}"/>
                  </a:ext>
                </a:extLst>
              </p:cNvPr>
              <p:cNvSpPr txBox="1"/>
              <p:nvPr/>
            </p:nvSpPr>
            <p:spPr>
              <a:xfrm>
                <a:off x="1903245" y="564950"/>
                <a:ext cx="237127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235" name="Group 234">
              <a:extLst>
                <a:ext uri="{FF2B5EF4-FFF2-40B4-BE49-F238E27FC236}">
                  <a16:creationId xmlns:a16="http://schemas.microsoft.com/office/drawing/2014/main" id="{47432CA1-B296-5D41-9D56-5D8B78862D22}"/>
                </a:ext>
              </a:extLst>
            </p:cNvPr>
            <p:cNvGrpSpPr/>
            <p:nvPr/>
          </p:nvGrpSpPr>
          <p:grpSpPr>
            <a:xfrm>
              <a:off x="7135709" y="860032"/>
              <a:ext cx="538273" cy="538273"/>
              <a:chOff x="1752673" y="495870"/>
              <a:chExt cx="538273" cy="538273"/>
            </a:xfrm>
          </p:grpSpPr>
          <p:sp>
            <p:nvSpPr>
              <p:cNvPr id="239" name="Google Shape;620;p19">
                <a:extLst>
                  <a:ext uri="{FF2B5EF4-FFF2-40B4-BE49-F238E27FC236}">
                    <a16:creationId xmlns:a16="http://schemas.microsoft.com/office/drawing/2014/main" id="{62590940-5721-4441-B377-A17B430ACD0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40" name="TextBox 239">
                <a:extLst>
                  <a:ext uri="{FF2B5EF4-FFF2-40B4-BE49-F238E27FC236}">
                    <a16:creationId xmlns:a16="http://schemas.microsoft.com/office/drawing/2014/main" id="{BA646C8A-E593-9540-94F5-FD3103550E6E}"/>
                  </a:ext>
                </a:extLst>
              </p:cNvPr>
              <p:cNvSpPr txBox="1"/>
              <p:nvPr/>
            </p:nvSpPr>
            <p:spPr>
              <a:xfrm>
                <a:off x="1903244" y="564950"/>
                <a:ext cx="237128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236" name="Group 235">
              <a:extLst>
                <a:ext uri="{FF2B5EF4-FFF2-40B4-BE49-F238E27FC236}">
                  <a16:creationId xmlns:a16="http://schemas.microsoft.com/office/drawing/2014/main" id="{3D5DEE9D-5F96-A646-81B8-45E2D7FF0733}"/>
                </a:ext>
              </a:extLst>
            </p:cNvPr>
            <p:cNvGrpSpPr/>
            <p:nvPr/>
          </p:nvGrpSpPr>
          <p:grpSpPr>
            <a:xfrm>
              <a:off x="7704505" y="860032"/>
              <a:ext cx="538273" cy="538273"/>
              <a:chOff x="1752673" y="495870"/>
              <a:chExt cx="538273" cy="538273"/>
            </a:xfrm>
          </p:grpSpPr>
          <p:sp>
            <p:nvSpPr>
              <p:cNvPr id="237" name="Google Shape;620;p19">
                <a:extLst>
                  <a:ext uri="{FF2B5EF4-FFF2-40B4-BE49-F238E27FC236}">
                    <a16:creationId xmlns:a16="http://schemas.microsoft.com/office/drawing/2014/main" id="{408458A1-E86E-9C44-A8E9-BDACAE56426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38" name="TextBox 237">
                <a:extLst>
                  <a:ext uri="{FF2B5EF4-FFF2-40B4-BE49-F238E27FC236}">
                    <a16:creationId xmlns:a16="http://schemas.microsoft.com/office/drawing/2014/main" id="{9DCC061B-C4C5-E04B-B1C3-C79A8CF73C8F}"/>
                  </a:ext>
                </a:extLst>
              </p:cNvPr>
              <p:cNvSpPr txBox="1"/>
              <p:nvPr/>
            </p:nvSpPr>
            <p:spPr>
              <a:xfrm>
                <a:off x="1903245" y="564950"/>
                <a:ext cx="237127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</p:grpSp>
      <p:grpSp>
        <p:nvGrpSpPr>
          <p:cNvPr id="263" name="Google Shape;810;p40">
            <a:extLst>
              <a:ext uri="{FF2B5EF4-FFF2-40B4-BE49-F238E27FC236}">
                <a16:creationId xmlns:a16="http://schemas.microsoft.com/office/drawing/2014/main" id="{F3C9D948-F04A-0A45-8754-859B43FC3904}"/>
              </a:ext>
            </a:extLst>
          </p:cNvPr>
          <p:cNvGrpSpPr/>
          <p:nvPr/>
        </p:nvGrpSpPr>
        <p:grpSpPr>
          <a:xfrm rot="10197791" flipH="1">
            <a:off x="9461602" y="241191"/>
            <a:ext cx="1069648" cy="399197"/>
            <a:chOff x="2467225" y="2500013"/>
            <a:chExt cx="261325" cy="96525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264" name="Google Shape;811;p40">
              <a:extLst>
                <a:ext uri="{FF2B5EF4-FFF2-40B4-BE49-F238E27FC236}">
                  <a16:creationId xmlns:a16="http://schemas.microsoft.com/office/drawing/2014/main" id="{82683B2A-A58F-8C44-AC15-2E2D9F4C37B6}"/>
                </a:ext>
              </a:extLst>
            </p:cNvPr>
            <p:cNvSpPr/>
            <p:nvPr/>
          </p:nvSpPr>
          <p:spPr>
            <a:xfrm>
              <a:off x="2467225" y="2500638"/>
              <a:ext cx="261325" cy="69575"/>
            </a:xfrm>
            <a:custGeom>
              <a:avLst/>
              <a:gdLst/>
              <a:ahLst/>
              <a:cxnLst/>
              <a:rect l="l" t="t" r="r" b="b"/>
              <a:pathLst>
                <a:path w="10453" h="2783" extrusionOk="0">
                  <a:moveTo>
                    <a:pt x="10402" y="1"/>
                  </a:moveTo>
                  <a:cubicBezTo>
                    <a:pt x="10377" y="1"/>
                    <a:pt x="10352" y="26"/>
                    <a:pt x="10352" y="76"/>
                  </a:cubicBezTo>
                  <a:cubicBezTo>
                    <a:pt x="10226" y="76"/>
                    <a:pt x="7094" y="1956"/>
                    <a:pt x="101" y="2482"/>
                  </a:cubicBezTo>
                  <a:cubicBezTo>
                    <a:pt x="1" y="2582"/>
                    <a:pt x="1" y="2582"/>
                    <a:pt x="1" y="2683"/>
                  </a:cubicBezTo>
                  <a:cubicBezTo>
                    <a:pt x="1" y="2683"/>
                    <a:pt x="1" y="2783"/>
                    <a:pt x="101" y="2783"/>
                  </a:cubicBezTo>
                  <a:cubicBezTo>
                    <a:pt x="7219" y="2156"/>
                    <a:pt x="10352" y="277"/>
                    <a:pt x="10452" y="176"/>
                  </a:cubicBezTo>
                  <a:lnTo>
                    <a:pt x="10452" y="76"/>
                  </a:lnTo>
                  <a:cubicBezTo>
                    <a:pt x="10452" y="26"/>
                    <a:pt x="10427" y="1"/>
                    <a:pt x="1040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65" name="Google Shape;812;p40">
              <a:extLst>
                <a:ext uri="{FF2B5EF4-FFF2-40B4-BE49-F238E27FC236}">
                  <a16:creationId xmlns:a16="http://schemas.microsoft.com/office/drawing/2014/main" id="{D5046BFE-8631-AB4B-8442-3DE0FEFD80CA}"/>
                </a:ext>
              </a:extLst>
            </p:cNvPr>
            <p:cNvSpPr/>
            <p:nvPr/>
          </p:nvSpPr>
          <p:spPr>
            <a:xfrm>
              <a:off x="2467225" y="2500013"/>
              <a:ext cx="117825" cy="96525"/>
            </a:xfrm>
            <a:custGeom>
              <a:avLst/>
              <a:gdLst/>
              <a:ahLst/>
              <a:cxnLst/>
              <a:rect l="l" t="t" r="r" b="b"/>
              <a:pathLst>
                <a:path w="4713" h="3861" extrusionOk="0">
                  <a:moveTo>
                    <a:pt x="3134" y="1"/>
                  </a:moveTo>
                  <a:cubicBezTo>
                    <a:pt x="3134" y="1"/>
                    <a:pt x="1881" y="1780"/>
                    <a:pt x="1" y="2607"/>
                  </a:cubicBezTo>
                  <a:lnTo>
                    <a:pt x="1" y="2808"/>
                  </a:lnTo>
                  <a:cubicBezTo>
                    <a:pt x="1580" y="3660"/>
                    <a:pt x="3033" y="3860"/>
                    <a:pt x="3861" y="3860"/>
                  </a:cubicBezTo>
                  <a:cubicBezTo>
                    <a:pt x="4287" y="3860"/>
                    <a:pt x="4587" y="3760"/>
                    <a:pt x="4587" y="3760"/>
                  </a:cubicBezTo>
                  <a:cubicBezTo>
                    <a:pt x="4713" y="3760"/>
                    <a:pt x="4713" y="3760"/>
                    <a:pt x="4713" y="3660"/>
                  </a:cubicBezTo>
                  <a:lnTo>
                    <a:pt x="4587" y="3560"/>
                  </a:lnTo>
                  <a:cubicBezTo>
                    <a:pt x="4553" y="3560"/>
                    <a:pt x="4298" y="3595"/>
                    <a:pt x="3889" y="3595"/>
                  </a:cubicBezTo>
                  <a:cubicBezTo>
                    <a:pt x="3106" y="3595"/>
                    <a:pt x="1760" y="3465"/>
                    <a:pt x="327" y="2708"/>
                  </a:cubicBezTo>
                  <a:cubicBezTo>
                    <a:pt x="2081" y="1881"/>
                    <a:pt x="3234" y="201"/>
                    <a:pt x="3334" y="101"/>
                  </a:cubicBezTo>
                  <a:cubicBezTo>
                    <a:pt x="3334" y="101"/>
                    <a:pt x="3334" y="1"/>
                    <a:pt x="323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266" name="Rectangle 265">
            <a:extLst>
              <a:ext uri="{FF2B5EF4-FFF2-40B4-BE49-F238E27FC236}">
                <a16:creationId xmlns:a16="http://schemas.microsoft.com/office/drawing/2014/main" id="{1D1FF020-EA1A-804D-8116-E13B8887A149}"/>
              </a:ext>
            </a:extLst>
          </p:cNvPr>
          <p:cNvSpPr/>
          <p:nvPr/>
        </p:nvSpPr>
        <p:spPr>
          <a:xfrm>
            <a:off x="10196339" y="1640259"/>
            <a:ext cx="124690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 err="1">
                <a:latin typeface="Times" pitchFamily="2" charset="0"/>
                <a:cs typeface="Consolas" panose="020B0609020204030204" pitchFamily="49" charset="0"/>
              </a:rPr>
              <a:t>D</a:t>
            </a:r>
            <a:r>
              <a:rPr lang="en-GB" sz="2000" baseline="-25000" dirty="0" err="1">
                <a:latin typeface="Times" pitchFamily="2" charset="0"/>
                <a:cs typeface="Consolas" panose="020B0609020204030204" pitchFamily="49" charset="0"/>
              </a:rPr>
              <a:t>euclidean</a:t>
            </a:r>
            <a:endParaRPr lang="en-GB" sz="2000" dirty="0"/>
          </a:p>
        </p:txBody>
      </p:sp>
      <p:grpSp>
        <p:nvGrpSpPr>
          <p:cNvPr id="267" name="Google Shape;810;p40">
            <a:extLst>
              <a:ext uri="{FF2B5EF4-FFF2-40B4-BE49-F238E27FC236}">
                <a16:creationId xmlns:a16="http://schemas.microsoft.com/office/drawing/2014/main" id="{5381DA1A-3985-F241-9049-39111B061723}"/>
              </a:ext>
            </a:extLst>
          </p:cNvPr>
          <p:cNvGrpSpPr/>
          <p:nvPr/>
        </p:nvGrpSpPr>
        <p:grpSpPr>
          <a:xfrm rot="11879811" flipH="1">
            <a:off x="9328169" y="1088044"/>
            <a:ext cx="1069648" cy="399197"/>
            <a:chOff x="2467225" y="2500013"/>
            <a:chExt cx="261325" cy="96525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268" name="Google Shape;811;p40">
              <a:extLst>
                <a:ext uri="{FF2B5EF4-FFF2-40B4-BE49-F238E27FC236}">
                  <a16:creationId xmlns:a16="http://schemas.microsoft.com/office/drawing/2014/main" id="{B0119D0A-B617-E748-9655-1E31AF2D5D89}"/>
                </a:ext>
              </a:extLst>
            </p:cNvPr>
            <p:cNvSpPr/>
            <p:nvPr/>
          </p:nvSpPr>
          <p:spPr>
            <a:xfrm>
              <a:off x="2467225" y="2500638"/>
              <a:ext cx="261325" cy="69575"/>
            </a:xfrm>
            <a:custGeom>
              <a:avLst/>
              <a:gdLst/>
              <a:ahLst/>
              <a:cxnLst/>
              <a:rect l="l" t="t" r="r" b="b"/>
              <a:pathLst>
                <a:path w="10453" h="2783" extrusionOk="0">
                  <a:moveTo>
                    <a:pt x="10402" y="1"/>
                  </a:moveTo>
                  <a:cubicBezTo>
                    <a:pt x="10377" y="1"/>
                    <a:pt x="10352" y="26"/>
                    <a:pt x="10352" y="76"/>
                  </a:cubicBezTo>
                  <a:cubicBezTo>
                    <a:pt x="10226" y="76"/>
                    <a:pt x="7094" y="1956"/>
                    <a:pt x="101" y="2482"/>
                  </a:cubicBezTo>
                  <a:cubicBezTo>
                    <a:pt x="1" y="2582"/>
                    <a:pt x="1" y="2582"/>
                    <a:pt x="1" y="2683"/>
                  </a:cubicBezTo>
                  <a:cubicBezTo>
                    <a:pt x="1" y="2683"/>
                    <a:pt x="1" y="2783"/>
                    <a:pt x="101" y="2783"/>
                  </a:cubicBezTo>
                  <a:cubicBezTo>
                    <a:pt x="7219" y="2156"/>
                    <a:pt x="10352" y="277"/>
                    <a:pt x="10452" y="176"/>
                  </a:cubicBezTo>
                  <a:lnTo>
                    <a:pt x="10452" y="76"/>
                  </a:lnTo>
                  <a:cubicBezTo>
                    <a:pt x="10452" y="26"/>
                    <a:pt x="10427" y="1"/>
                    <a:pt x="1040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69" name="Google Shape;812;p40">
              <a:extLst>
                <a:ext uri="{FF2B5EF4-FFF2-40B4-BE49-F238E27FC236}">
                  <a16:creationId xmlns:a16="http://schemas.microsoft.com/office/drawing/2014/main" id="{6C7D61BC-C23C-7148-959A-59C71C386AF4}"/>
                </a:ext>
              </a:extLst>
            </p:cNvPr>
            <p:cNvSpPr/>
            <p:nvPr/>
          </p:nvSpPr>
          <p:spPr>
            <a:xfrm>
              <a:off x="2467225" y="2500013"/>
              <a:ext cx="117825" cy="96525"/>
            </a:xfrm>
            <a:custGeom>
              <a:avLst/>
              <a:gdLst/>
              <a:ahLst/>
              <a:cxnLst/>
              <a:rect l="l" t="t" r="r" b="b"/>
              <a:pathLst>
                <a:path w="4713" h="3861" extrusionOk="0">
                  <a:moveTo>
                    <a:pt x="3134" y="1"/>
                  </a:moveTo>
                  <a:cubicBezTo>
                    <a:pt x="3134" y="1"/>
                    <a:pt x="1881" y="1780"/>
                    <a:pt x="1" y="2607"/>
                  </a:cubicBezTo>
                  <a:lnTo>
                    <a:pt x="1" y="2808"/>
                  </a:lnTo>
                  <a:cubicBezTo>
                    <a:pt x="1580" y="3660"/>
                    <a:pt x="3033" y="3860"/>
                    <a:pt x="3861" y="3860"/>
                  </a:cubicBezTo>
                  <a:cubicBezTo>
                    <a:pt x="4287" y="3860"/>
                    <a:pt x="4587" y="3760"/>
                    <a:pt x="4587" y="3760"/>
                  </a:cubicBezTo>
                  <a:cubicBezTo>
                    <a:pt x="4713" y="3760"/>
                    <a:pt x="4713" y="3760"/>
                    <a:pt x="4713" y="3660"/>
                  </a:cubicBezTo>
                  <a:lnTo>
                    <a:pt x="4587" y="3560"/>
                  </a:lnTo>
                  <a:cubicBezTo>
                    <a:pt x="4553" y="3560"/>
                    <a:pt x="4298" y="3595"/>
                    <a:pt x="3889" y="3595"/>
                  </a:cubicBezTo>
                  <a:cubicBezTo>
                    <a:pt x="3106" y="3595"/>
                    <a:pt x="1760" y="3465"/>
                    <a:pt x="327" y="2708"/>
                  </a:cubicBezTo>
                  <a:cubicBezTo>
                    <a:pt x="2081" y="1881"/>
                    <a:pt x="3234" y="201"/>
                    <a:pt x="3334" y="101"/>
                  </a:cubicBezTo>
                  <a:cubicBezTo>
                    <a:pt x="3334" y="101"/>
                    <a:pt x="3334" y="1"/>
                    <a:pt x="323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270" name="Rectangle 269">
            <a:extLst>
              <a:ext uri="{FF2B5EF4-FFF2-40B4-BE49-F238E27FC236}">
                <a16:creationId xmlns:a16="http://schemas.microsoft.com/office/drawing/2014/main" id="{95292040-8F14-2A46-B0F2-8B11B34E2E2C}"/>
              </a:ext>
            </a:extLst>
          </p:cNvPr>
          <p:cNvSpPr/>
          <p:nvPr/>
        </p:nvSpPr>
        <p:spPr>
          <a:xfrm>
            <a:off x="10589289" y="379813"/>
            <a:ext cx="147127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 err="1">
                <a:latin typeface="Times" pitchFamily="2" charset="0"/>
                <a:cs typeface="Consolas" panose="020B0609020204030204" pitchFamily="49" charset="0"/>
              </a:rPr>
              <a:t>D</a:t>
            </a:r>
            <a:r>
              <a:rPr lang="en-GB" sz="2000" baseline="-25000" dirty="0" err="1">
                <a:latin typeface="Times" pitchFamily="2" charset="0"/>
                <a:cs typeface="Consolas" panose="020B0609020204030204" pitchFamily="49" charset="0"/>
              </a:rPr>
              <a:t>z</a:t>
            </a:r>
            <a:r>
              <a:rPr lang="en-GB" sz="2000" baseline="-25000" dirty="0">
                <a:latin typeface="Times" pitchFamily="2" charset="0"/>
                <a:cs typeface="Consolas" panose="020B0609020204030204" pitchFamily="49" charset="0"/>
              </a:rPr>
              <a:t>-normalized</a:t>
            </a:r>
            <a:endParaRPr lang="en-GB" sz="2000" dirty="0"/>
          </a:p>
        </p:txBody>
      </p:sp>
      <p:sp>
        <p:nvSpPr>
          <p:cNvPr id="271" name="Rectangle 270">
            <a:extLst>
              <a:ext uri="{FF2B5EF4-FFF2-40B4-BE49-F238E27FC236}">
                <a16:creationId xmlns:a16="http://schemas.microsoft.com/office/drawing/2014/main" id="{D028A628-BEAC-D341-9E21-DC2A379D3610}"/>
              </a:ext>
            </a:extLst>
          </p:cNvPr>
          <p:cNvSpPr/>
          <p:nvPr/>
        </p:nvSpPr>
        <p:spPr>
          <a:xfrm>
            <a:off x="5946221" y="6171776"/>
            <a:ext cx="13715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000" dirty="0" err="1">
                <a:latin typeface="Times" pitchFamily="2" charset="0"/>
                <a:cs typeface="Consolas" panose="020B0609020204030204" pitchFamily="49" charset="0"/>
              </a:rPr>
              <a:t>i</a:t>
            </a:r>
            <a:r>
              <a:rPr lang="en-GB" sz="2000" dirty="0">
                <a:latin typeface="Times" pitchFamily="2" charset="0"/>
                <a:cs typeface="Consolas" panose="020B0609020204030204" pitchFamily="49" charset="0"/>
              </a:rPr>
              <a:t>=6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12534234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469;p41">
            <a:extLst>
              <a:ext uri="{FF2B5EF4-FFF2-40B4-BE49-F238E27FC236}">
                <a16:creationId xmlns:a16="http://schemas.microsoft.com/office/drawing/2014/main" id="{61C0444E-9E10-B248-8DFE-8039CBF0FD2D}"/>
              </a:ext>
            </a:extLst>
          </p:cNvPr>
          <p:cNvSpPr/>
          <p:nvPr/>
        </p:nvSpPr>
        <p:spPr>
          <a:xfrm>
            <a:off x="8360574" y="4255202"/>
            <a:ext cx="13529" cy="13572"/>
          </a:xfrm>
          <a:custGeom>
            <a:avLst/>
            <a:gdLst/>
            <a:ahLst/>
            <a:cxnLst/>
            <a:rect l="l" t="t" r="r" b="b"/>
            <a:pathLst>
              <a:path w="319" h="320" extrusionOk="0">
                <a:moveTo>
                  <a:pt x="0" y="1"/>
                </a:moveTo>
                <a:lnTo>
                  <a:pt x="0" y="319"/>
                </a:lnTo>
                <a:lnTo>
                  <a:pt x="319" y="319"/>
                </a:lnTo>
                <a:lnTo>
                  <a:pt x="319" y="1"/>
                </a:lnTo>
                <a:close/>
              </a:path>
            </a:pathLst>
          </a:custGeom>
          <a:solidFill>
            <a:srgbClr val="D5D5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6" name="Google Shape;3470;p41">
            <a:extLst>
              <a:ext uri="{FF2B5EF4-FFF2-40B4-BE49-F238E27FC236}">
                <a16:creationId xmlns:a16="http://schemas.microsoft.com/office/drawing/2014/main" id="{A4C7C994-4DCD-AA42-A2F0-1007E6354C1A}"/>
              </a:ext>
            </a:extLst>
          </p:cNvPr>
          <p:cNvSpPr/>
          <p:nvPr/>
        </p:nvSpPr>
        <p:spPr>
          <a:xfrm>
            <a:off x="7562412" y="5474956"/>
            <a:ext cx="13529" cy="13572"/>
          </a:xfrm>
          <a:custGeom>
            <a:avLst/>
            <a:gdLst/>
            <a:ahLst/>
            <a:cxnLst/>
            <a:rect l="l" t="t" r="r" b="b"/>
            <a:pathLst>
              <a:path w="319" h="320" extrusionOk="0">
                <a:moveTo>
                  <a:pt x="0" y="1"/>
                </a:moveTo>
                <a:lnTo>
                  <a:pt x="0" y="319"/>
                </a:lnTo>
                <a:lnTo>
                  <a:pt x="319" y="319"/>
                </a:lnTo>
                <a:lnTo>
                  <a:pt x="319" y="1"/>
                </a:lnTo>
                <a:close/>
              </a:path>
            </a:pathLst>
          </a:custGeom>
          <a:solidFill>
            <a:srgbClr val="D5D5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7" name="Google Shape;3471;p41">
            <a:extLst>
              <a:ext uri="{FF2B5EF4-FFF2-40B4-BE49-F238E27FC236}">
                <a16:creationId xmlns:a16="http://schemas.microsoft.com/office/drawing/2014/main" id="{311520D6-97B7-5343-B2BA-4696ADB2308D}"/>
              </a:ext>
            </a:extLst>
          </p:cNvPr>
          <p:cNvSpPr/>
          <p:nvPr/>
        </p:nvSpPr>
        <p:spPr>
          <a:xfrm>
            <a:off x="6765736" y="3848632"/>
            <a:ext cx="13572" cy="13572"/>
          </a:xfrm>
          <a:custGeom>
            <a:avLst/>
            <a:gdLst/>
            <a:ahLst/>
            <a:cxnLst/>
            <a:rect l="l" t="t" r="r" b="b"/>
            <a:pathLst>
              <a:path w="320" h="320" extrusionOk="0">
                <a:moveTo>
                  <a:pt x="1" y="1"/>
                </a:moveTo>
                <a:lnTo>
                  <a:pt x="1" y="319"/>
                </a:lnTo>
                <a:lnTo>
                  <a:pt x="319" y="319"/>
                </a:lnTo>
                <a:lnTo>
                  <a:pt x="319" y="1"/>
                </a:lnTo>
                <a:close/>
              </a:path>
            </a:pathLst>
          </a:custGeom>
          <a:solidFill>
            <a:srgbClr val="D5D5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8" name="Google Shape;3472;p41">
            <a:extLst>
              <a:ext uri="{FF2B5EF4-FFF2-40B4-BE49-F238E27FC236}">
                <a16:creationId xmlns:a16="http://schemas.microsoft.com/office/drawing/2014/main" id="{1212A226-46EF-F347-A473-5637E68AFFFC}"/>
              </a:ext>
            </a:extLst>
          </p:cNvPr>
          <p:cNvSpPr/>
          <p:nvPr/>
        </p:nvSpPr>
        <p:spPr>
          <a:xfrm>
            <a:off x="5570042" y="4255202"/>
            <a:ext cx="13529" cy="13572"/>
          </a:xfrm>
          <a:custGeom>
            <a:avLst/>
            <a:gdLst/>
            <a:ahLst/>
            <a:cxnLst/>
            <a:rect l="l" t="t" r="r" b="b"/>
            <a:pathLst>
              <a:path w="319" h="320" extrusionOk="0">
                <a:moveTo>
                  <a:pt x="0" y="1"/>
                </a:moveTo>
                <a:lnTo>
                  <a:pt x="0" y="319"/>
                </a:lnTo>
                <a:lnTo>
                  <a:pt x="318" y="319"/>
                </a:lnTo>
                <a:lnTo>
                  <a:pt x="318" y="1"/>
                </a:lnTo>
                <a:close/>
              </a:path>
            </a:pathLst>
          </a:custGeom>
          <a:solidFill>
            <a:srgbClr val="D5D5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9" name="Google Shape;3473;p41">
            <a:extLst>
              <a:ext uri="{FF2B5EF4-FFF2-40B4-BE49-F238E27FC236}">
                <a16:creationId xmlns:a16="http://schemas.microsoft.com/office/drawing/2014/main" id="{EBED8736-3FEB-3848-A2D1-18D70D5A03AD}"/>
              </a:ext>
            </a:extLst>
          </p:cNvPr>
          <p:cNvSpPr/>
          <p:nvPr/>
        </p:nvSpPr>
        <p:spPr>
          <a:xfrm>
            <a:off x="4773366" y="5068385"/>
            <a:ext cx="13529" cy="13529"/>
          </a:xfrm>
          <a:custGeom>
            <a:avLst/>
            <a:gdLst/>
            <a:ahLst/>
            <a:cxnLst/>
            <a:rect l="l" t="t" r="r" b="b"/>
            <a:pathLst>
              <a:path w="319" h="319" extrusionOk="0">
                <a:moveTo>
                  <a:pt x="1" y="1"/>
                </a:moveTo>
                <a:lnTo>
                  <a:pt x="1" y="319"/>
                </a:lnTo>
                <a:lnTo>
                  <a:pt x="319" y="319"/>
                </a:lnTo>
                <a:lnTo>
                  <a:pt x="319" y="1"/>
                </a:lnTo>
                <a:close/>
              </a:path>
            </a:pathLst>
          </a:custGeom>
          <a:solidFill>
            <a:srgbClr val="D5D5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cxnSp>
        <p:nvCxnSpPr>
          <p:cNvPr id="41" name="Google Shape;3508;p41">
            <a:extLst>
              <a:ext uri="{FF2B5EF4-FFF2-40B4-BE49-F238E27FC236}">
                <a16:creationId xmlns:a16="http://schemas.microsoft.com/office/drawing/2014/main" id="{8E617C2B-305A-1948-8ADE-60FBBCEA2B3A}"/>
              </a:ext>
            </a:extLst>
          </p:cNvPr>
          <p:cNvCxnSpPr>
            <a:cxnSpLocks/>
          </p:cNvCxnSpPr>
          <p:nvPr/>
        </p:nvCxnSpPr>
        <p:spPr>
          <a:xfrm flipV="1">
            <a:off x="3836662" y="5725125"/>
            <a:ext cx="198097" cy="98536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2" name="Google Shape;3509;p41">
            <a:extLst>
              <a:ext uri="{FF2B5EF4-FFF2-40B4-BE49-F238E27FC236}">
                <a16:creationId xmlns:a16="http://schemas.microsoft.com/office/drawing/2014/main" id="{B30AB4C3-65B0-6C43-AEED-EC13EBD66E3A}"/>
              </a:ext>
            </a:extLst>
          </p:cNvPr>
          <p:cNvCxnSpPr>
            <a:cxnSpLocks/>
          </p:cNvCxnSpPr>
          <p:nvPr/>
        </p:nvCxnSpPr>
        <p:spPr>
          <a:xfrm flipV="1">
            <a:off x="4279772" y="5406912"/>
            <a:ext cx="213947" cy="184038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" name="Google Shape;3510;p41">
            <a:extLst>
              <a:ext uri="{FF2B5EF4-FFF2-40B4-BE49-F238E27FC236}">
                <a16:creationId xmlns:a16="http://schemas.microsoft.com/office/drawing/2014/main" id="{811362C8-904C-DD47-831F-CADA79EE0F65}"/>
              </a:ext>
            </a:extLst>
          </p:cNvPr>
          <p:cNvCxnSpPr>
            <a:cxnSpLocks/>
          </p:cNvCxnSpPr>
          <p:nvPr/>
        </p:nvCxnSpPr>
        <p:spPr>
          <a:xfrm>
            <a:off x="4722184" y="5366510"/>
            <a:ext cx="181829" cy="67638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" name="Google Shape;3511;p41">
            <a:extLst>
              <a:ext uri="{FF2B5EF4-FFF2-40B4-BE49-F238E27FC236}">
                <a16:creationId xmlns:a16="http://schemas.microsoft.com/office/drawing/2014/main" id="{103328D5-3C28-E348-AA42-32DC121034E6}"/>
              </a:ext>
            </a:extLst>
          </p:cNvPr>
          <p:cNvCxnSpPr>
            <a:cxnSpLocks/>
          </p:cNvCxnSpPr>
          <p:nvPr/>
        </p:nvCxnSpPr>
        <p:spPr>
          <a:xfrm flipV="1">
            <a:off x="5093646" y="4268774"/>
            <a:ext cx="351458" cy="1083962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" name="Google Shape;3512;p41">
            <a:extLst>
              <a:ext uri="{FF2B5EF4-FFF2-40B4-BE49-F238E27FC236}">
                <a16:creationId xmlns:a16="http://schemas.microsoft.com/office/drawing/2014/main" id="{05BBF7E5-1688-944F-A230-F0E5B9A47AC3}"/>
              </a:ext>
            </a:extLst>
          </p:cNvPr>
          <p:cNvCxnSpPr>
            <a:cxnSpLocks/>
          </p:cNvCxnSpPr>
          <p:nvPr/>
        </p:nvCxnSpPr>
        <p:spPr>
          <a:xfrm>
            <a:off x="5586030" y="4268774"/>
            <a:ext cx="275390" cy="130019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" name="Google Shape;3513;p41">
            <a:extLst>
              <a:ext uri="{FF2B5EF4-FFF2-40B4-BE49-F238E27FC236}">
                <a16:creationId xmlns:a16="http://schemas.microsoft.com/office/drawing/2014/main" id="{DE0B5BB5-1F71-A743-BF2D-569945350D2C}"/>
              </a:ext>
            </a:extLst>
          </p:cNvPr>
          <p:cNvCxnSpPr>
            <a:cxnSpLocks/>
          </p:cNvCxnSpPr>
          <p:nvPr/>
        </p:nvCxnSpPr>
        <p:spPr>
          <a:xfrm flipV="1">
            <a:off x="5995004" y="3263100"/>
            <a:ext cx="371652" cy="2305867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7" name="Group 86">
            <a:extLst>
              <a:ext uri="{FF2B5EF4-FFF2-40B4-BE49-F238E27FC236}">
                <a16:creationId xmlns:a16="http://schemas.microsoft.com/office/drawing/2014/main" id="{B06528F0-56E8-FF41-9189-E5E4BB67E947}"/>
              </a:ext>
            </a:extLst>
          </p:cNvPr>
          <p:cNvGrpSpPr/>
          <p:nvPr/>
        </p:nvGrpSpPr>
        <p:grpSpPr>
          <a:xfrm>
            <a:off x="3514734" y="1976285"/>
            <a:ext cx="5736666" cy="419333"/>
            <a:chOff x="878964" y="860032"/>
            <a:chExt cx="7363814" cy="538273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DCB73FA3-2034-4040-B642-6789F5C9FA39}"/>
                </a:ext>
              </a:extLst>
            </p:cNvPr>
            <p:cNvGrpSpPr/>
            <p:nvPr/>
          </p:nvGrpSpPr>
          <p:grpSpPr>
            <a:xfrm>
              <a:off x="878964" y="860032"/>
              <a:ext cx="538273" cy="538273"/>
              <a:chOff x="1752673" y="495870"/>
              <a:chExt cx="538273" cy="538273"/>
            </a:xfrm>
          </p:grpSpPr>
          <p:sp>
            <p:nvSpPr>
              <p:cNvPr id="5" name="Google Shape;620;p19">
                <a:extLst>
                  <a:ext uri="{FF2B5EF4-FFF2-40B4-BE49-F238E27FC236}">
                    <a16:creationId xmlns:a16="http://schemas.microsoft.com/office/drawing/2014/main" id="{5076F74D-E0E4-F649-9FCA-2979E4E29A9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A62B34B-0006-D845-AC25-51BD9537BFBD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0</a:t>
                </a:r>
              </a:p>
            </p:txBody>
          </p: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B0D03F6C-0F1A-3248-A83D-0EFE52DF94F9}"/>
                </a:ext>
              </a:extLst>
            </p:cNvPr>
            <p:cNvGrpSpPr/>
            <p:nvPr/>
          </p:nvGrpSpPr>
          <p:grpSpPr>
            <a:xfrm>
              <a:off x="1447759" y="860032"/>
              <a:ext cx="538273" cy="538273"/>
              <a:chOff x="1752673" y="495870"/>
              <a:chExt cx="538273" cy="538273"/>
            </a:xfrm>
          </p:grpSpPr>
          <p:sp>
            <p:nvSpPr>
              <p:cNvPr id="52" name="Google Shape;620;p19">
                <a:extLst>
                  <a:ext uri="{FF2B5EF4-FFF2-40B4-BE49-F238E27FC236}">
                    <a16:creationId xmlns:a16="http://schemas.microsoft.com/office/drawing/2014/main" id="{47835765-4F4C-7343-A8AB-0831D6C2315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780A414-0849-4C40-9746-7EBBF563F58B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</a:t>
                </a:r>
              </a:p>
            </p:txBody>
          </p: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84D31E46-B6B9-AD48-A9D3-ADAB6A131735}"/>
                </a:ext>
              </a:extLst>
            </p:cNvPr>
            <p:cNvGrpSpPr/>
            <p:nvPr/>
          </p:nvGrpSpPr>
          <p:grpSpPr>
            <a:xfrm>
              <a:off x="2016554" y="860032"/>
              <a:ext cx="538273" cy="538273"/>
              <a:chOff x="1752673" y="495870"/>
              <a:chExt cx="538273" cy="538273"/>
            </a:xfrm>
          </p:grpSpPr>
          <p:sp>
            <p:nvSpPr>
              <p:cNvPr id="55" name="Google Shape;620;p19">
                <a:extLst>
                  <a:ext uri="{FF2B5EF4-FFF2-40B4-BE49-F238E27FC236}">
                    <a16:creationId xmlns:a16="http://schemas.microsoft.com/office/drawing/2014/main" id="{21F8B2B4-A3F0-724A-AC23-F456DDDB54F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4745A537-F33C-CE44-85B3-052AC98B5B2B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3</a:t>
                </a:r>
              </a:p>
            </p:txBody>
          </p: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F0642736-FEEC-4542-985B-840BE5BB9F56}"/>
                </a:ext>
              </a:extLst>
            </p:cNvPr>
            <p:cNvGrpSpPr/>
            <p:nvPr/>
          </p:nvGrpSpPr>
          <p:grpSpPr>
            <a:xfrm>
              <a:off x="2585349" y="860032"/>
              <a:ext cx="538273" cy="538273"/>
              <a:chOff x="1752673" y="495870"/>
              <a:chExt cx="538273" cy="538273"/>
            </a:xfrm>
          </p:grpSpPr>
          <p:sp>
            <p:nvSpPr>
              <p:cNvPr id="58" name="Google Shape;620;p19">
                <a:extLst>
                  <a:ext uri="{FF2B5EF4-FFF2-40B4-BE49-F238E27FC236}">
                    <a16:creationId xmlns:a16="http://schemas.microsoft.com/office/drawing/2014/main" id="{F51801B9-2E36-364F-87CD-62E1A6A1686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936FF4FB-D6C0-1F46-BB9D-8295C9B85F04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2</a:t>
                </a:r>
              </a:p>
            </p:txBody>
          </p: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000D1B45-3958-5140-945A-F9CE466376DB}"/>
                </a:ext>
              </a:extLst>
            </p:cNvPr>
            <p:cNvGrpSpPr/>
            <p:nvPr/>
          </p:nvGrpSpPr>
          <p:grpSpPr>
            <a:xfrm>
              <a:off x="3154144" y="860032"/>
              <a:ext cx="538273" cy="538273"/>
              <a:chOff x="1752673" y="495870"/>
              <a:chExt cx="538273" cy="538273"/>
            </a:xfrm>
          </p:grpSpPr>
          <p:sp>
            <p:nvSpPr>
              <p:cNvPr id="61" name="Google Shape;620;p19">
                <a:extLst>
                  <a:ext uri="{FF2B5EF4-FFF2-40B4-BE49-F238E27FC236}">
                    <a16:creationId xmlns:a16="http://schemas.microsoft.com/office/drawing/2014/main" id="{63705E53-9828-3942-80C2-C94CA77C390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E2A84BF6-2A0E-704B-98BF-0D74349E0394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9</a:t>
                </a:r>
              </a:p>
            </p:txBody>
          </p:sp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3CC473B6-6490-DD42-94AD-7E5B29987EAC}"/>
                </a:ext>
              </a:extLst>
            </p:cNvPr>
            <p:cNvGrpSpPr/>
            <p:nvPr/>
          </p:nvGrpSpPr>
          <p:grpSpPr>
            <a:xfrm>
              <a:off x="3722939" y="860032"/>
              <a:ext cx="538273" cy="538273"/>
              <a:chOff x="1752673" y="495870"/>
              <a:chExt cx="538273" cy="538273"/>
            </a:xfrm>
          </p:grpSpPr>
          <p:sp>
            <p:nvSpPr>
              <p:cNvPr id="64" name="Google Shape;620;p19">
                <a:extLst>
                  <a:ext uri="{FF2B5EF4-FFF2-40B4-BE49-F238E27FC236}">
                    <a16:creationId xmlns:a16="http://schemas.microsoft.com/office/drawing/2014/main" id="{5E247DBF-9BD8-9243-8915-DC2CB3BF299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A50E56CA-BFAB-0A4E-A660-749074865ADA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</a:t>
                </a:r>
              </a:p>
            </p:txBody>
          </p:sp>
        </p:grp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8D7D945B-52A3-C24A-8A57-1B686FF3C8E3}"/>
                </a:ext>
              </a:extLst>
            </p:cNvPr>
            <p:cNvGrpSpPr/>
            <p:nvPr/>
          </p:nvGrpSpPr>
          <p:grpSpPr>
            <a:xfrm>
              <a:off x="4860529" y="860032"/>
              <a:ext cx="538273" cy="538273"/>
              <a:chOff x="1752673" y="495870"/>
              <a:chExt cx="538273" cy="538273"/>
            </a:xfrm>
          </p:grpSpPr>
          <p:sp>
            <p:nvSpPr>
              <p:cNvPr id="67" name="Google Shape;620;p19">
                <a:extLst>
                  <a:ext uri="{FF2B5EF4-FFF2-40B4-BE49-F238E27FC236}">
                    <a16:creationId xmlns:a16="http://schemas.microsoft.com/office/drawing/2014/main" id="{62FF369A-2E71-484F-99C0-7C88111066D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ED3C3B3D-D567-3942-AECA-4EB7C8C71B7C}"/>
                  </a:ext>
                </a:extLst>
              </p:cNvPr>
              <p:cNvSpPr txBox="1"/>
              <p:nvPr/>
            </p:nvSpPr>
            <p:spPr>
              <a:xfrm>
                <a:off x="1769537" y="564950"/>
                <a:ext cx="504543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15</a:t>
                </a:r>
              </a:p>
            </p:txBody>
          </p:sp>
        </p:grp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66A50547-04EC-634B-BD91-74910BB5F339}"/>
                </a:ext>
              </a:extLst>
            </p:cNvPr>
            <p:cNvGrpSpPr/>
            <p:nvPr/>
          </p:nvGrpSpPr>
          <p:grpSpPr>
            <a:xfrm>
              <a:off x="4291734" y="860032"/>
              <a:ext cx="538273" cy="538273"/>
              <a:chOff x="1752673" y="495870"/>
              <a:chExt cx="538273" cy="538273"/>
            </a:xfrm>
          </p:grpSpPr>
          <p:sp>
            <p:nvSpPr>
              <p:cNvPr id="70" name="Google Shape;620;p19">
                <a:extLst>
                  <a:ext uri="{FF2B5EF4-FFF2-40B4-BE49-F238E27FC236}">
                    <a16:creationId xmlns:a16="http://schemas.microsoft.com/office/drawing/2014/main" id="{3BD59547-F7B7-7247-9399-EBB7E0D380F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5CD18788-B956-DE40-90B5-7A1E3B631A18}"/>
                  </a:ext>
                </a:extLst>
              </p:cNvPr>
              <p:cNvSpPr txBox="1"/>
              <p:nvPr/>
            </p:nvSpPr>
            <p:spPr>
              <a:xfrm>
                <a:off x="1769537" y="564950"/>
                <a:ext cx="504543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14</a:t>
                </a:r>
              </a:p>
            </p:txBody>
          </p:sp>
        </p:grp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2A30C99D-B330-B94B-A700-4E5CAF0661AF}"/>
                </a:ext>
              </a:extLst>
            </p:cNvPr>
            <p:cNvGrpSpPr/>
            <p:nvPr/>
          </p:nvGrpSpPr>
          <p:grpSpPr>
            <a:xfrm>
              <a:off x="5429324" y="860032"/>
              <a:ext cx="538273" cy="538273"/>
              <a:chOff x="1752673" y="495870"/>
              <a:chExt cx="538273" cy="538273"/>
            </a:xfrm>
          </p:grpSpPr>
          <p:sp>
            <p:nvSpPr>
              <p:cNvPr id="73" name="Google Shape;620;p19">
                <a:extLst>
                  <a:ext uri="{FF2B5EF4-FFF2-40B4-BE49-F238E27FC236}">
                    <a16:creationId xmlns:a16="http://schemas.microsoft.com/office/drawing/2014/main" id="{16D26409-5BE1-BD46-A9F0-F0D76C82672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375D2527-A7FB-DA4E-BF03-3B707D979EF8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</a:t>
                </a:r>
              </a:p>
            </p:txBody>
          </p:sp>
        </p:grp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FC22C833-7201-7D4A-8A03-745C5048EA27}"/>
                </a:ext>
              </a:extLst>
            </p:cNvPr>
            <p:cNvGrpSpPr/>
            <p:nvPr/>
          </p:nvGrpSpPr>
          <p:grpSpPr>
            <a:xfrm>
              <a:off x="5998119" y="860032"/>
              <a:ext cx="538273" cy="538273"/>
              <a:chOff x="1752673" y="495870"/>
              <a:chExt cx="538273" cy="538273"/>
            </a:xfrm>
          </p:grpSpPr>
          <p:sp>
            <p:nvSpPr>
              <p:cNvPr id="76" name="Google Shape;620;p19">
                <a:extLst>
                  <a:ext uri="{FF2B5EF4-FFF2-40B4-BE49-F238E27FC236}">
                    <a16:creationId xmlns:a16="http://schemas.microsoft.com/office/drawing/2014/main" id="{AC5EBFD7-0A43-AA41-8091-17C2C892377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389B7C7B-BB56-844C-9CAD-5748C1286D43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2</a:t>
                </a:r>
              </a:p>
            </p:txBody>
          </p:sp>
        </p:grp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1283CBC5-2E2D-BE4F-B41B-1353C12C7DF5}"/>
                </a:ext>
              </a:extLst>
            </p:cNvPr>
            <p:cNvGrpSpPr/>
            <p:nvPr/>
          </p:nvGrpSpPr>
          <p:grpSpPr>
            <a:xfrm>
              <a:off x="6566914" y="860032"/>
              <a:ext cx="538273" cy="538273"/>
              <a:chOff x="1752673" y="495870"/>
              <a:chExt cx="538273" cy="538273"/>
            </a:xfrm>
          </p:grpSpPr>
          <p:sp>
            <p:nvSpPr>
              <p:cNvPr id="79" name="Google Shape;620;p19">
                <a:extLst>
                  <a:ext uri="{FF2B5EF4-FFF2-40B4-BE49-F238E27FC236}">
                    <a16:creationId xmlns:a16="http://schemas.microsoft.com/office/drawing/2014/main" id="{6FE87BAA-8E0E-F54B-BCAC-A0DC303DA6B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31959102-651C-9E49-83D3-FACEA0EF1215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2</a:t>
                </a:r>
              </a:p>
            </p:txBody>
          </p:sp>
        </p:grp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FED8534F-ED8D-2446-B630-1BA27957DF35}"/>
                </a:ext>
              </a:extLst>
            </p:cNvPr>
            <p:cNvGrpSpPr/>
            <p:nvPr/>
          </p:nvGrpSpPr>
          <p:grpSpPr>
            <a:xfrm>
              <a:off x="7135709" y="860032"/>
              <a:ext cx="538273" cy="538273"/>
              <a:chOff x="1752673" y="495870"/>
              <a:chExt cx="538273" cy="538273"/>
            </a:xfrm>
          </p:grpSpPr>
          <p:sp>
            <p:nvSpPr>
              <p:cNvPr id="82" name="Google Shape;620;p19">
                <a:extLst>
                  <a:ext uri="{FF2B5EF4-FFF2-40B4-BE49-F238E27FC236}">
                    <a16:creationId xmlns:a16="http://schemas.microsoft.com/office/drawing/2014/main" id="{FBD78164-93D8-5143-AE9D-3B17CBB1AFC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D07FA6B8-FF24-0549-ADA7-D78694AB6287}"/>
                  </a:ext>
                </a:extLst>
              </p:cNvPr>
              <p:cNvSpPr txBox="1"/>
              <p:nvPr/>
            </p:nvSpPr>
            <p:spPr>
              <a:xfrm>
                <a:off x="1769537" y="564950"/>
                <a:ext cx="504543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10</a:t>
                </a:r>
              </a:p>
            </p:txBody>
          </p:sp>
        </p:grp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C8EEFC9B-9C94-9543-9F9C-BD01C09B1E4D}"/>
                </a:ext>
              </a:extLst>
            </p:cNvPr>
            <p:cNvGrpSpPr/>
            <p:nvPr/>
          </p:nvGrpSpPr>
          <p:grpSpPr>
            <a:xfrm>
              <a:off x="7704505" y="860032"/>
              <a:ext cx="538273" cy="538273"/>
              <a:chOff x="1752673" y="495870"/>
              <a:chExt cx="538273" cy="538273"/>
            </a:xfrm>
          </p:grpSpPr>
          <p:sp>
            <p:nvSpPr>
              <p:cNvPr id="85" name="Google Shape;620;p19">
                <a:extLst>
                  <a:ext uri="{FF2B5EF4-FFF2-40B4-BE49-F238E27FC236}">
                    <a16:creationId xmlns:a16="http://schemas.microsoft.com/office/drawing/2014/main" id="{0F5191CD-6824-B64D-A2FB-96EF6E1E66B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623AA58F-9A6D-9C42-A377-ECB90DB6155F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7</a:t>
                </a:r>
              </a:p>
            </p:txBody>
          </p:sp>
        </p:grpSp>
      </p:grpSp>
      <p:sp>
        <p:nvSpPr>
          <p:cNvPr id="29" name="Google Shape;3440;p41">
            <a:extLst>
              <a:ext uri="{FF2B5EF4-FFF2-40B4-BE49-F238E27FC236}">
                <a16:creationId xmlns:a16="http://schemas.microsoft.com/office/drawing/2014/main" id="{EA079D10-5B7A-E64A-AC40-35654F211044}"/>
              </a:ext>
            </a:extLst>
          </p:cNvPr>
          <p:cNvSpPr/>
          <p:nvPr/>
        </p:nvSpPr>
        <p:spPr>
          <a:xfrm>
            <a:off x="4493719" y="5195261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0" name="Google Shape;3441;p41">
            <a:extLst>
              <a:ext uri="{FF2B5EF4-FFF2-40B4-BE49-F238E27FC236}">
                <a16:creationId xmlns:a16="http://schemas.microsoft.com/office/drawing/2014/main" id="{EBB8AD15-F298-C248-8726-A6F61ABD1318}"/>
              </a:ext>
            </a:extLst>
          </p:cNvPr>
          <p:cNvSpPr/>
          <p:nvPr/>
        </p:nvSpPr>
        <p:spPr>
          <a:xfrm>
            <a:off x="4936182" y="5384405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1" name="Google Shape;3442;p41">
            <a:extLst>
              <a:ext uri="{FF2B5EF4-FFF2-40B4-BE49-F238E27FC236}">
                <a16:creationId xmlns:a16="http://schemas.microsoft.com/office/drawing/2014/main" id="{6617F9C4-EAAD-5E45-A609-581CB9428D38}"/>
              </a:ext>
            </a:extLst>
          </p:cNvPr>
          <p:cNvSpPr/>
          <p:nvPr/>
        </p:nvSpPr>
        <p:spPr>
          <a:xfrm>
            <a:off x="5414109" y="4042707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2" name="Google Shape;3443;p41">
            <a:extLst>
              <a:ext uri="{FF2B5EF4-FFF2-40B4-BE49-F238E27FC236}">
                <a16:creationId xmlns:a16="http://schemas.microsoft.com/office/drawing/2014/main" id="{D3900B96-3A07-EF46-B8A5-CB4A20216F48}"/>
              </a:ext>
            </a:extLst>
          </p:cNvPr>
          <p:cNvSpPr/>
          <p:nvPr/>
        </p:nvSpPr>
        <p:spPr>
          <a:xfrm>
            <a:off x="5823884" y="5574216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3" name="Google Shape;3444;p41">
            <a:extLst>
              <a:ext uri="{FF2B5EF4-FFF2-40B4-BE49-F238E27FC236}">
                <a16:creationId xmlns:a16="http://schemas.microsoft.com/office/drawing/2014/main" id="{09497BB7-CD84-8C43-95B8-E8A01D72F139}"/>
              </a:ext>
            </a:extLst>
          </p:cNvPr>
          <p:cNvSpPr/>
          <p:nvPr/>
        </p:nvSpPr>
        <p:spPr>
          <a:xfrm>
            <a:off x="6293835" y="3032650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4" name="Google Shape;3445;p41">
            <a:extLst>
              <a:ext uri="{FF2B5EF4-FFF2-40B4-BE49-F238E27FC236}">
                <a16:creationId xmlns:a16="http://schemas.microsoft.com/office/drawing/2014/main" id="{6EF9F3A3-9AB1-C345-9524-F4723FDB1381}"/>
              </a:ext>
            </a:extLst>
          </p:cNvPr>
          <p:cNvSpPr/>
          <p:nvPr/>
        </p:nvSpPr>
        <p:spPr>
          <a:xfrm>
            <a:off x="4051440" y="5568967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40" name="Google Shape;3507;p41">
            <a:extLst>
              <a:ext uri="{FF2B5EF4-FFF2-40B4-BE49-F238E27FC236}">
                <a16:creationId xmlns:a16="http://schemas.microsoft.com/office/drawing/2014/main" id="{782775D8-7C2A-754D-A55B-981EF20849C3}"/>
              </a:ext>
            </a:extLst>
          </p:cNvPr>
          <p:cNvSpPr/>
          <p:nvPr/>
        </p:nvSpPr>
        <p:spPr>
          <a:xfrm>
            <a:off x="3604173" y="5783251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06" name="Google Shape;3444;p41">
            <a:extLst>
              <a:ext uri="{FF2B5EF4-FFF2-40B4-BE49-F238E27FC236}">
                <a16:creationId xmlns:a16="http://schemas.microsoft.com/office/drawing/2014/main" id="{B2A89135-03CB-F040-A6F8-D3BF9C1F7A3B}"/>
              </a:ext>
            </a:extLst>
          </p:cNvPr>
          <p:cNvSpPr/>
          <p:nvPr/>
        </p:nvSpPr>
        <p:spPr>
          <a:xfrm>
            <a:off x="8043413" y="5381334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07" name="Google Shape;3444;p41">
            <a:extLst>
              <a:ext uri="{FF2B5EF4-FFF2-40B4-BE49-F238E27FC236}">
                <a16:creationId xmlns:a16="http://schemas.microsoft.com/office/drawing/2014/main" id="{413F2E4A-388C-7345-B8C9-6735CBE1CA47}"/>
              </a:ext>
            </a:extLst>
          </p:cNvPr>
          <p:cNvSpPr/>
          <p:nvPr/>
        </p:nvSpPr>
        <p:spPr>
          <a:xfrm>
            <a:off x="7153217" y="5581888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08" name="Google Shape;3444;p41">
            <a:extLst>
              <a:ext uri="{FF2B5EF4-FFF2-40B4-BE49-F238E27FC236}">
                <a16:creationId xmlns:a16="http://schemas.microsoft.com/office/drawing/2014/main" id="{D64E0CE3-2BEB-2849-A49C-BF5CA7571E1E}"/>
              </a:ext>
            </a:extLst>
          </p:cNvPr>
          <p:cNvSpPr/>
          <p:nvPr/>
        </p:nvSpPr>
        <p:spPr>
          <a:xfrm>
            <a:off x="7600797" y="5374719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09" name="Google Shape;3444;p41">
            <a:extLst>
              <a:ext uri="{FF2B5EF4-FFF2-40B4-BE49-F238E27FC236}">
                <a16:creationId xmlns:a16="http://schemas.microsoft.com/office/drawing/2014/main" id="{F0E87C31-EB7D-8A45-BDAF-E78C22AF44DE}"/>
              </a:ext>
            </a:extLst>
          </p:cNvPr>
          <p:cNvSpPr/>
          <p:nvPr/>
        </p:nvSpPr>
        <p:spPr>
          <a:xfrm>
            <a:off x="8478333" y="3807993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48" name="Google Shape;3444;p41">
            <a:extLst>
              <a:ext uri="{FF2B5EF4-FFF2-40B4-BE49-F238E27FC236}">
                <a16:creationId xmlns:a16="http://schemas.microsoft.com/office/drawing/2014/main" id="{5545A3A7-8510-7E48-821D-11ADB37D792F}"/>
              </a:ext>
            </a:extLst>
          </p:cNvPr>
          <p:cNvSpPr/>
          <p:nvPr/>
        </p:nvSpPr>
        <p:spPr>
          <a:xfrm>
            <a:off x="8942344" y="4025807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cxnSp>
        <p:nvCxnSpPr>
          <p:cNvPr id="179" name="Google Shape;3513;p41">
            <a:extLst>
              <a:ext uri="{FF2B5EF4-FFF2-40B4-BE49-F238E27FC236}">
                <a16:creationId xmlns:a16="http://schemas.microsoft.com/office/drawing/2014/main" id="{57271D9B-CCC4-CF47-8AA9-F7DB37F837D0}"/>
              </a:ext>
            </a:extLst>
          </p:cNvPr>
          <p:cNvCxnSpPr>
            <a:cxnSpLocks/>
          </p:cNvCxnSpPr>
          <p:nvPr/>
        </p:nvCxnSpPr>
        <p:spPr>
          <a:xfrm flipH="1" flipV="1">
            <a:off x="6851944" y="3068414"/>
            <a:ext cx="380452" cy="2500554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0" name="Google Shape;3444;p41">
            <a:extLst>
              <a:ext uri="{FF2B5EF4-FFF2-40B4-BE49-F238E27FC236}">
                <a16:creationId xmlns:a16="http://schemas.microsoft.com/office/drawing/2014/main" id="{92678323-5430-9B40-BF56-65B3FFD56977}"/>
              </a:ext>
            </a:extLst>
          </p:cNvPr>
          <p:cNvSpPr/>
          <p:nvPr/>
        </p:nvSpPr>
        <p:spPr>
          <a:xfrm>
            <a:off x="6710106" y="2827324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cxnSp>
        <p:nvCxnSpPr>
          <p:cNvPr id="187" name="Google Shape;3510;p41">
            <a:extLst>
              <a:ext uri="{FF2B5EF4-FFF2-40B4-BE49-F238E27FC236}">
                <a16:creationId xmlns:a16="http://schemas.microsoft.com/office/drawing/2014/main" id="{3F191A61-4205-E944-926A-9759D41E8B64}"/>
              </a:ext>
            </a:extLst>
          </p:cNvPr>
          <p:cNvCxnSpPr>
            <a:cxnSpLocks/>
          </p:cNvCxnSpPr>
          <p:nvPr/>
        </p:nvCxnSpPr>
        <p:spPr>
          <a:xfrm flipH="1">
            <a:off x="6521927" y="3009545"/>
            <a:ext cx="188179" cy="79817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2" name="Google Shape;3510;p41">
            <a:extLst>
              <a:ext uri="{FF2B5EF4-FFF2-40B4-BE49-F238E27FC236}">
                <a16:creationId xmlns:a16="http://schemas.microsoft.com/office/drawing/2014/main" id="{14444474-4C57-3C43-90EF-B279E0C7CC53}"/>
              </a:ext>
            </a:extLst>
          </p:cNvPr>
          <p:cNvCxnSpPr>
            <a:cxnSpLocks/>
          </p:cNvCxnSpPr>
          <p:nvPr/>
        </p:nvCxnSpPr>
        <p:spPr>
          <a:xfrm flipH="1">
            <a:off x="7389325" y="5556147"/>
            <a:ext cx="188179" cy="79817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3" name="Google Shape;3510;p41">
            <a:extLst>
              <a:ext uri="{FF2B5EF4-FFF2-40B4-BE49-F238E27FC236}">
                <a16:creationId xmlns:a16="http://schemas.microsoft.com/office/drawing/2014/main" id="{233FF81F-2193-EB49-8F0B-44B7EFA81C8C}"/>
              </a:ext>
            </a:extLst>
          </p:cNvPr>
          <p:cNvCxnSpPr>
            <a:cxnSpLocks/>
          </p:cNvCxnSpPr>
          <p:nvPr/>
        </p:nvCxnSpPr>
        <p:spPr>
          <a:xfrm flipH="1">
            <a:off x="7838547" y="5488528"/>
            <a:ext cx="184211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6" name="Google Shape;3513;p41">
            <a:extLst>
              <a:ext uri="{FF2B5EF4-FFF2-40B4-BE49-F238E27FC236}">
                <a16:creationId xmlns:a16="http://schemas.microsoft.com/office/drawing/2014/main" id="{63B57046-EA11-A947-84C5-3E4C47FBFC36}"/>
              </a:ext>
            </a:extLst>
          </p:cNvPr>
          <p:cNvCxnSpPr>
            <a:cxnSpLocks/>
          </p:cNvCxnSpPr>
          <p:nvPr/>
        </p:nvCxnSpPr>
        <p:spPr>
          <a:xfrm flipV="1">
            <a:off x="8197001" y="4052296"/>
            <a:ext cx="336995" cy="1314214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0" name="Google Shape;3510;p41">
            <a:extLst>
              <a:ext uri="{FF2B5EF4-FFF2-40B4-BE49-F238E27FC236}">
                <a16:creationId xmlns:a16="http://schemas.microsoft.com/office/drawing/2014/main" id="{AD1C73C1-EB47-7648-BDFD-740774813B7F}"/>
              </a:ext>
            </a:extLst>
          </p:cNvPr>
          <p:cNvCxnSpPr>
            <a:cxnSpLocks/>
          </p:cNvCxnSpPr>
          <p:nvPr/>
        </p:nvCxnSpPr>
        <p:spPr>
          <a:xfrm flipH="1" flipV="1">
            <a:off x="8715215" y="3967430"/>
            <a:ext cx="193765" cy="103486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08" name="Group 207">
            <a:extLst>
              <a:ext uri="{FF2B5EF4-FFF2-40B4-BE49-F238E27FC236}">
                <a16:creationId xmlns:a16="http://schemas.microsoft.com/office/drawing/2014/main" id="{A39092B3-454B-864B-B354-B0169CB373A0}"/>
              </a:ext>
            </a:extLst>
          </p:cNvPr>
          <p:cNvGrpSpPr/>
          <p:nvPr/>
        </p:nvGrpSpPr>
        <p:grpSpPr>
          <a:xfrm>
            <a:off x="6139162" y="1976285"/>
            <a:ext cx="1770242" cy="4120186"/>
            <a:chOff x="2410937" y="853347"/>
            <a:chExt cx="2272353" cy="5288836"/>
          </a:xfrm>
          <a:solidFill>
            <a:schemeClr val="accent1">
              <a:alpha val="20000"/>
            </a:schemeClr>
          </a:solidFill>
        </p:grpSpPr>
        <p:sp>
          <p:nvSpPr>
            <p:cNvPr id="209" name="Google Shape;620;p19">
              <a:extLst>
                <a:ext uri="{FF2B5EF4-FFF2-40B4-BE49-F238E27FC236}">
                  <a16:creationId xmlns:a16="http://schemas.microsoft.com/office/drawing/2014/main" id="{47810AAE-7849-E84B-832D-0C126F50537F}"/>
                </a:ext>
              </a:extLst>
            </p:cNvPr>
            <p:cNvSpPr>
              <a:spLocks/>
            </p:cNvSpPr>
            <p:nvPr/>
          </p:nvSpPr>
          <p:spPr>
            <a:xfrm>
              <a:off x="2410937" y="1670505"/>
              <a:ext cx="2272353" cy="4471678"/>
            </a:xfrm>
            <a:prstGeom prst="roundRect">
              <a:avLst>
                <a:gd name="adj" fmla="val 8264"/>
              </a:avLst>
            </a:prstGeom>
            <a:grpFill/>
            <a:ln>
              <a:solidFill>
                <a:schemeClr val="accent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10" name="Google Shape;620;p19">
              <a:extLst>
                <a:ext uri="{FF2B5EF4-FFF2-40B4-BE49-F238E27FC236}">
                  <a16:creationId xmlns:a16="http://schemas.microsoft.com/office/drawing/2014/main" id="{405CBC2E-6C50-074A-BBF5-B7E370E3A908}"/>
                </a:ext>
              </a:extLst>
            </p:cNvPr>
            <p:cNvSpPr>
              <a:spLocks/>
            </p:cNvSpPr>
            <p:nvPr/>
          </p:nvSpPr>
          <p:spPr>
            <a:xfrm>
              <a:off x="2423207" y="853347"/>
              <a:ext cx="2247813" cy="538271"/>
            </a:xfrm>
            <a:prstGeom prst="roundRect">
              <a:avLst>
                <a:gd name="adj" fmla="val 26497"/>
              </a:avLst>
            </a:prstGeom>
            <a:grpFill/>
            <a:ln>
              <a:solidFill>
                <a:schemeClr val="accent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214" name="Group 213">
            <a:extLst>
              <a:ext uri="{FF2B5EF4-FFF2-40B4-BE49-F238E27FC236}">
                <a16:creationId xmlns:a16="http://schemas.microsoft.com/office/drawing/2014/main" id="{103A0D33-5C0D-5A43-ABAB-675E2AC56F8F}"/>
              </a:ext>
            </a:extLst>
          </p:cNvPr>
          <p:cNvGrpSpPr/>
          <p:nvPr/>
        </p:nvGrpSpPr>
        <p:grpSpPr>
          <a:xfrm>
            <a:off x="2733155" y="2983221"/>
            <a:ext cx="6725690" cy="3067817"/>
            <a:chOff x="1389254" y="2088018"/>
            <a:chExt cx="8633365" cy="3937973"/>
          </a:xfrm>
        </p:grpSpPr>
        <p:grpSp>
          <p:nvGrpSpPr>
            <p:cNvPr id="204" name="Group 203">
              <a:extLst>
                <a:ext uri="{FF2B5EF4-FFF2-40B4-BE49-F238E27FC236}">
                  <a16:creationId xmlns:a16="http://schemas.microsoft.com/office/drawing/2014/main" id="{567C3002-F4F1-844C-9C83-70810C6C3BC9}"/>
                </a:ext>
              </a:extLst>
            </p:cNvPr>
            <p:cNvGrpSpPr/>
            <p:nvPr/>
          </p:nvGrpSpPr>
          <p:grpSpPr>
            <a:xfrm>
              <a:off x="1958620" y="2287309"/>
              <a:ext cx="8063999" cy="3548149"/>
              <a:chOff x="1993344" y="2345182"/>
              <a:chExt cx="8063999" cy="3548149"/>
            </a:xfrm>
          </p:grpSpPr>
          <p:cxnSp>
            <p:nvCxnSpPr>
              <p:cNvPr id="23" name="Google Shape;3434;p41">
                <a:extLst>
                  <a:ext uri="{FF2B5EF4-FFF2-40B4-BE49-F238E27FC236}">
                    <a16:creationId xmlns:a16="http://schemas.microsoft.com/office/drawing/2014/main" id="{D0AC1D91-28E8-8E48-A698-3F5DCAB1900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93344" y="3349014"/>
                <a:ext cx="8063999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4" name="Google Shape;3435;p41">
                <a:extLst>
                  <a:ext uri="{FF2B5EF4-FFF2-40B4-BE49-F238E27FC236}">
                    <a16:creationId xmlns:a16="http://schemas.microsoft.com/office/drawing/2014/main" id="{9076F562-3C63-C848-9BBC-217C6D9D7B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93344" y="3850930"/>
                <a:ext cx="8063999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" name="Google Shape;3436;p41">
                <a:extLst>
                  <a:ext uri="{FF2B5EF4-FFF2-40B4-BE49-F238E27FC236}">
                    <a16:creationId xmlns:a16="http://schemas.microsoft.com/office/drawing/2014/main" id="{8A48C1FD-FE41-D648-B003-50B240A705A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93344" y="4352846"/>
                <a:ext cx="8063999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" name="Google Shape;3437;p41">
                <a:extLst>
                  <a:ext uri="{FF2B5EF4-FFF2-40B4-BE49-F238E27FC236}">
                    <a16:creationId xmlns:a16="http://schemas.microsoft.com/office/drawing/2014/main" id="{67349A01-BA13-8A42-902A-F58704A6F29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93344" y="4854762"/>
                <a:ext cx="8063999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" name="Google Shape;3438;p41">
                <a:extLst>
                  <a:ext uri="{FF2B5EF4-FFF2-40B4-BE49-F238E27FC236}">
                    <a16:creationId xmlns:a16="http://schemas.microsoft.com/office/drawing/2014/main" id="{01F99FC3-AC66-3346-B9D4-64CBE2D442C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93344" y="5356678"/>
                <a:ext cx="8063999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8" name="Google Shape;3439;p41">
                <a:extLst>
                  <a:ext uri="{FF2B5EF4-FFF2-40B4-BE49-F238E27FC236}">
                    <a16:creationId xmlns:a16="http://schemas.microsoft.com/office/drawing/2014/main" id="{2A9FED70-7842-1E45-8BE3-E3331FE8108D}"/>
                  </a:ext>
                </a:extLst>
              </p:cNvPr>
              <p:cNvSpPr/>
              <p:nvPr/>
            </p:nvSpPr>
            <p:spPr>
              <a:xfrm>
                <a:off x="1993344" y="5858595"/>
                <a:ext cx="8063999" cy="34736"/>
              </a:xfrm>
              <a:custGeom>
                <a:avLst/>
                <a:gdLst/>
                <a:ahLst/>
                <a:cxnLst/>
                <a:rect l="l" t="t" r="r" b="b"/>
                <a:pathLst>
                  <a:path w="117796" h="638" extrusionOk="0">
                    <a:moveTo>
                      <a:pt x="319" y="1"/>
                    </a:moveTo>
                    <a:cubicBezTo>
                      <a:pt x="142" y="1"/>
                      <a:pt x="1" y="142"/>
                      <a:pt x="1" y="319"/>
                    </a:cubicBezTo>
                    <a:cubicBezTo>
                      <a:pt x="1" y="496"/>
                      <a:pt x="142" y="637"/>
                      <a:pt x="319" y="637"/>
                    </a:cubicBezTo>
                    <a:lnTo>
                      <a:pt x="117477" y="637"/>
                    </a:lnTo>
                    <a:cubicBezTo>
                      <a:pt x="117654" y="637"/>
                      <a:pt x="117796" y="496"/>
                      <a:pt x="117796" y="319"/>
                    </a:cubicBezTo>
                    <a:cubicBezTo>
                      <a:pt x="117796" y="142"/>
                      <a:pt x="117654" y="1"/>
                      <a:pt x="117477" y="1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cxnSp>
            <p:nvCxnSpPr>
              <p:cNvPr id="137" name="Google Shape;3434;p41">
                <a:extLst>
                  <a:ext uri="{FF2B5EF4-FFF2-40B4-BE49-F238E27FC236}">
                    <a16:creationId xmlns:a16="http://schemas.microsoft.com/office/drawing/2014/main" id="{FC38A1BB-38E9-D94B-A184-95FF7FA794C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93344" y="2847098"/>
                <a:ext cx="8063999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8" name="Google Shape;3434;p41">
                <a:extLst>
                  <a:ext uri="{FF2B5EF4-FFF2-40B4-BE49-F238E27FC236}">
                    <a16:creationId xmlns:a16="http://schemas.microsoft.com/office/drawing/2014/main" id="{FA76B373-0E07-E34A-BBBC-FB7A7ED1B2D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93344" y="2345182"/>
                <a:ext cx="8063999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13" name="Group 212">
              <a:extLst>
                <a:ext uri="{FF2B5EF4-FFF2-40B4-BE49-F238E27FC236}">
                  <a16:creationId xmlns:a16="http://schemas.microsoft.com/office/drawing/2014/main" id="{26EBD7A6-BF8A-3E48-BD0F-79782525D77F}"/>
                </a:ext>
              </a:extLst>
            </p:cNvPr>
            <p:cNvGrpSpPr/>
            <p:nvPr/>
          </p:nvGrpSpPr>
          <p:grpSpPr>
            <a:xfrm>
              <a:off x="1389254" y="2088018"/>
              <a:ext cx="504542" cy="3937973"/>
              <a:chOff x="1389254" y="2088018"/>
              <a:chExt cx="504542" cy="3937973"/>
            </a:xfrm>
          </p:grpSpPr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FAD0E36A-FA00-E947-87A8-6A367C9A6E8D}"/>
                  </a:ext>
                </a:extLst>
              </p:cNvPr>
              <p:cNvSpPr txBox="1"/>
              <p:nvPr/>
            </p:nvSpPr>
            <p:spPr>
              <a:xfrm>
                <a:off x="1456128" y="5093075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2</a:t>
                </a:r>
              </a:p>
            </p:txBody>
          </p:sp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FF7B8EBC-498E-E249-BF2C-6B5AE45AE955}"/>
                  </a:ext>
                </a:extLst>
              </p:cNvPr>
              <p:cNvSpPr txBox="1"/>
              <p:nvPr/>
            </p:nvSpPr>
            <p:spPr>
              <a:xfrm>
                <a:off x="1389254" y="3084197"/>
                <a:ext cx="504542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10</a:t>
                </a:r>
              </a:p>
            </p:txBody>
          </p:sp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1DED865C-7AA3-9E4C-BB01-FC42B0A0989B}"/>
                  </a:ext>
                </a:extLst>
              </p:cNvPr>
              <p:cNvSpPr txBox="1"/>
              <p:nvPr/>
            </p:nvSpPr>
            <p:spPr>
              <a:xfrm>
                <a:off x="1456127" y="3598413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8</a:t>
                </a:r>
              </a:p>
            </p:txBody>
          </p:sp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CD772369-DC74-C94E-8523-3FE7547AF177}"/>
                  </a:ext>
                </a:extLst>
              </p:cNvPr>
              <p:cNvSpPr txBox="1"/>
              <p:nvPr/>
            </p:nvSpPr>
            <p:spPr>
              <a:xfrm>
                <a:off x="1456127" y="4098645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6</a:t>
                </a:r>
              </a:p>
            </p:txBody>
          </p:sp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AFFDF699-4046-8B40-83C9-B02FB025330E}"/>
                  </a:ext>
                </a:extLst>
              </p:cNvPr>
              <p:cNvSpPr txBox="1"/>
              <p:nvPr/>
            </p:nvSpPr>
            <p:spPr>
              <a:xfrm>
                <a:off x="1456127" y="459284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4</a:t>
                </a:r>
              </a:p>
            </p:txBody>
          </p:sp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2D451BA1-3882-F143-991B-C496616AC650}"/>
                  </a:ext>
                </a:extLst>
              </p:cNvPr>
              <p:cNvSpPr txBox="1"/>
              <p:nvPr/>
            </p:nvSpPr>
            <p:spPr>
              <a:xfrm>
                <a:off x="1389254" y="2588250"/>
                <a:ext cx="504542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12</a:t>
                </a:r>
              </a:p>
            </p:txBody>
          </p:sp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CC9A6292-10BE-5C41-B055-B3DFB8F2A26C}"/>
                  </a:ext>
                </a:extLst>
              </p:cNvPr>
              <p:cNvSpPr txBox="1"/>
              <p:nvPr/>
            </p:nvSpPr>
            <p:spPr>
              <a:xfrm>
                <a:off x="1389254" y="2088018"/>
                <a:ext cx="504542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14</a:t>
                </a:r>
              </a:p>
            </p:txBody>
          </p:sp>
          <p:sp>
            <p:nvSpPr>
              <p:cNvPr id="212" name="TextBox 211">
                <a:extLst>
                  <a:ext uri="{FF2B5EF4-FFF2-40B4-BE49-F238E27FC236}">
                    <a16:creationId xmlns:a16="http://schemas.microsoft.com/office/drawing/2014/main" id="{03925BB5-D887-6841-9397-77CC361EFAB4}"/>
                  </a:ext>
                </a:extLst>
              </p:cNvPr>
              <p:cNvSpPr txBox="1"/>
              <p:nvPr/>
            </p:nvSpPr>
            <p:spPr>
              <a:xfrm>
                <a:off x="1456126" y="5591409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0</a:t>
                </a:r>
              </a:p>
            </p:txBody>
          </p:sp>
        </p:grp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EEB8CBB0-9F64-434D-964F-4C6044B73E59}"/>
              </a:ext>
            </a:extLst>
          </p:cNvPr>
          <p:cNvGrpSpPr/>
          <p:nvPr/>
        </p:nvGrpSpPr>
        <p:grpSpPr>
          <a:xfrm>
            <a:off x="3514734" y="1386382"/>
            <a:ext cx="5736666" cy="419333"/>
            <a:chOff x="878964" y="860032"/>
            <a:chExt cx="7363814" cy="538273"/>
          </a:xfrm>
        </p:grpSpPr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BAC946B9-B3D7-4546-82E4-EE4862AACA07}"/>
                </a:ext>
              </a:extLst>
            </p:cNvPr>
            <p:cNvGrpSpPr/>
            <p:nvPr/>
          </p:nvGrpSpPr>
          <p:grpSpPr>
            <a:xfrm>
              <a:off x="878964" y="860032"/>
              <a:ext cx="538273" cy="538273"/>
              <a:chOff x="1752673" y="495870"/>
              <a:chExt cx="538273" cy="538273"/>
            </a:xfrm>
          </p:grpSpPr>
          <p:sp>
            <p:nvSpPr>
              <p:cNvPr id="164" name="Google Shape;620;p19">
                <a:extLst>
                  <a:ext uri="{FF2B5EF4-FFF2-40B4-BE49-F238E27FC236}">
                    <a16:creationId xmlns:a16="http://schemas.microsoft.com/office/drawing/2014/main" id="{E7F47521-A9FF-4743-9A0E-4D42FE41EAB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2E6407D9-9DB4-8C47-8718-6950CD41A719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0</a:t>
                </a:r>
              </a:p>
            </p:txBody>
          </p:sp>
        </p:grpSp>
        <p:grpSp>
          <p:nvGrpSpPr>
            <p:cNvPr id="118" name="Group 117">
              <a:extLst>
                <a:ext uri="{FF2B5EF4-FFF2-40B4-BE49-F238E27FC236}">
                  <a16:creationId xmlns:a16="http://schemas.microsoft.com/office/drawing/2014/main" id="{D8E8BC57-A04B-A147-8FAF-FBDD0E817194}"/>
                </a:ext>
              </a:extLst>
            </p:cNvPr>
            <p:cNvGrpSpPr/>
            <p:nvPr/>
          </p:nvGrpSpPr>
          <p:grpSpPr>
            <a:xfrm>
              <a:off x="1447759" y="860032"/>
              <a:ext cx="538273" cy="538273"/>
              <a:chOff x="1752673" y="495870"/>
              <a:chExt cx="538273" cy="538273"/>
            </a:xfrm>
          </p:grpSpPr>
          <p:sp>
            <p:nvSpPr>
              <p:cNvPr id="162" name="Google Shape;620;p19">
                <a:extLst>
                  <a:ext uri="{FF2B5EF4-FFF2-40B4-BE49-F238E27FC236}">
                    <a16:creationId xmlns:a16="http://schemas.microsoft.com/office/drawing/2014/main" id="{6D930BE5-0644-BB45-B195-97B2767D0F5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63" name="TextBox 162">
                <a:extLst>
                  <a:ext uri="{FF2B5EF4-FFF2-40B4-BE49-F238E27FC236}">
                    <a16:creationId xmlns:a16="http://schemas.microsoft.com/office/drawing/2014/main" id="{A40A00BC-7BFD-E84E-A958-81BA5FE53910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</a:t>
                </a:r>
              </a:p>
            </p:txBody>
          </p:sp>
        </p:grpSp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FF837B42-C8E8-644A-B7F6-785462CDD896}"/>
                </a:ext>
              </a:extLst>
            </p:cNvPr>
            <p:cNvGrpSpPr/>
            <p:nvPr/>
          </p:nvGrpSpPr>
          <p:grpSpPr>
            <a:xfrm>
              <a:off x="2016554" y="860032"/>
              <a:ext cx="538273" cy="538273"/>
              <a:chOff x="1752673" y="495870"/>
              <a:chExt cx="538273" cy="538273"/>
            </a:xfrm>
          </p:grpSpPr>
          <p:sp>
            <p:nvSpPr>
              <p:cNvPr id="160" name="Google Shape;620;p19">
                <a:extLst>
                  <a:ext uri="{FF2B5EF4-FFF2-40B4-BE49-F238E27FC236}">
                    <a16:creationId xmlns:a16="http://schemas.microsoft.com/office/drawing/2014/main" id="{3B37D4C6-2778-8248-AA4E-9ED044B45D2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C53AF1BC-F0A8-1A47-AE65-39729C478BE2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3</a:t>
                </a:r>
              </a:p>
            </p:txBody>
          </p:sp>
        </p:grpSp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350151BF-1D61-2247-82EE-236774457012}"/>
                </a:ext>
              </a:extLst>
            </p:cNvPr>
            <p:cNvGrpSpPr/>
            <p:nvPr/>
          </p:nvGrpSpPr>
          <p:grpSpPr>
            <a:xfrm>
              <a:off x="2585349" y="860032"/>
              <a:ext cx="538273" cy="538273"/>
              <a:chOff x="1752673" y="495870"/>
              <a:chExt cx="538273" cy="538273"/>
            </a:xfrm>
          </p:grpSpPr>
          <p:sp>
            <p:nvSpPr>
              <p:cNvPr id="158" name="Google Shape;620;p19">
                <a:extLst>
                  <a:ext uri="{FF2B5EF4-FFF2-40B4-BE49-F238E27FC236}">
                    <a16:creationId xmlns:a16="http://schemas.microsoft.com/office/drawing/2014/main" id="{F6730818-CA0E-8C4D-BB59-F38FECF5FC3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57993998-67BA-DB40-97DF-A2057FC35C58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2</a:t>
                </a:r>
              </a:p>
            </p:txBody>
          </p:sp>
        </p:grpSp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BFE7FA58-B8E1-DE48-9B0A-3E72FF2A689D}"/>
                </a:ext>
              </a:extLst>
            </p:cNvPr>
            <p:cNvGrpSpPr/>
            <p:nvPr/>
          </p:nvGrpSpPr>
          <p:grpSpPr>
            <a:xfrm>
              <a:off x="3154144" y="860032"/>
              <a:ext cx="538273" cy="538273"/>
              <a:chOff x="1752673" y="495870"/>
              <a:chExt cx="538273" cy="538273"/>
            </a:xfrm>
          </p:grpSpPr>
          <p:sp>
            <p:nvSpPr>
              <p:cNvPr id="156" name="Google Shape;620;p19">
                <a:extLst>
                  <a:ext uri="{FF2B5EF4-FFF2-40B4-BE49-F238E27FC236}">
                    <a16:creationId xmlns:a16="http://schemas.microsoft.com/office/drawing/2014/main" id="{DD88B6AD-E645-EC4B-A163-AB58662556C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2E4B3AFE-89A0-4D43-BE89-B1A1F15CCCE8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9</a:t>
                </a:r>
              </a:p>
            </p:txBody>
          </p:sp>
        </p:grpSp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7A0E353D-5B61-8D41-90DD-7975742E748D}"/>
                </a:ext>
              </a:extLst>
            </p:cNvPr>
            <p:cNvGrpSpPr/>
            <p:nvPr/>
          </p:nvGrpSpPr>
          <p:grpSpPr>
            <a:xfrm>
              <a:off x="3722939" y="860032"/>
              <a:ext cx="538273" cy="538273"/>
              <a:chOff x="1752673" y="495870"/>
              <a:chExt cx="538273" cy="538273"/>
            </a:xfrm>
          </p:grpSpPr>
          <p:sp>
            <p:nvSpPr>
              <p:cNvPr id="154" name="Google Shape;620;p19">
                <a:extLst>
                  <a:ext uri="{FF2B5EF4-FFF2-40B4-BE49-F238E27FC236}">
                    <a16:creationId xmlns:a16="http://schemas.microsoft.com/office/drawing/2014/main" id="{42C2B250-A2FF-E54C-8FBC-FE0A783AB4D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2B599FF9-2AE8-3B4C-80D3-CB6268E64112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</a:t>
                </a:r>
              </a:p>
            </p:txBody>
          </p:sp>
        </p:grpSp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id="{EE2797A2-5C64-3549-B2E6-E7E6AE25BD8D}"/>
                </a:ext>
              </a:extLst>
            </p:cNvPr>
            <p:cNvGrpSpPr/>
            <p:nvPr/>
          </p:nvGrpSpPr>
          <p:grpSpPr>
            <a:xfrm>
              <a:off x="4860529" y="860032"/>
              <a:ext cx="538273" cy="538273"/>
              <a:chOff x="1752673" y="495870"/>
              <a:chExt cx="538273" cy="538273"/>
            </a:xfrm>
          </p:grpSpPr>
          <p:sp>
            <p:nvSpPr>
              <p:cNvPr id="152" name="Google Shape;620;p19">
                <a:extLst>
                  <a:ext uri="{FF2B5EF4-FFF2-40B4-BE49-F238E27FC236}">
                    <a16:creationId xmlns:a16="http://schemas.microsoft.com/office/drawing/2014/main" id="{3B540E9C-D980-6148-BD8D-6E7F750FF14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1E5D7E67-177E-2A4C-93AD-6D4390BAFB77}"/>
                  </a:ext>
                </a:extLst>
              </p:cNvPr>
              <p:cNvSpPr txBox="1"/>
              <p:nvPr/>
            </p:nvSpPr>
            <p:spPr>
              <a:xfrm>
                <a:off x="1769537" y="564950"/>
                <a:ext cx="504543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15</a:t>
                </a:r>
              </a:p>
            </p:txBody>
          </p:sp>
        </p:grpSp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373F290F-3FC5-3245-8222-71CD624824C8}"/>
                </a:ext>
              </a:extLst>
            </p:cNvPr>
            <p:cNvGrpSpPr/>
            <p:nvPr/>
          </p:nvGrpSpPr>
          <p:grpSpPr>
            <a:xfrm>
              <a:off x="4291734" y="860032"/>
              <a:ext cx="538273" cy="538273"/>
              <a:chOff x="1752673" y="495870"/>
              <a:chExt cx="538273" cy="538273"/>
            </a:xfrm>
          </p:grpSpPr>
          <p:sp>
            <p:nvSpPr>
              <p:cNvPr id="150" name="Google Shape;620;p19">
                <a:extLst>
                  <a:ext uri="{FF2B5EF4-FFF2-40B4-BE49-F238E27FC236}">
                    <a16:creationId xmlns:a16="http://schemas.microsoft.com/office/drawing/2014/main" id="{7DE5EDA2-A26F-F243-9E99-76E36ECB330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B996658A-209D-D448-ABA8-13F2B571A267}"/>
                  </a:ext>
                </a:extLst>
              </p:cNvPr>
              <p:cNvSpPr txBox="1"/>
              <p:nvPr/>
            </p:nvSpPr>
            <p:spPr>
              <a:xfrm>
                <a:off x="1769537" y="564950"/>
                <a:ext cx="504543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14</a:t>
                </a:r>
              </a:p>
            </p:txBody>
          </p:sp>
        </p:grpSp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9AA4A191-E13D-6646-8657-406E0B3F675C}"/>
                </a:ext>
              </a:extLst>
            </p:cNvPr>
            <p:cNvGrpSpPr/>
            <p:nvPr/>
          </p:nvGrpSpPr>
          <p:grpSpPr>
            <a:xfrm>
              <a:off x="5429324" y="860032"/>
              <a:ext cx="538273" cy="538273"/>
              <a:chOff x="1752673" y="495870"/>
              <a:chExt cx="538273" cy="538273"/>
            </a:xfrm>
          </p:grpSpPr>
          <p:sp>
            <p:nvSpPr>
              <p:cNvPr id="147" name="Google Shape;620;p19">
                <a:extLst>
                  <a:ext uri="{FF2B5EF4-FFF2-40B4-BE49-F238E27FC236}">
                    <a16:creationId xmlns:a16="http://schemas.microsoft.com/office/drawing/2014/main" id="{81C437D9-8B40-A641-A2B1-8A2B4F4D57C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9AA4526E-6BD3-8543-BE50-701CDA80C0DA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</a:t>
                </a:r>
              </a:p>
            </p:txBody>
          </p:sp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63179DA2-BE0D-1E4D-A12F-95DC0BDEC80E}"/>
                </a:ext>
              </a:extLst>
            </p:cNvPr>
            <p:cNvGrpSpPr/>
            <p:nvPr/>
          </p:nvGrpSpPr>
          <p:grpSpPr>
            <a:xfrm>
              <a:off x="5998119" y="860032"/>
              <a:ext cx="538273" cy="538273"/>
              <a:chOff x="1752673" y="495870"/>
              <a:chExt cx="538273" cy="538273"/>
            </a:xfrm>
          </p:grpSpPr>
          <p:sp>
            <p:nvSpPr>
              <p:cNvPr id="145" name="Google Shape;620;p19">
                <a:extLst>
                  <a:ext uri="{FF2B5EF4-FFF2-40B4-BE49-F238E27FC236}">
                    <a16:creationId xmlns:a16="http://schemas.microsoft.com/office/drawing/2014/main" id="{8684C19A-7E36-D847-A965-0DB0336151D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D951ACC0-CC73-C246-A5DD-BC6029196225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2</a:t>
                </a:r>
              </a:p>
            </p:txBody>
          </p:sp>
        </p:grpSp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8DE7A6D9-05A0-7243-89B7-93ACBA371700}"/>
                </a:ext>
              </a:extLst>
            </p:cNvPr>
            <p:cNvGrpSpPr/>
            <p:nvPr/>
          </p:nvGrpSpPr>
          <p:grpSpPr>
            <a:xfrm>
              <a:off x="6566914" y="860032"/>
              <a:ext cx="538273" cy="538273"/>
              <a:chOff x="1752673" y="495870"/>
              <a:chExt cx="538273" cy="538273"/>
            </a:xfrm>
          </p:grpSpPr>
          <p:sp>
            <p:nvSpPr>
              <p:cNvPr id="143" name="Google Shape;620;p19">
                <a:extLst>
                  <a:ext uri="{FF2B5EF4-FFF2-40B4-BE49-F238E27FC236}">
                    <a16:creationId xmlns:a16="http://schemas.microsoft.com/office/drawing/2014/main" id="{BF6C3871-3C1E-1B4C-8517-86EDE706135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3251A81C-69A2-2040-B342-A39659A1CAE8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2</a:t>
                </a:r>
              </a:p>
            </p:txBody>
          </p:sp>
        </p:grpSp>
        <p:grpSp>
          <p:nvGrpSpPr>
            <p:cNvPr id="135" name="Group 134">
              <a:extLst>
                <a:ext uri="{FF2B5EF4-FFF2-40B4-BE49-F238E27FC236}">
                  <a16:creationId xmlns:a16="http://schemas.microsoft.com/office/drawing/2014/main" id="{10BA56AB-97AF-2F42-BEFA-0013BDC62C1B}"/>
                </a:ext>
              </a:extLst>
            </p:cNvPr>
            <p:cNvGrpSpPr/>
            <p:nvPr/>
          </p:nvGrpSpPr>
          <p:grpSpPr>
            <a:xfrm>
              <a:off x="7135709" y="860032"/>
              <a:ext cx="538273" cy="538273"/>
              <a:chOff x="1752673" y="495870"/>
              <a:chExt cx="538273" cy="538273"/>
            </a:xfrm>
          </p:grpSpPr>
          <p:sp>
            <p:nvSpPr>
              <p:cNvPr id="141" name="Google Shape;620;p19">
                <a:extLst>
                  <a:ext uri="{FF2B5EF4-FFF2-40B4-BE49-F238E27FC236}">
                    <a16:creationId xmlns:a16="http://schemas.microsoft.com/office/drawing/2014/main" id="{0446967A-A238-7244-91F1-43BD2CC4B17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6BB122C6-C89A-7D46-AEC0-5D86FE9E48E2}"/>
                  </a:ext>
                </a:extLst>
              </p:cNvPr>
              <p:cNvSpPr txBox="1"/>
              <p:nvPr/>
            </p:nvSpPr>
            <p:spPr>
              <a:xfrm>
                <a:off x="1769537" y="564950"/>
                <a:ext cx="504543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10</a:t>
                </a:r>
              </a:p>
            </p:txBody>
          </p:sp>
        </p:grp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2DD6C9F8-3177-2A4A-BF17-AF5D38593BC0}"/>
                </a:ext>
              </a:extLst>
            </p:cNvPr>
            <p:cNvGrpSpPr/>
            <p:nvPr/>
          </p:nvGrpSpPr>
          <p:grpSpPr>
            <a:xfrm>
              <a:off x="7704505" y="860032"/>
              <a:ext cx="538273" cy="538273"/>
              <a:chOff x="1752673" y="495870"/>
              <a:chExt cx="538273" cy="538273"/>
            </a:xfrm>
          </p:grpSpPr>
          <p:sp>
            <p:nvSpPr>
              <p:cNvPr id="139" name="Google Shape;620;p19">
                <a:extLst>
                  <a:ext uri="{FF2B5EF4-FFF2-40B4-BE49-F238E27FC236}">
                    <a16:creationId xmlns:a16="http://schemas.microsoft.com/office/drawing/2014/main" id="{9C8BCD39-254E-7E4A-8F0D-8985520CB47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7ED2BA36-5581-F24E-B379-20315235D1C3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7</a:t>
                </a:r>
              </a:p>
            </p:txBody>
          </p:sp>
        </p:grpSp>
      </p:grpSp>
      <p:grpSp>
        <p:nvGrpSpPr>
          <p:cNvPr id="207" name="Group 206">
            <a:extLst>
              <a:ext uri="{FF2B5EF4-FFF2-40B4-BE49-F238E27FC236}">
                <a16:creationId xmlns:a16="http://schemas.microsoft.com/office/drawing/2014/main" id="{980C5C44-47AD-9A4D-8714-D0420BB47BE8}"/>
              </a:ext>
            </a:extLst>
          </p:cNvPr>
          <p:cNvGrpSpPr/>
          <p:nvPr/>
        </p:nvGrpSpPr>
        <p:grpSpPr>
          <a:xfrm>
            <a:off x="3502030" y="1382953"/>
            <a:ext cx="1770242" cy="4704282"/>
            <a:chOff x="2410937" y="103578"/>
            <a:chExt cx="2272353" cy="6038605"/>
          </a:xfrm>
          <a:solidFill>
            <a:schemeClr val="accent6">
              <a:alpha val="20000"/>
            </a:schemeClr>
          </a:solidFill>
        </p:grpSpPr>
        <p:sp>
          <p:nvSpPr>
            <p:cNvPr id="205" name="Google Shape;620;p19">
              <a:extLst>
                <a:ext uri="{FF2B5EF4-FFF2-40B4-BE49-F238E27FC236}">
                  <a16:creationId xmlns:a16="http://schemas.microsoft.com/office/drawing/2014/main" id="{6F104C2E-1B2A-2443-A5D0-4E71A2C8B128}"/>
                </a:ext>
              </a:extLst>
            </p:cNvPr>
            <p:cNvSpPr>
              <a:spLocks/>
            </p:cNvSpPr>
            <p:nvPr/>
          </p:nvSpPr>
          <p:spPr>
            <a:xfrm>
              <a:off x="2410937" y="1670505"/>
              <a:ext cx="2272353" cy="4471678"/>
            </a:xfrm>
            <a:prstGeom prst="roundRect">
              <a:avLst>
                <a:gd name="adj" fmla="val 8264"/>
              </a:avLst>
            </a:prstGeom>
            <a:grpFill/>
            <a:ln>
              <a:solidFill>
                <a:schemeClr val="accent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06" name="Google Shape;620;p19">
              <a:extLst>
                <a:ext uri="{FF2B5EF4-FFF2-40B4-BE49-F238E27FC236}">
                  <a16:creationId xmlns:a16="http://schemas.microsoft.com/office/drawing/2014/main" id="{B0D176BE-02AE-EB44-AA8B-DE2306ECB9EC}"/>
                </a:ext>
              </a:extLst>
            </p:cNvPr>
            <p:cNvSpPr>
              <a:spLocks/>
            </p:cNvSpPr>
            <p:nvPr/>
          </p:nvSpPr>
          <p:spPr>
            <a:xfrm>
              <a:off x="2422686" y="103578"/>
              <a:ext cx="2247812" cy="538271"/>
            </a:xfrm>
            <a:prstGeom prst="roundRect">
              <a:avLst>
                <a:gd name="adj" fmla="val 26497"/>
              </a:avLst>
            </a:prstGeom>
            <a:grpFill/>
            <a:ln>
              <a:solidFill>
                <a:schemeClr val="accent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7B6D3830-20F2-1F42-AB87-6DF819CC82B3}"/>
              </a:ext>
            </a:extLst>
          </p:cNvPr>
          <p:cNvGrpSpPr/>
          <p:nvPr/>
        </p:nvGrpSpPr>
        <p:grpSpPr>
          <a:xfrm>
            <a:off x="3514734" y="761529"/>
            <a:ext cx="5736666" cy="419333"/>
            <a:chOff x="878964" y="860032"/>
            <a:chExt cx="7363814" cy="538273"/>
          </a:xfrm>
        </p:grpSpPr>
        <p:grpSp>
          <p:nvGrpSpPr>
            <p:cNvPr id="167" name="Group 166">
              <a:extLst>
                <a:ext uri="{FF2B5EF4-FFF2-40B4-BE49-F238E27FC236}">
                  <a16:creationId xmlns:a16="http://schemas.microsoft.com/office/drawing/2014/main" id="{EE5CADD0-69B9-AE46-81AF-F584E0DD18D1}"/>
                </a:ext>
              </a:extLst>
            </p:cNvPr>
            <p:cNvGrpSpPr/>
            <p:nvPr/>
          </p:nvGrpSpPr>
          <p:grpSpPr>
            <a:xfrm>
              <a:off x="878964" y="860032"/>
              <a:ext cx="538273" cy="538273"/>
              <a:chOff x="1752673" y="495870"/>
              <a:chExt cx="538273" cy="538273"/>
            </a:xfrm>
          </p:grpSpPr>
          <p:sp>
            <p:nvSpPr>
              <p:cNvPr id="221" name="Google Shape;620;p19">
                <a:extLst>
                  <a:ext uri="{FF2B5EF4-FFF2-40B4-BE49-F238E27FC236}">
                    <a16:creationId xmlns:a16="http://schemas.microsoft.com/office/drawing/2014/main" id="{A239C3F0-3920-8143-89B1-78373BA8F57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22" name="TextBox 221">
                <a:extLst>
                  <a:ext uri="{FF2B5EF4-FFF2-40B4-BE49-F238E27FC236}">
                    <a16:creationId xmlns:a16="http://schemas.microsoft.com/office/drawing/2014/main" id="{4743B655-572B-6B49-8E52-7726EC419E32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0</a:t>
                </a:r>
              </a:p>
            </p:txBody>
          </p:sp>
        </p:grpSp>
        <p:grpSp>
          <p:nvGrpSpPr>
            <p:cNvPr id="168" name="Group 167">
              <a:extLst>
                <a:ext uri="{FF2B5EF4-FFF2-40B4-BE49-F238E27FC236}">
                  <a16:creationId xmlns:a16="http://schemas.microsoft.com/office/drawing/2014/main" id="{1887CE4E-ACFE-034E-BAA0-68A2175E0021}"/>
                </a:ext>
              </a:extLst>
            </p:cNvPr>
            <p:cNvGrpSpPr/>
            <p:nvPr/>
          </p:nvGrpSpPr>
          <p:grpSpPr>
            <a:xfrm>
              <a:off x="1431701" y="860032"/>
              <a:ext cx="570388" cy="538273"/>
              <a:chOff x="1736615" y="495870"/>
              <a:chExt cx="570388" cy="538273"/>
            </a:xfrm>
          </p:grpSpPr>
          <p:sp>
            <p:nvSpPr>
              <p:cNvPr id="219" name="Google Shape;620;p19">
                <a:extLst>
                  <a:ext uri="{FF2B5EF4-FFF2-40B4-BE49-F238E27FC236}">
                    <a16:creationId xmlns:a16="http://schemas.microsoft.com/office/drawing/2014/main" id="{3F4B657E-6EBE-8B4C-A21E-874A304D125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20" name="TextBox 219">
                <a:extLst>
                  <a:ext uri="{FF2B5EF4-FFF2-40B4-BE49-F238E27FC236}">
                    <a16:creationId xmlns:a16="http://schemas.microsoft.com/office/drawing/2014/main" id="{71B0F603-D8BE-CF42-A0BB-5C65D933E59E}"/>
                  </a:ext>
                </a:extLst>
              </p:cNvPr>
              <p:cNvSpPr txBox="1"/>
              <p:nvPr/>
            </p:nvSpPr>
            <p:spPr>
              <a:xfrm>
                <a:off x="1736615" y="564950"/>
                <a:ext cx="570388" cy="43458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7.4</a:t>
                </a:r>
              </a:p>
            </p:txBody>
          </p:sp>
        </p:grpSp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705CD5BA-1CC3-5D43-BCFE-740DF1A5FF33}"/>
                </a:ext>
              </a:extLst>
            </p:cNvPr>
            <p:cNvGrpSpPr/>
            <p:nvPr/>
          </p:nvGrpSpPr>
          <p:grpSpPr>
            <a:xfrm>
              <a:off x="2000496" y="860032"/>
              <a:ext cx="570388" cy="538273"/>
              <a:chOff x="1736615" y="495870"/>
              <a:chExt cx="570388" cy="538273"/>
            </a:xfrm>
          </p:grpSpPr>
          <p:sp>
            <p:nvSpPr>
              <p:cNvPr id="217" name="Google Shape;620;p19">
                <a:extLst>
                  <a:ext uri="{FF2B5EF4-FFF2-40B4-BE49-F238E27FC236}">
                    <a16:creationId xmlns:a16="http://schemas.microsoft.com/office/drawing/2014/main" id="{E4DCEF78-949F-8947-B313-AEF0949417D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18" name="TextBox 217">
                <a:extLst>
                  <a:ext uri="{FF2B5EF4-FFF2-40B4-BE49-F238E27FC236}">
                    <a16:creationId xmlns:a16="http://schemas.microsoft.com/office/drawing/2014/main" id="{5DA909AE-8DD3-5A4C-A3D4-02119B99E591}"/>
                  </a:ext>
                </a:extLst>
              </p:cNvPr>
              <p:cNvSpPr txBox="1"/>
              <p:nvPr/>
            </p:nvSpPr>
            <p:spPr>
              <a:xfrm>
                <a:off x="1736615" y="564950"/>
                <a:ext cx="570388" cy="43458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6.9</a:t>
                </a:r>
              </a:p>
            </p:txBody>
          </p:sp>
        </p:grpSp>
        <p:grpSp>
          <p:nvGrpSpPr>
            <p:cNvPr id="170" name="Group 169">
              <a:extLst>
                <a:ext uri="{FF2B5EF4-FFF2-40B4-BE49-F238E27FC236}">
                  <a16:creationId xmlns:a16="http://schemas.microsoft.com/office/drawing/2014/main" id="{43565AD6-1FE9-194A-B01C-2E2FDDD888CC}"/>
                </a:ext>
              </a:extLst>
            </p:cNvPr>
            <p:cNvGrpSpPr/>
            <p:nvPr/>
          </p:nvGrpSpPr>
          <p:grpSpPr>
            <a:xfrm>
              <a:off x="2502416" y="860032"/>
              <a:ext cx="704139" cy="538273"/>
              <a:chOff x="1669740" y="495870"/>
              <a:chExt cx="704139" cy="538273"/>
            </a:xfrm>
          </p:grpSpPr>
          <p:sp>
            <p:nvSpPr>
              <p:cNvPr id="215" name="Google Shape;620;p19">
                <a:extLst>
                  <a:ext uri="{FF2B5EF4-FFF2-40B4-BE49-F238E27FC236}">
                    <a16:creationId xmlns:a16="http://schemas.microsoft.com/office/drawing/2014/main" id="{598759CE-F42B-B343-AD42-C2BB2710B96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16" name="TextBox 215">
                <a:extLst>
                  <a:ext uri="{FF2B5EF4-FFF2-40B4-BE49-F238E27FC236}">
                    <a16:creationId xmlns:a16="http://schemas.microsoft.com/office/drawing/2014/main" id="{1734B0D6-CC7B-9E45-B86D-7DA7422057A7}"/>
                  </a:ext>
                </a:extLst>
              </p:cNvPr>
              <p:cNvSpPr txBox="1"/>
              <p:nvPr/>
            </p:nvSpPr>
            <p:spPr>
              <a:xfrm>
                <a:off x="1669740" y="564950"/>
                <a:ext cx="704139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14.7</a:t>
                </a:r>
              </a:p>
            </p:txBody>
          </p:sp>
        </p:grpSp>
        <p:grpSp>
          <p:nvGrpSpPr>
            <p:cNvPr id="171" name="Group 170">
              <a:extLst>
                <a:ext uri="{FF2B5EF4-FFF2-40B4-BE49-F238E27FC236}">
                  <a16:creationId xmlns:a16="http://schemas.microsoft.com/office/drawing/2014/main" id="{0B6F9F7C-D186-8648-BDD5-38C7F5C2446B}"/>
                </a:ext>
              </a:extLst>
            </p:cNvPr>
            <p:cNvGrpSpPr/>
            <p:nvPr/>
          </p:nvGrpSpPr>
          <p:grpSpPr>
            <a:xfrm>
              <a:off x="3071212" y="860032"/>
              <a:ext cx="704136" cy="538273"/>
              <a:chOff x="1669741" y="495870"/>
              <a:chExt cx="704136" cy="538273"/>
            </a:xfrm>
          </p:grpSpPr>
          <p:sp>
            <p:nvSpPr>
              <p:cNvPr id="203" name="Google Shape;620;p19">
                <a:extLst>
                  <a:ext uri="{FF2B5EF4-FFF2-40B4-BE49-F238E27FC236}">
                    <a16:creationId xmlns:a16="http://schemas.microsoft.com/office/drawing/2014/main" id="{2AA633B1-34A4-6D46-86CC-3F520012939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11" name="TextBox 210">
                <a:extLst>
                  <a:ext uri="{FF2B5EF4-FFF2-40B4-BE49-F238E27FC236}">
                    <a16:creationId xmlns:a16="http://schemas.microsoft.com/office/drawing/2014/main" id="{A79E32EF-E7B4-7F4D-81FC-56E3EFEDC477}"/>
                  </a:ext>
                </a:extLst>
              </p:cNvPr>
              <p:cNvSpPr txBox="1"/>
              <p:nvPr/>
            </p:nvSpPr>
            <p:spPr>
              <a:xfrm>
                <a:off x="1669741" y="564950"/>
                <a:ext cx="704136" cy="43458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19.3</a:t>
                </a:r>
              </a:p>
            </p:txBody>
          </p:sp>
        </p:grpSp>
        <p:grpSp>
          <p:nvGrpSpPr>
            <p:cNvPr id="172" name="Group 171">
              <a:extLst>
                <a:ext uri="{FF2B5EF4-FFF2-40B4-BE49-F238E27FC236}">
                  <a16:creationId xmlns:a16="http://schemas.microsoft.com/office/drawing/2014/main" id="{F76AFB3D-F65D-CD46-B8FD-DBC6EE110FEF}"/>
                </a:ext>
              </a:extLst>
            </p:cNvPr>
            <p:cNvGrpSpPr/>
            <p:nvPr/>
          </p:nvGrpSpPr>
          <p:grpSpPr>
            <a:xfrm>
              <a:off x="3640006" y="860032"/>
              <a:ext cx="704139" cy="538273"/>
              <a:chOff x="1669740" y="495870"/>
              <a:chExt cx="704139" cy="538273"/>
            </a:xfrm>
          </p:grpSpPr>
          <p:sp>
            <p:nvSpPr>
              <p:cNvPr id="201" name="Google Shape;620;p19">
                <a:extLst>
                  <a:ext uri="{FF2B5EF4-FFF2-40B4-BE49-F238E27FC236}">
                    <a16:creationId xmlns:a16="http://schemas.microsoft.com/office/drawing/2014/main" id="{200B285D-C8AE-2643-B810-21397EB0E07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02" name="TextBox 201">
                <a:extLst>
                  <a:ext uri="{FF2B5EF4-FFF2-40B4-BE49-F238E27FC236}">
                    <a16:creationId xmlns:a16="http://schemas.microsoft.com/office/drawing/2014/main" id="{A58C78BD-F695-5B40-A54E-6E1B9C43A521}"/>
                  </a:ext>
                </a:extLst>
              </p:cNvPr>
              <p:cNvSpPr txBox="1"/>
              <p:nvPr/>
            </p:nvSpPr>
            <p:spPr>
              <a:xfrm>
                <a:off x="1669740" y="564950"/>
                <a:ext cx="704139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17.7</a:t>
                </a:r>
              </a:p>
            </p:txBody>
          </p:sp>
        </p:grpSp>
        <p:grpSp>
          <p:nvGrpSpPr>
            <p:cNvPr id="173" name="Group 172">
              <a:extLst>
                <a:ext uri="{FF2B5EF4-FFF2-40B4-BE49-F238E27FC236}">
                  <a16:creationId xmlns:a16="http://schemas.microsoft.com/office/drawing/2014/main" id="{2A2975BD-1F6B-A74D-A5D2-4ABD07981332}"/>
                </a:ext>
              </a:extLst>
            </p:cNvPr>
            <p:cNvGrpSpPr/>
            <p:nvPr/>
          </p:nvGrpSpPr>
          <p:grpSpPr>
            <a:xfrm>
              <a:off x="4860529" y="860032"/>
              <a:ext cx="538273" cy="538273"/>
              <a:chOff x="1752673" y="495870"/>
              <a:chExt cx="538273" cy="538273"/>
            </a:xfrm>
          </p:grpSpPr>
          <p:sp>
            <p:nvSpPr>
              <p:cNvPr id="198" name="Google Shape;620;p19">
                <a:extLst>
                  <a:ext uri="{FF2B5EF4-FFF2-40B4-BE49-F238E27FC236}">
                    <a16:creationId xmlns:a16="http://schemas.microsoft.com/office/drawing/2014/main" id="{E1FE3C6A-BDCF-0B49-ACF6-20118C4E6F8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99" name="TextBox 198">
                <a:extLst>
                  <a:ext uri="{FF2B5EF4-FFF2-40B4-BE49-F238E27FC236}">
                    <a16:creationId xmlns:a16="http://schemas.microsoft.com/office/drawing/2014/main" id="{478E54E2-7D87-6749-ACAD-B7328400C972}"/>
                  </a:ext>
                </a:extLst>
              </p:cNvPr>
              <p:cNvSpPr txBox="1"/>
              <p:nvPr/>
            </p:nvSpPr>
            <p:spPr>
              <a:xfrm>
                <a:off x="1903244" y="564950"/>
                <a:ext cx="237128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174" name="Group 173">
              <a:extLst>
                <a:ext uri="{FF2B5EF4-FFF2-40B4-BE49-F238E27FC236}">
                  <a16:creationId xmlns:a16="http://schemas.microsoft.com/office/drawing/2014/main" id="{019B9429-4EB9-5542-8645-100D1391AB4B}"/>
                </a:ext>
              </a:extLst>
            </p:cNvPr>
            <p:cNvGrpSpPr/>
            <p:nvPr/>
          </p:nvGrpSpPr>
          <p:grpSpPr>
            <a:xfrm>
              <a:off x="4208801" y="860032"/>
              <a:ext cx="704138" cy="538273"/>
              <a:chOff x="1669740" y="495870"/>
              <a:chExt cx="704138" cy="538273"/>
            </a:xfrm>
          </p:grpSpPr>
          <p:sp>
            <p:nvSpPr>
              <p:cNvPr id="195" name="Google Shape;620;p19">
                <a:extLst>
                  <a:ext uri="{FF2B5EF4-FFF2-40B4-BE49-F238E27FC236}">
                    <a16:creationId xmlns:a16="http://schemas.microsoft.com/office/drawing/2014/main" id="{B1AF8E98-6337-2948-90C7-9C0B449740A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97" name="TextBox 196">
                <a:extLst>
                  <a:ext uri="{FF2B5EF4-FFF2-40B4-BE49-F238E27FC236}">
                    <a16:creationId xmlns:a16="http://schemas.microsoft.com/office/drawing/2014/main" id="{3578DDBC-1935-4440-A4E8-7B68864264EE}"/>
                  </a:ext>
                </a:extLst>
              </p:cNvPr>
              <p:cNvSpPr txBox="1"/>
              <p:nvPr/>
            </p:nvSpPr>
            <p:spPr>
              <a:xfrm>
                <a:off x="1669740" y="564950"/>
                <a:ext cx="704138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19.9</a:t>
                </a:r>
              </a:p>
            </p:txBody>
          </p:sp>
        </p:grpSp>
        <p:grpSp>
          <p:nvGrpSpPr>
            <p:cNvPr id="175" name="Group 174">
              <a:extLst>
                <a:ext uri="{FF2B5EF4-FFF2-40B4-BE49-F238E27FC236}">
                  <a16:creationId xmlns:a16="http://schemas.microsoft.com/office/drawing/2014/main" id="{49124422-77BE-4045-8DD7-2252B46BA61C}"/>
                </a:ext>
              </a:extLst>
            </p:cNvPr>
            <p:cNvGrpSpPr/>
            <p:nvPr/>
          </p:nvGrpSpPr>
          <p:grpSpPr>
            <a:xfrm>
              <a:off x="5429324" y="860032"/>
              <a:ext cx="538273" cy="538273"/>
              <a:chOff x="1752673" y="495870"/>
              <a:chExt cx="538273" cy="538273"/>
            </a:xfrm>
          </p:grpSpPr>
          <p:sp>
            <p:nvSpPr>
              <p:cNvPr id="191" name="Google Shape;620;p19">
                <a:extLst>
                  <a:ext uri="{FF2B5EF4-FFF2-40B4-BE49-F238E27FC236}">
                    <a16:creationId xmlns:a16="http://schemas.microsoft.com/office/drawing/2014/main" id="{63D52807-6589-A243-9483-85DAD17A42A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94" name="TextBox 193">
                <a:extLst>
                  <a:ext uri="{FF2B5EF4-FFF2-40B4-BE49-F238E27FC236}">
                    <a16:creationId xmlns:a16="http://schemas.microsoft.com/office/drawing/2014/main" id="{1029F8BB-B913-8D4A-B282-7184E0F1F78C}"/>
                  </a:ext>
                </a:extLst>
              </p:cNvPr>
              <p:cNvSpPr txBox="1"/>
              <p:nvPr/>
            </p:nvSpPr>
            <p:spPr>
              <a:xfrm>
                <a:off x="1903245" y="564950"/>
                <a:ext cx="237127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176" name="Group 175">
              <a:extLst>
                <a:ext uri="{FF2B5EF4-FFF2-40B4-BE49-F238E27FC236}">
                  <a16:creationId xmlns:a16="http://schemas.microsoft.com/office/drawing/2014/main" id="{8C7D8E08-9516-344B-9731-17D64263D0DC}"/>
                </a:ext>
              </a:extLst>
            </p:cNvPr>
            <p:cNvGrpSpPr/>
            <p:nvPr/>
          </p:nvGrpSpPr>
          <p:grpSpPr>
            <a:xfrm>
              <a:off x="5998119" y="860032"/>
              <a:ext cx="538273" cy="538273"/>
              <a:chOff x="1752673" y="495870"/>
              <a:chExt cx="538273" cy="538273"/>
            </a:xfrm>
          </p:grpSpPr>
          <p:sp>
            <p:nvSpPr>
              <p:cNvPr id="189" name="Google Shape;620;p19">
                <a:extLst>
                  <a:ext uri="{FF2B5EF4-FFF2-40B4-BE49-F238E27FC236}">
                    <a16:creationId xmlns:a16="http://schemas.microsoft.com/office/drawing/2014/main" id="{0562E600-229F-9C48-B2D6-E913350837F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90" name="TextBox 189">
                <a:extLst>
                  <a:ext uri="{FF2B5EF4-FFF2-40B4-BE49-F238E27FC236}">
                    <a16:creationId xmlns:a16="http://schemas.microsoft.com/office/drawing/2014/main" id="{3A64E30E-852D-1641-A06B-838944769975}"/>
                  </a:ext>
                </a:extLst>
              </p:cNvPr>
              <p:cNvSpPr txBox="1"/>
              <p:nvPr/>
            </p:nvSpPr>
            <p:spPr>
              <a:xfrm>
                <a:off x="1903245" y="564950"/>
                <a:ext cx="237127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177" name="Group 176">
              <a:extLst>
                <a:ext uri="{FF2B5EF4-FFF2-40B4-BE49-F238E27FC236}">
                  <a16:creationId xmlns:a16="http://schemas.microsoft.com/office/drawing/2014/main" id="{695B169D-D08A-9447-A8C8-F48D6A55FABD}"/>
                </a:ext>
              </a:extLst>
            </p:cNvPr>
            <p:cNvGrpSpPr/>
            <p:nvPr/>
          </p:nvGrpSpPr>
          <p:grpSpPr>
            <a:xfrm>
              <a:off x="6566914" y="860032"/>
              <a:ext cx="538273" cy="538273"/>
              <a:chOff x="1752673" y="495870"/>
              <a:chExt cx="538273" cy="538273"/>
            </a:xfrm>
          </p:grpSpPr>
          <p:sp>
            <p:nvSpPr>
              <p:cNvPr id="186" name="Google Shape;620;p19">
                <a:extLst>
                  <a:ext uri="{FF2B5EF4-FFF2-40B4-BE49-F238E27FC236}">
                    <a16:creationId xmlns:a16="http://schemas.microsoft.com/office/drawing/2014/main" id="{D201F20B-F39F-F549-8151-7206CAB3657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88" name="TextBox 187">
                <a:extLst>
                  <a:ext uri="{FF2B5EF4-FFF2-40B4-BE49-F238E27FC236}">
                    <a16:creationId xmlns:a16="http://schemas.microsoft.com/office/drawing/2014/main" id="{600E4C75-8C5F-C54C-BF1D-C2A09C065120}"/>
                  </a:ext>
                </a:extLst>
              </p:cNvPr>
              <p:cNvSpPr txBox="1"/>
              <p:nvPr/>
            </p:nvSpPr>
            <p:spPr>
              <a:xfrm>
                <a:off x="1903245" y="564950"/>
                <a:ext cx="237127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178" name="Group 177">
              <a:extLst>
                <a:ext uri="{FF2B5EF4-FFF2-40B4-BE49-F238E27FC236}">
                  <a16:creationId xmlns:a16="http://schemas.microsoft.com/office/drawing/2014/main" id="{31120CB0-504C-BA47-BD9F-521D2A4B9750}"/>
                </a:ext>
              </a:extLst>
            </p:cNvPr>
            <p:cNvGrpSpPr/>
            <p:nvPr/>
          </p:nvGrpSpPr>
          <p:grpSpPr>
            <a:xfrm>
              <a:off x="7135709" y="860032"/>
              <a:ext cx="538273" cy="538273"/>
              <a:chOff x="1752673" y="495870"/>
              <a:chExt cx="538273" cy="538273"/>
            </a:xfrm>
          </p:grpSpPr>
          <p:sp>
            <p:nvSpPr>
              <p:cNvPr id="184" name="Google Shape;620;p19">
                <a:extLst>
                  <a:ext uri="{FF2B5EF4-FFF2-40B4-BE49-F238E27FC236}">
                    <a16:creationId xmlns:a16="http://schemas.microsoft.com/office/drawing/2014/main" id="{BC672BE3-01E9-3243-8F2D-7C64B413DEC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85" name="TextBox 184">
                <a:extLst>
                  <a:ext uri="{FF2B5EF4-FFF2-40B4-BE49-F238E27FC236}">
                    <a16:creationId xmlns:a16="http://schemas.microsoft.com/office/drawing/2014/main" id="{24D11BC2-1035-4B43-8DD7-56FCD8238552}"/>
                  </a:ext>
                </a:extLst>
              </p:cNvPr>
              <p:cNvSpPr txBox="1"/>
              <p:nvPr/>
            </p:nvSpPr>
            <p:spPr>
              <a:xfrm>
                <a:off x="1903244" y="564950"/>
                <a:ext cx="237128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181" name="Group 180">
              <a:extLst>
                <a:ext uri="{FF2B5EF4-FFF2-40B4-BE49-F238E27FC236}">
                  <a16:creationId xmlns:a16="http://schemas.microsoft.com/office/drawing/2014/main" id="{7EFE5583-DE2B-B049-989C-B1C4E5DDDA79}"/>
                </a:ext>
              </a:extLst>
            </p:cNvPr>
            <p:cNvGrpSpPr/>
            <p:nvPr/>
          </p:nvGrpSpPr>
          <p:grpSpPr>
            <a:xfrm>
              <a:off x="7704505" y="860032"/>
              <a:ext cx="538273" cy="538273"/>
              <a:chOff x="1752673" y="495870"/>
              <a:chExt cx="538273" cy="538273"/>
            </a:xfrm>
          </p:grpSpPr>
          <p:sp>
            <p:nvSpPr>
              <p:cNvPr id="182" name="Google Shape;620;p19">
                <a:extLst>
                  <a:ext uri="{FF2B5EF4-FFF2-40B4-BE49-F238E27FC236}">
                    <a16:creationId xmlns:a16="http://schemas.microsoft.com/office/drawing/2014/main" id="{88A42A6F-C5E1-E842-BDA9-49C17F8D11B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83" name="TextBox 182">
                <a:extLst>
                  <a:ext uri="{FF2B5EF4-FFF2-40B4-BE49-F238E27FC236}">
                    <a16:creationId xmlns:a16="http://schemas.microsoft.com/office/drawing/2014/main" id="{F63138A6-2987-714D-A897-D062E597E7A4}"/>
                  </a:ext>
                </a:extLst>
              </p:cNvPr>
              <p:cNvSpPr txBox="1"/>
              <p:nvPr/>
            </p:nvSpPr>
            <p:spPr>
              <a:xfrm>
                <a:off x="1903245" y="564950"/>
                <a:ext cx="237127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</p:grpSp>
      <p:grpSp>
        <p:nvGrpSpPr>
          <p:cNvPr id="223" name="Group 222">
            <a:extLst>
              <a:ext uri="{FF2B5EF4-FFF2-40B4-BE49-F238E27FC236}">
                <a16:creationId xmlns:a16="http://schemas.microsoft.com/office/drawing/2014/main" id="{1D5CDC46-5C64-2C43-9BE2-C283BD73F917}"/>
              </a:ext>
            </a:extLst>
          </p:cNvPr>
          <p:cNvGrpSpPr/>
          <p:nvPr/>
        </p:nvGrpSpPr>
        <p:grpSpPr>
          <a:xfrm>
            <a:off x="3514734" y="207967"/>
            <a:ext cx="5736666" cy="419333"/>
            <a:chOff x="878964" y="860032"/>
            <a:chExt cx="7363814" cy="538273"/>
          </a:xfrm>
        </p:grpSpPr>
        <p:grpSp>
          <p:nvGrpSpPr>
            <p:cNvPr id="224" name="Group 223">
              <a:extLst>
                <a:ext uri="{FF2B5EF4-FFF2-40B4-BE49-F238E27FC236}">
                  <a16:creationId xmlns:a16="http://schemas.microsoft.com/office/drawing/2014/main" id="{DC4B2F7B-51F9-B94B-85D7-35944F8FD3EF}"/>
                </a:ext>
              </a:extLst>
            </p:cNvPr>
            <p:cNvGrpSpPr/>
            <p:nvPr/>
          </p:nvGrpSpPr>
          <p:grpSpPr>
            <a:xfrm>
              <a:off x="878964" y="860032"/>
              <a:ext cx="538273" cy="538273"/>
              <a:chOff x="1752673" y="495870"/>
              <a:chExt cx="538273" cy="538273"/>
            </a:xfrm>
          </p:grpSpPr>
          <p:sp>
            <p:nvSpPr>
              <p:cNvPr id="261" name="Google Shape;620;p19">
                <a:extLst>
                  <a:ext uri="{FF2B5EF4-FFF2-40B4-BE49-F238E27FC236}">
                    <a16:creationId xmlns:a16="http://schemas.microsoft.com/office/drawing/2014/main" id="{ED0A071B-5C15-BC41-B7A6-F2E53B29ECB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62" name="TextBox 261">
                <a:extLst>
                  <a:ext uri="{FF2B5EF4-FFF2-40B4-BE49-F238E27FC236}">
                    <a16:creationId xmlns:a16="http://schemas.microsoft.com/office/drawing/2014/main" id="{4595806D-8C8B-D744-B81F-7C5C22B46051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0</a:t>
                </a:r>
              </a:p>
            </p:txBody>
          </p:sp>
        </p:grpSp>
        <p:grpSp>
          <p:nvGrpSpPr>
            <p:cNvPr id="225" name="Group 224">
              <a:extLst>
                <a:ext uri="{FF2B5EF4-FFF2-40B4-BE49-F238E27FC236}">
                  <a16:creationId xmlns:a16="http://schemas.microsoft.com/office/drawing/2014/main" id="{DBAFD141-19D6-DC49-A905-AADC65561097}"/>
                </a:ext>
              </a:extLst>
            </p:cNvPr>
            <p:cNvGrpSpPr/>
            <p:nvPr/>
          </p:nvGrpSpPr>
          <p:grpSpPr>
            <a:xfrm>
              <a:off x="1431701" y="860032"/>
              <a:ext cx="570388" cy="538273"/>
              <a:chOff x="1736615" y="495870"/>
              <a:chExt cx="570388" cy="538273"/>
            </a:xfrm>
          </p:grpSpPr>
          <p:sp>
            <p:nvSpPr>
              <p:cNvPr id="259" name="Google Shape;620;p19">
                <a:extLst>
                  <a:ext uri="{FF2B5EF4-FFF2-40B4-BE49-F238E27FC236}">
                    <a16:creationId xmlns:a16="http://schemas.microsoft.com/office/drawing/2014/main" id="{2D11C3CF-80B7-FE4D-96FF-01D9C3FB565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60" name="TextBox 259">
                <a:extLst>
                  <a:ext uri="{FF2B5EF4-FFF2-40B4-BE49-F238E27FC236}">
                    <a16:creationId xmlns:a16="http://schemas.microsoft.com/office/drawing/2014/main" id="{4B4E9E03-3363-0442-B39C-F41BDB2A6C55}"/>
                  </a:ext>
                </a:extLst>
              </p:cNvPr>
              <p:cNvSpPr txBox="1"/>
              <p:nvPr/>
            </p:nvSpPr>
            <p:spPr>
              <a:xfrm>
                <a:off x="1736615" y="564950"/>
                <a:ext cx="570388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2.0</a:t>
                </a:r>
              </a:p>
            </p:txBody>
          </p:sp>
        </p:grpSp>
        <p:grpSp>
          <p:nvGrpSpPr>
            <p:cNvPr id="226" name="Group 225">
              <a:extLst>
                <a:ext uri="{FF2B5EF4-FFF2-40B4-BE49-F238E27FC236}">
                  <a16:creationId xmlns:a16="http://schemas.microsoft.com/office/drawing/2014/main" id="{241A6AD0-246A-2D42-9E6B-ADDF7E2FAF7F}"/>
                </a:ext>
              </a:extLst>
            </p:cNvPr>
            <p:cNvGrpSpPr/>
            <p:nvPr/>
          </p:nvGrpSpPr>
          <p:grpSpPr>
            <a:xfrm>
              <a:off x="2000496" y="860032"/>
              <a:ext cx="570388" cy="538273"/>
              <a:chOff x="1736615" y="495870"/>
              <a:chExt cx="570388" cy="538273"/>
            </a:xfrm>
          </p:grpSpPr>
          <p:sp>
            <p:nvSpPr>
              <p:cNvPr id="257" name="Google Shape;620;p19">
                <a:extLst>
                  <a:ext uri="{FF2B5EF4-FFF2-40B4-BE49-F238E27FC236}">
                    <a16:creationId xmlns:a16="http://schemas.microsoft.com/office/drawing/2014/main" id="{9E28AE7D-8B2C-6D45-A168-69C5525BCE2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58" name="TextBox 257">
                <a:extLst>
                  <a:ext uri="{FF2B5EF4-FFF2-40B4-BE49-F238E27FC236}">
                    <a16:creationId xmlns:a16="http://schemas.microsoft.com/office/drawing/2014/main" id="{B218AF02-0735-9D47-9618-000FB9DB6631}"/>
                  </a:ext>
                </a:extLst>
              </p:cNvPr>
              <p:cNvSpPr txBox="1"/>
              <p:nvPr/>
            </p:nvSpPr>
            <p:spPr>
              <a:xfrm>
                <a:off x="1736615" y="564950"/>
                <a:ext cx="570388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1.5</a:t>
                </a:r>
              </a:p>
            </p:txBody>
          </p:sp>
        </p:grpSp>
        <p:grpSp>
          <p:nvGrpSpPr>
            <p:cNvPr id="227" name="Group 226">
              <a:extLst>
                <a:ext uri="{FF2B5EF4-FFF2-40B4-BE49-F238E27FC236}">
                  <a16:creationId xmlns:a16="http://schemas.microsoft.com/office/drawing/2014/main" id="{5A1A67D5-77DD-2E45-82E2-E7A58923E10A}"/>
                </a:ext>
              </a:extLst>
            </p:cNvPr>
            <p:cNvGrpSpPr/>
            <p:nvPr/>
          </p:nvGrpSpPr>
          <p:grpSpPr>
            <a:xfrm>
              <a:off x="2569291" y="860032"/>
              <a:ext cx="570388" cy="538273"/>
              <a:chOff x="1736615" y="495870"/>
              <a:chExt cx="570388" cy="538273"/>
            </a:xfrm>
          </p:grpSpPr>
          <p:sp>
            <p:nvSpPr>
              <p:cNvPr id="255" name="Google Shape;620;p19">
                <a:extLst>
                  <a:ext uri="{FF2B5EF4-FFF2-40B4-BE49-F238E27FC236}">
                    <a16:creationId xmlns:a16="http://schemas.microsoft.com/office/drawing/2014/main" id="{3C6E383F-8D90-1B4C-A662-34CB6CDA94B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56" name="TextBox 255">
                <a:extLst>
                  <a:ext uri="{FF2B5EF4-FFF2-40B4-BE49-F238E27FC236}">
                    <a16:creationId xmlns:a16="http://schemas.microsoft.com/office/drawing/2014/main" id="{32867967-69F5-6644-B7DA-0A4289D1908B}"/>
                  </a:ext>
                </a:extLst>
              </p:cNvPr>
              <p:cNvSpPr txBox="1"/>
              <p:nvPr/>
            </p:nvSpPr>
            <p:spPr>
              <a:xfrm>
                <a:off x="1736615" y="564950"/>
                <a:ext cx="570388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2.4</a:t>
                </a:r>
              </a:p>
            </p:txBody>
          </p:sp>
        </p:grpSp>
        <p:grpSp>
          <p:nvGrpSpPr>
            <p:cNvPr id="228" name="Group 227">
              <a:extLst>
                <a:ext uri="{FF2B5EF4-FFF2-40B4-BE49-F238E27FC236}">
                  <a16:creationId xmlns:a16="http://schemas.microsoft.com/office/drawing/2014/main" id="{BEA60819-6EAD-F24E-811A-182208CE54C9}"/>
                </a:ext>
              </a:extLst>
            </p:cNvPr>
            <p:cNvGrpSpPr/>
            <p:nvPr/>
          </p:nvGrpSpPr>
          <p:grpSpPr>
            <a:xfrm>
              <a:off x="3138084" y="860032"/>
              <a:ext cx="570390" cy="538273"/>
              <a:chOff x="1736613" y="495870"/>
              <a:chExt cx="570390" cy="538273"/>
            </a:xfrm>
          </p:grpSpPr>
          <p:sp>
            <p:nvSpPr>
              <p:cNvPr id="253" name="Google Shape;620;p19">
                <a:extLst>
                  <a:ext uri="{FF2B5EF4-FFF2-40B4-BE49-F238E27FC236}">
                    <a16:creationId xmlns:a16="http://schemas.microsoft.com/office/drawing/2014/main" id="{1F050AC9-A120-6E4C-AD19-722935C49AE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54" name="TextBox 253">
                <a:extLst>
                  <a:ext uri="{FF2B5EF4-FFF2-40B4-BE49-F238E27FC236}">
                    <a16:creationId xmlns:a16="http://schemas.microsoft.com/office/drawing/2014/main" id="{E1E08D83-402B-C549-B4C7-70FBC23C5487}"/>
                  </a:ext>
                </a:extLst>
              </p:cNvPr>
              <p:cNvSpPr txBox="1"/>
              <p:nvPr/>
            </p:nvSpPr>
            <p:spPr>
              <a:xfrm>
                <a:off x="1736613" y="564950"/>
                <a:ext cx="570390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1.4</a:t>
                </a:r>
              </a:p>
            </p:txBody>
          </p:sp>
        </p:grpSp>
        <p:grpSp>
          <p:nvGrpSpPr>
            <p:cNvPr id="229" name="Group 228">
              <a:extLst>
                <a:ext uri="{FF2B5EF4-FFF2-40B4-BE49-F238E27FC236}">
                  <a16:creationId xmlns:a16="http://schemas.microsoft.com/office/drawing/2014/main" id="{830DB792-F3EF-844C-A0BB-AFDDC6E1846A}"/>
                </a:ext>
              </a:extLst>
            </p:cNvPr>
            <p:cNvGrpSpPr/>
            <p:nvPr/>
          </p:nvGrpSpPr>
          <p:grpSpPr>
            <a:xfrm>
              <a:off x="3706881" y="860032"/>
              <a:ext cx="570388" cy="538273"/>
              <a:chOff x="1736615" y="495870"/>
              <a:chExt cx="570388" cy="538273"/>
            </a:xfrm>
          </p:grpSpPr>
          <p:sp>
            <p:nvSpPr>
              <p:cNvPr id="251" name="Google Shape;620;p19">
                <a:extLst>
                  <a:ext uri="{FF2B5EF4-FFF2-40B4-BE49-F238E27FC236}">
                    <a16:creationId xmlns:a16="http://schemas.microsoft.com/office/drawing/2014/main" id="{D81C7C36-A472-264F-B6D8-4B9E4F0B24B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52" name="TextBox 251">
                <a:extLst>
                  <a:ext uri="{FF2B5EF4-FFF2-40B4-BE49-F238E27FC236}">
                    <a16:creationId xmlns:a16="http://schemas.microsoft.com/office/drawing/2014/main" id="{425B7F6E-9C3B-9F4D-A3CB-92F18BD4AEAF}"/>
                  </a:ext>
                </a:extLst>
              </p:cNvPr>
              <p:cNvSpPr txBox="1"/>
              <p:nvPr/>
            </p:nvSpPr>
            <p:spPr>
              <a:xfrm>
                <a:off x="1736615" y="564950"/>
                <a:ext cx="570388" cy="43458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1.8</a:t>
                </a:r>
              </a:p>
            </p:txBody>
          </p:sp>
        </p:grpSp>
        <p:grpSp>
          <p:nvGrpSpPr>
            <p:cNvPr id="230" name="Group 229">
              <a:extLst>
                <a:ext uri="{FF2B5EF4-FFF2-40B4-BE49-F238E27FC236}">
                  <a16:creationId xmlns:a16="http://schemas.microsoft.com/office/drawing/2014/main" id="{0947C6B9-6326-104A-8693-8D2A28D7CE2C}"/>
                </a:ext>
              </a:extLst>
            </p:cNvPr>
            <p:cNvGrpSpPr/>
            <p:nvPr/>
          </p:nvGrpSpPr>
          <p:grpSpPr>
            <a:xfrm>
              <a:off x="4860529" y="860032"/>
              <a:ext cx="538273" cy="538273"/>
              <a:chOff x="1752673" y="495870"/>
              <a:chExt cx="538273" cy="538273"/>
            </a:xfrm>
          </p:grpSpPr>
          <p:sp>
            <p:nvSpPr>
              <p:cNvPr id="249" name="Google Shape;620;p19">
                <a:extLst>
                  <a:ext uri="{FF2B5EF4-FFF2-40B4-BE49-F238E27FC236}">
                    <a16:creationId xmlns:a16="http://schemas.microsoft.com/office/drawing/2014/main" id="{A2C49E59-2D28-FA4D-82FA-59389BCA2B0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50" name="TextBox 249">
                <a:extLst>
                  <a:ext uri="{FF2B5EF4-FFF2-40B4-BE49-F238E27FC236}">
                    <a16:creationId xmlns:a16="http://schemas.microsoft.com/office/drawing/2014/main" id="{50E8FA1B-8AF6-E346-9517-D0756AEFAA56}"/>
                  </a:ext>
                </a:extLst>
              </p:cNvPr>
              <p:cNvSpPr txBox="1"/>
              <p:nvPr/>
            </p:nvSpPr>
            <p:spPr>
              <a:xfrm>
                <a:off x="1903244" y="564950"/>
                <a:ext cx="237128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231" name="Group 230">
              <a:extLst>
                <a:ext uri="{FF2B5EF4-FFF2-40B4-BE49-F238E27FC236}">
                  <a16:creationId xmlns:a16="http://schemas.microsoft.com/office/drawing/2014/main" id="{00F4E592-ED9D-EB4B-9846-1993A50BB2BC}"/>
                </a:ext>
              </a:extLst>
            </p:cNvPr>
            <p:cNvGrpSpPr/>
            <p:nvPr/>
          </p:nvGrpSpPr>
          <p:grpSpPr>
            <a:xfrm>
              <a:off x="4275674" y="860032"/>
              <a:ext cx="570390" cy="538273"/>
              <a:chOff x="1736613" y="495870"/>
              <a:chExt cx="570390" cy="538273"/>
            </a:xfrm>
          </p:grpSpPr>
          <p:sp>
            <p:nvSpPr>
              <p:cNvPr id="247" name="Google Shape;620;p19">
                <a:extLst>
                  <a:ext uri="{FF2B5EF4-FFF2-40B4-BE49-F238E27FC236}">
                    <a16:creationId xmlns:a16="http://schemas.microsoft.com/office/drawing/2014/main" id="{BFB280D3-4C2F-E949-912B-5C0FDC15CD5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48" name="TextBox 247">
                <a:extLst>
                  <a:ext uri="{FF2B5EF4-FFF2-40B4-BE49-F238E27FC236}">
                    <a16:creationId xmlns:a16="http://schemas.microsoft.com/office/drawing/2014/main" id="{41B9BD32-7E54-6F41-B3DA-5B866DBCE788}"/>
                  </a:ext>
                </a:extLst>
              </p:cNvPr>
              <p:cNvSpPr txBox="1"/>
              <p:nvPr/>
            </p:nvSpPr>
            <p:spPr>
              <a:xfrm>
                <a:off x="1736613" y="564950"/>
                <a:ext cx="570390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3.4</a:t>
                </a:r>
              </a:p>
            </p:txBody>
          </p:sp>
        </p:grpSp>
        <p:grpSp>
          <p:nvGrpSpPr>
            <p:cNvPr id="232" name="Group 231">
              <a:extLst>
                <a:ext uri="{FF2B5EF4-FFF2-40B4-BE49-F238E27FC236}">
                  <a16:creationId xmlns:a16="http://schemas.microsoft.com/office/drawing/2014/main" id="{1C91A2A0-ADD7-2048-9AF9-333E492CD493}"/>
                </a:ext>
              </a:extLst>
            </p:cNvPr>
            <p:cNvGrpSpPr/>
            <p:nvPr/>
          </p:nvGrpSpPr>
          <p:grpSpPr>
            <a:xfrm>
              <a:off x="5429324" y="860032"/>
              <a:ext cx="538273" cy="538273"/>
              <a:chOff x="1752673" y="495870"/>
              <a:chExt cx="538273" cy="538273"/>
            </a:xfrm>
          </p:grpSpPr>
          <p:sp>
            <p:nvSpPr>
              <p:cNvPr id="245" name="Google Shape;620;p19">
                <a:extLst>
                  <a:ext uri="{FF2B5EF4-FFF2-40B4-BE49-F238E27FC236}">
                    <a16:creationId xmlns:a16="http://schemas.microsoft.com/office/drawing/2014/main" id="{A3FCE909-58E4-014B-8804-3461DDE45C7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46" name="TextBox 245">
                <a:extLst>
                  <a:ext uri="{FF2B5EF4-FFF2-40B4-BE49-F238E27FC236}">
                    <a16:creationId xmlns:a16="http://schemas.microsoft.com/office/drawing/2014/main" id="{DE71EE53-953D-D849-A3F1-E7C1D26B6F9D}"/>
                  </a:ext>
                </a:extLst>
              </p:cNvPr>
              <p:cNvSpPr txBox="1"/>
              <p:nvPr/>
            </p:nvSpPr>
            <p:spPr>
              <a:xfrm>
                <a:off x="1903245" y="564950"/>
                <a:ext cx="237127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233" name="Group 232">
              <a:extLst>
                <a:ext uri="{FF2B5EF4-FFF2-40B4-BE49-F238E27FC236}">
                  <a16:creationId xmlns:a16="http://schemas.microsoft.com/office/drawing/2014/main" id="{84BD0CBD-4E4F-474E-867B-A8DFE7A6A949}"/>
                </a:ext>
              </a:extLst>
            </p:cNvPr>
            <p:cNvGrpSpPr/>
            <p:nvPr/>
          </p:nvGrpSpPr>
          <p:grpSpPr>
            <a:xfrm>
              <a:off x="5998119" y="860032"/>
              <a:ext cx="538273" cy="538273"/>
              <a:chOff x="1752673" y="495870"/>
              <a:chExt cx="538273" cy="538273"/>
            </a:xfrm>
          </p:grpSpPr>
          <p:sp>
            <p:nvSpPr>
              <p:cNvPr id="243" name="Google Shape;620;p19">
                <a:extLst>
                  <a:ext uri="{FF2B5EF4-FFF2-40B4-BE49-F238E27FC236}">
                    <a16:creationId xmlns:a16="http://schemas.microsoft.com/office/drawing/2014/main" id="{8049F56E-6255-9C40-A3A3-A069AF0385E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44" name="TextBox 243">
                <a:extLst>
                  <a:ext uri="{FF2B5EF4-FFF2-40B4-BE49-F238E27FC236}">
                    <a16:creationId xmlns:a16="http://schemas.microsoft.com/office/drawing/2014/main" id="{0667B551-C2D1-A740-8062-9C723F2F4B32}"/>
                  </a:ext>
                </a:extLst>
              </p:cNvPr>
              <p:cNvSpPr txBox="1"/>
              <p:nvPr/>
            </p:nvSpPr>
            <p:spPr>
              <a:xfrm>
                <a:off x="1903245" y="564950"/>
                <a:ext cx="237127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234" name="Group 233">
              <a:extLst>
                <a:ext uri="{FF2B5EF4-FFF2-40B4-BE49-F238E27FC236}">
                  <a16:creationId xmlns:a16="http://schemas.microsoft.com/office/drawing/2014/main" id="{A48BB9B4-C5E5-6F45-88AA-AD59434EF821}"/>
                </a:ext>
              </a:extLst>
            </p:cNvPr>
            <p:cNvGrpSpPr/>
            <p:nvPr/>
          </p:nvGrpSpPr>
          <p:grpSpPr>
            <a:xfrm>
              <a:off x="6566914" y="860032"/>
              <a:ext cx="538273" cy="538273"/>
              <a:chOff x="1752673" y="495870"/>
              <a:chExt cx="538273" cy="538273"/>
            </a:xfrm>
          </p:grpSpPr>
          <p:sp>
            <p:nvSpPr>
              <p:cNvPr id="241" name="Google Shape;620;p19">
                <a:extLst>
                  <a:ext uri="{FF2B5EF4-FFF2-40B4-BE49-F238E27FC236}">
                    <a16:creationId xmlns:a16="http://schemas.microsoft.com/office/drawing/2014/main" id="{33B01D73-1BD7-3C4D-AC2B-616F6F4349D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42" name="TextBox 241">
                <a:extLst>
                  <a:ext uri="{FF2B5EF4-FFF2-40B4-BE49-F238E27FC236}">
                    <a16:creationId xmlns:a16="http://schemas.microsoft.com/office/drawing/2014/main" id="{7F781F89-2A65-2B4B-95EF-C3A3325E33B3}"/>
                  </a:ext>
                </a:extLst>
              </p:cNvPr>
              <p:cNvSpPr txBox="1"/>
              <p:nvPr/>
            </p:nvSpPr>
            <p:spPr>
              <a:xfrm>
                <a:off x="1903245" y="564950"/>
                <a:ext cx="237127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235" name="Group 234">
              <a:extLst>
                <a:ext uri="{FF2B5EF4-FFF2-40B4-BE49-F238E27FC236}">
                  <a16:creationId xmlns:a16="http://schemas.microsoft.com/office/drawing/2014/main" id="{31006556-8D45-664E-AFA0-12B4AB81517D}"/>
                </a:ext>
              </a:extLst>
            </p:cNvPr>
            <p:cNvGrpSpPr/>
            <p:nvPr/>
          </p:nvGrpSpPr>
          <p:grpSpPr>
            <a:xfrm>
              <a:off x="7135709" y="860032"/>
              <a:ext cx="538273" cy="538273"/>
              <a:chOff x="1752673" y="495870"/>
              <a:chExt cx="538273" cy="538273"/>
            </a:xfrm>
          </p:grpSpPr>
          <p:sp>
            <p:nvSpPr>
              <p:cNvPr id="239" name="Google Shape;620;p19">
                <a:extLst>
                  <a:ext uri="{FF2B5EF4-FFF2-40B4-BE49-F238E27FC236}">
                    <a16:creationId xmlns:a16="http://schemas.microsoft.com/office/drawing/2014/main" id="{31347388-F802-A441-8DF8-62A22D83F43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40" name="TextBox 239">
                <a:extLst>
                  <a:ext uri="{FF2B5EF4-FFF2-40B4-BE49-F238E27FC236}">
                    <a16:creationId xmlns:a16="http://schemas.microsoft.com/office/drawing/2014/main" id="{03FDEA43-9A11-6B46-80DB-4FECD13B7E93}"/>
                  </a:ext>
                </a:extLst>
              </p:cNvPr>
              <p:cNvSpPr txBox="1"/>
              <p:nvPr/>
            </p:nvSpPr>
            <p:spPr>
              <a:xfrm>
                <a:off x="1903244" y="564950"/>
                <a:ext cx="237128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236" name="Group 235">
              <a:extLst>
                <a:ext uri="{FF2B5EF4-FFF2-40B4-BE49-F238E27FC236}">
                  <a16:creationId xmlns:a16="http://schemas.microsoft.com/office/drawing/2014/main" id="{A2B925FA-9996-9845-B7C6-916F02EFA3DC}"/>
                </a:ext>
              </a:extLst>
            </p:cNvPr>
            <p:cNvGrpSpPr/>
            <p:nvPr/>
          </p:nvGrpSpPr>
          <p:grpSpPr>
            <a:xfrm>
              <a:off x="7704505" y="860032"/>
              <a:ext cx="538273" cy="538273"/>
              <a:chOff x="1752673" y="495870"/>
              <a:chExt cx="538273" cy="538273"/>
            </a:xfrm>
          </p:grpSpPr>
          <p:sp>
            <p:nvSpPr>
              <p:cNvPr id="237" name="Google Shape;620;p19">
                <a:extLst>
                  <a:ext uri="{FF2B5EF4-FFF2-40B4-BE49-F238E27FC236}">
                    <a16:creationId xmlns:a16="http://schemas.microsoft.com/office/drawing/2014/main" id="{717B8456-164F-B941-8C0C-3D875D3688E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38" name="TextBox 237">
                <a:extLst>
                  <a:ext uri="{FF2B5EF4-FFF2-40B4-BE49-F238E27FC236}">
                    <a16:creationId xmlns:a16="http://schemas.microsoft.com/office/drawing/2014/main" id="{153ED66A-885E-A24E-BF14-A9505E343A00}"/>
                  </a:ext>
                </a:extLst>
              </p:cNvPr>
              <p:cNvSpPr txBox="1"/>
              <p:nvPr/>
            </p:nvSpPr>
            <p:spPr>
              <a:xfrm>
                <a:off x="1903245" y="564950"/>
                <a:ext cx="237127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</p:grpSp>
      <p:grpSp>
        <p:nvGrpSpPr>
          <p:cNvPr id="263" name="Google Shape;810;p40">
            <a:extLst>
              <a:ext uri="{FF2B5EF4-FFF2-40B4-BE49-F238E27FC236}">
                <a16:creationId xmlns:a16="http://schemas.microsoft.com/office/drawing/2014/main" id="{66295B4D-E227-E04F-8B41-B4E81FE1DDC9}"/>
              </a:ext>
            </a:extLst>
          </p:cNvPr>
          <p:cNvGrpSpPr/>
          <p:nvPr/>
        </p:nvGrpSpPr>
        <p:grpSpPr>
          <a:xfrm rot="10197791" flipH="1">
            <a:off x="9461602" y="241191"/>
            <a:ext cx="1069648" cy="399197"/>
            <a:chOff x="2467225" y="2500013"/>
            <a:chExt cx="261325" cy="96525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264" name="Google Shape;811;p40">
              <a:extLst>
                <a:ext uri="{FF2B5EF4-FFF2-40B4-BE49-F238E27FC236}">
                  <a16:creationId xmlns:a16="http://schemas.microsoft.com/office/drawing/2014/main" id="{43B9C898-8869-654D-AD43-47579B2E8CE9}"/>
                </a:ext>
              </a:extLst>
            </p:cNvPr>
            <p:cNvSpPr/>
            <p:nvPr/>
          </p:nvSpPr>
          <p:spPr>
            <a:xfrm>
              <a:off x="2467225" y="2500638"/>
              <a:ext cx="261325" cy="69575"/>
            </a:xfrm>
            <a:custGeom>
              <a:avLst/>
              <a:gdLst/>
              <a:ahLst/>
              <a:cxnLst/>
              <a:rect l="l" t="t" r="r" b="b"/>
              <a:pathLst>
                <a:path w="10453" h="2783" extrusionOk="0">
                  <a:moveTo>
                    <a:pt x="10402" y="1"/>
                  </a:moveTo>
                  <a:cubicBezTo>
                    <a:pt x="10377" y="1"/>
                    <a:pt x="10352" y="26"/>
                    <a:pt x="10352" y="76"/>
                  </a:cubicBezTo>
                  <a:cubicBezTo>
                    <a:pt x="10226" y="76"/>
                    <a:pt x="7094" y="1956"/>
                    <a:pt x="101" y="2482"/>
                  </a:cubicBezTo>
                  <a:cubicBezTo>
                    <a:pt x="1" y="2582"/>
                    <a:pt x="1" y="2582"/>
                    <a:pt x="1" y="2683"/>
                  </a:cubicBezTo>
                  <a:cubicBezTo>
                    <a:pt x="1" y="2683"/>
                    <a:pt x="1" y="2783"/>
                    <a:pt x="101" y="2783"/>
                  </a:cubicBezTo>
                  <a:cubicBezTo>
                    <a:pt x="7219" y="2156"/>
                    <a:pt x="10352" y="277"/>
                    <a:pt x="10452" y="176"/>
                  </a:cubicBezTo>
                  <a:lnTo>
                    <a:pt x="10452" y="76"/>
                  </a:lnTo>
                  <a:cubicBezTo>
                    <a:pt x="10452" y="26"/>
                    <a:pt x="10427" y="1"/>
                    <a:pt x="1040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65" name="Google Shape;812;p40">
              <a:extLst>
                <a:ext uri="{FF2B5EF4-FFF2-40B4-BE49-F238E27FC236}">
                  <a16:creationId xmlns:a16="http://schemas.microsoft.com/office/drawing/2014/main" id="{E858D28C-008D-8146-A4A0-5600FF04ADD9}"/>
                </a:ext>
              </a:extLst>
            </p:cNvPr>
            <p:cNvSpPr/>
            <p:nvPr/>
          </p:nvSpPr>
          <p:spPr>
            <a:xfrm>
              <a:off x="2467225" y="2500013"/>
              <a:ext cx="117825" cy="96525"/>
            </a:xfrm>
            <a:custGeom>
              <a:avLst/>
              <a:gdLst/>
              <a:ahLst/>
              <a:cxnLst/>
              <a:rect l="l" t="t" r="r" b="b"/>
              <a:pathLst>
                <a:path w="4713" h="3861" extrusionOk="0">
                  <a:moveTo>
                    <a:pt x="3134" y="1"/>
                  </a:moveTo>
                  <a:cubicBezTo>
                    <a:pt x="3134" y="1"/>
                    <a:pt x="1881" y="1780"/>
                    <a:pt x="1" y="2607"/>
                  </a:cubicBezTo>
                  <a:lnTo>
                    <a:pt x="1" y="2808"/>
                  </a:lnTo>
                  <a:cubicBezTo>
                    <a:pt x="1580" y="3660"/>
                    <a:pt x="3033" y="3860"/>
                    <a:pt x="3861" y="3860"/>
                  </a:cubicBezTo>
                  <a:cubicBezTo>
                    <a:pt x="4287" y="3860"/>
                    <a:pt x="4587" y="3760"/>
                    <a:pt x="4587" y="3760"/>
                  </a:cubicBezTo>
                  <a:cubicBezTo>
                    <a:pt x="4713" y="3760"/>
                    <a:pt x="4713" y="3760"/>
                    <a:pt x="4713" y="3660"/>
                  </a:cubicBezTo>
                  <a:lnTo>
                    <a:pt x="4587" y="3560"/>
                  </a:lnTo>
                  <a:cubicBezTo>
                    <a:pt x="4553" y="3560"/>
                    <a:pt x="4298" y="3595"/>
                    <a:pt x="3889" y="3595"/>
                  </a:cubicBezTo>
                  <a:cubicBezTo>
                    <a:pt x="3106" y="3595"/>
                    <a:pt x="1760" y="3465"/>
                    <a:pt x="327" y="2708"/>
                  </a:cubicBezTo>
                  <a:cubicBezTo>
                    <a:pt x="2081" y="1881"/>
                    <a:pt x="3234" y="201"/>
                    <a:pt x="3334" y="101"/>
                  </a:cubicBezTo>
                  <a:cubicBezTo>
                    <a:pt x="3334" y="101"/>
                    <a:pt x="3334" y="1"/>
                    <a:pt x="323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266" name="Rectangle 265">
            <a:extLst>
              <a:ext uri="{FF2B5EF4-FFF2-40B4-BE49-F238E27FC236}">
                <a16:creationId xmlns:a16="http://schemas.microsoft.com/office/drawing/2014/main" id="{0E12572D-1F39-1840-92C8-D6DFD531FC15}"/>
              </a:ext>
            </a:extLst>
          </p:cNvPr>
          <p:cNvSpPr/>
          <p:nvPr/>
        </p:nvSpPr>
        <p:spPr>
          <a:xfrm>
            <a:off x="10196339" y="1640259"/>
            <a:ext cx="124690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 err="1">
                <a:latin typeface="Times" pitchFamily="2" charset="0"/>
                <a:cs typeface="Consolas" panose="020B0609020204030204" pitchFamily="49" charset="0"/>
              </a:rPr>
              <a:t>D</a:t>
            </a:r>
            <a:r>
              <a:rPr lang="en-GB" sz="2000" baseline="-25000" dirty="0" err="1">
                <a:latin typeface="Times" pitchFamily="2" charset="0"/>
                <a:cs typeface="Consolas" panose="020B0609020204030204" pitchFamily="49" charset="0"/>
              </a:rPr>
              <a:t>euclidean</a:t>
            </a:r>
            <a:endParaRPr lang="en-GB" sz="2000" dirty="0"/>
          </a:p>
        </p:txBody>
      </p:sp>
      <p:grpSp>
        <p:nvGrpSpPr>
          <p:cNvPr id="267" name="Google Shape;810;p40">
            <a:extLst>
              <a:ext uri="{FF2B5EF4-FFF2-40B4-BE49-F238E27FC236}">
                <a16:creationId xmlns:a16="http://schemas.microsoft.com/office/drawing/2014/main" id="{5841EB03-6626-2E4E-BF03-78CA4053A7DC}"/>
              </a:ext>
            </a:extLst>
          </p:cNvPr>
          <p:cNvGrpSpPr/>
          <p:nvPr/>
        </p:nvGrpSpPr>
        <p:grpSpPr>
          <a:xfrm rot="11879811" flipH="1">
            <a:off x="9328169" y="1088044"/>
            <a:ext cx="1069648" cy="399197"/>
            <a:chOff x="2467225" y="2500013"/>
            <a:chExt cx="261325" cy="96525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268" name="Google Shape;811;p40">
              <a:extLst>
                <a:ext uri="{FF2B5EF4-FFF2-40B4-BE49-F238E27FC236}">
                  <a16:creationId xmlns:a16="http://schemas.microsoft.com/office/drawing/2014/main" id="{6D03D792-B19C-6548-B1D5-73E14897CA4C}"/>
                </a:ext>
              </a:extLst>
            </p:cNvPr>
            <p:cNvSpPr/>
            <p:nvPr/>
          </p:nvSpPr>
          <p:spPr>
            <a:xfrm>
              <a:off x="2467225" y="2500638"/>
              <a:ext cx="261325" cy="69575"/>
            </a:xfrm>
            <a:custGeom>
              <a:avLst/>
              <a:gdLst/>
              <a:ahLst/>
              <a:cxnLst/>
              <a:rect l="l" t="t" r="r" b="b"/>
              <a:pathLst>
                <a:path w="10453" h="2783" extrusionOk="0">
                  <a:moveTo>
                    <a:pt x="10402" y="1"/>
                  </a:moveTo>
                  <a:cubicBezTo>
                    <a:pt x="10377" y="1"/>
                    <a:pt x="10352" y="26"/>
                    <a:pt x="10352" y="76"/>
                  </a:cubicBezTo>
                  <a:cubicBezTo>
                    <a:pt x="10226" y="76"/>
                    <a:pt x="7094" y="1956"/>
                    <a:pt x="101" y="2482"/>
                  </a:cubicBezTo>
                  <a:cubicBezTo>
                    <a:pt x="1" y="2582"/>
                    <a:pt x="1" y="2582"/>
                    <a:pt x="1" y="2683"/>
                  </a:cubicBezTo>
                  <a:cubicBezTo>
                    <a:pt x="1" y="2683"/>
                    <a:pt x="1" y="2783"/>
                    <a:pt x="101" y="2783"/>
                  </a:cubicBezTo>
                  <a:cubicBezTo>
                    <a:pt x="7219" y="2156"/>
                    <a:pt x="10352" y="277"/>
                    <a:pt x="10452" y="176"/>
                  </a:cubicBezTo>
                  <a:lnTo>
                    <a:pt x="10452" y="76"/>
                  </a:lnTo>
                  <a:cubicBezTo>
                    <a:pt x="10452" y="26"/>
                    <a:pt x="10427" y="1"/>
                    <a:pt x="1040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69" name="Google Shape;812;p40">
              <a:extLst>
                <a:ext uri="{FF2B5EF4-FFF2-40B4-BE49-F238E27FC236}">
                  <a16:creationId xmlns:a16="http://schemas.microsoft.com/office/drawing/2014/main" id="{07A79352-A5DF-E04E-BBEA-71FCBEF66C12}"/>
                </a:ext>
              </a:extLst>
            </p:cNvPr>
            <p:cNvSpPr/>
            <p:nvPr/>
          </p:nvSpPr>
          <p:spPr>
            <a:xfrm>
              <a:off x="2467225" y="2500013"/>
              <a:ext cx="117825" cy="96525"/>
            </a:xfrm>
            <a:custGeom>
              <a:avLst/>
              <a:gdLst/>
              <a:ahLst/>
              <a:cxnLst/>
              <a:rect l="l" t="t" r="r" b="b"/>
              <a:pathLst>
                <a:path w="4713" h="3861" extrusionOk="0">
                  <a:moveTo>
                    <a:pt x="3134" y="1"/>
                  </a:moveTo>
                  <a:cubicBezTo>
                    <a:pt x="3134" y="1"/>
                    <a:pt x="1881" y="1780"/>
                    <a:pt x="1" y="2607"/>
                  </a:cubicBezTo>
                  <a:lnTo>
                    <a:pt x="1" y="2808"/>
                  </a:lnTo>
                  <a:cubicBezTo>
                    <a:pt x="1580" y="3660"/>
                    <a:pt x="3033" y="3860"/>
                    <a:pt x="3861" y="3860"/>
                  </a:cubicBezTo>
                  <a:cubicBezTo>
                    <a:pt x="4287" y="3860"/>
                    <a:pt x="4587" y="3760"/>
                    <a:pt x="4587" y="3760"/>
                  </a:cubicBezTo>
                  <a:cubicBezTo>
                    <a:pt x="4713" y="3760"/>
                    <a:pt x="4713" y="3760"/>
                    <a:pt x="4713" y="3660"/>
                  </a:cubicBezTo>
                  <a:lnTo>
                    <a:pt x="4587" y="3560"/>
                  </a:lnTo>
                  <a:cubicBezTo>
                    <a:pt x="4553" y="3560"/>
                    <a:pt x="4298" y="3595"/>
                    <a:pt x="3889" y="3595"/>
                  </a:cubicBezTo>
                  <a:cubicBezTo>
                    <a:pt x="3106" y="3595"/>
                    <a:pt x="1760" y="3465"/>
                    <a:pt x="327" y="2708"/>
                  </a:cubicBezTo>
                  <a:cubicBezTo>
                    <a:pt x="2081" y="1881"/>
                    <a:pt x="3234" y="201"/>
                    <a:pt x="3334" y="101"/>
                  </a:cubicBezTo>
                  <a:cubicBezTo>
                    <a:pt x="3334" y="101"/>
                    <a:pt x="3334" y="1"/>
                    <a:pt x="323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270" name="Rectangle 269">
            <a:extLst>
              <a:ext uri="{FF2B5EF4-FFF2-40B4-BE49-F238E27FC236}">
                <a16:creationId xmlns:a16="http://schemas.microsoft.com/office/drawing/2014/main" id="{868D9B8E-6028-2148-9CF1-9C59647B3865}"/>
              </a:ext>
            </a:extLst>
          </p:cNvPr>
          <p:cNvSpPr/>
          <p:nvPr/>
        </p:nvSpPr>
        <p:spPr>
          <a:xfrm>
            <a:off x="10589289" y="379813"/>
            <a:ext cx="147127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 err="1">
                <a:latin typeface="Times" pitchFamily="2" charset="0"/>
                <a:cs typeface="Consolas" panose="020B0609020204030204" pitchFamily="49" charset="0"/>
              </a:rPr>
              <a:t>D</a:t>
            </a:r>
            <a:r>
              <a:rPr lang="en-GB" sz="2000" baseline="-25000" dirty="0" err="1">
                <a:latin typeface="Times" pitchFamily="2" charset="0"/>
                <a:cs typeface="Consolas" panose="020B0609020204030204" pitchFamily="49" charset="0"/>
              </a:rPr>
              <a:t>z</a:t>
            </a:r>
            <a:r>
              <a:rPr lang="en-GB" sz="2000" baseline="-25000" dirty="0">
                <a:latin typeface="Times" pitchFamily="2" charset="0"/>
                <a:cs typeface="Consolas" panose="020B0609020204030204" pitchFamily="49" charset="0"/>
              </a:rPr>
              <a:t>-normalized</a:t>
            </a:r>
            <a:endParaRPr lang="en-GB" sz="2000" dirty="0"/>
          </a:p>
        </p:txBody>
      </p:sp>
      <p:sp>
        <p:nvSpPr>
          <p:cNvPr id="271" name="Rectangle 270">
            <a:extLst>
              <a:ext uri="{FF2B5EF4-FFF2-40B4-BE49-F238E27FC236}">
                <a16:creationId xmlns:a16="http://schemas.microsoft.com/office/drawing/2014/main" id="{BBEFB965-8DFF-384D-80DB-D06382487FBC}"/>
              </a:ext>
            </a:extLst>
          </p:cNvPr>
          <p:cNvSpPr/>
          <p:nvPr/>
        </p:nvSpPr>
        <p:spPr>
          <a:xfrm>
            <a:off x="6400453" y="6171776"/>
            <a:ext cx="124690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000" dirty="0" err="1">
                <a:latin typeface="Times" pitchFamily="2" charset="0"/>
                <a:cs typeface="Consolas" panose="020B0609020204030204" pitchFamily="49" charset="0"/>
              </a:rPr>
              <a:t>i</a:t>
            </a:r>
            <a:r>
              <a:rPr lang="en-GB" sz="2000" dirty="0">
                <a:latin typeface="Times" pitchFamily="2" charset="0"/>
                <a:cs typeface="Consolas" panose="020B0609020204030204" pitchFamily="49" charset="0"/>
              </a:rPr>
              <a:t>=7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8973919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469;p41">
            <a:extLst>
              <a:ext uri="{FF2B5EF4-FFF2-40B4-BE49-F238E27FC236}">
                <a16:creationId xmlns:a16="http://schemas.microsoft.com/office/drawing/2014/main" id="{61C0444E-9E10-B248-8DFE-8039CBF0FD2D}"/>
              </a:ext>
            </a:extLst>
          </p:cNvPr>
          <p:cNvSpPr/>
          <p:nvPr/>
        </p:nvSpPr>
        <p:spPr>
          <a:xfrm>
            <a:off x="8360574" y="4255202"/>
            <a:ext cx="13529" cy="13572"/>
          </a:xfrm>
          <a:custGeom>
            <a:avLst/>
            <a:gdLst/>
            <a:ahLst/>
            <a:cxnLst/>
            <a:rect l="l" t="t" r="r" b="b"/>
            <a:pathLst>
              <a:path w="319" h="320" extrusionOk="0">
                <a:moveTo>
                  <a:pt x="0" y="1"/>
                </a:moveTo>
                <a:lnTo>
                  <a:pt x="0" y="319"/>
                </a:lnTo>
                <a:lnTo>
                  <a:pt x="319" y="319"/>
                </a:lnTo>
                <a:lnTo>
                  <a:pt x="319" y="1"/>
                </a:lnTo>
                <a:close/>
              </a:path>
            </a:pathLst>
          </a:custGeom>
          <a:solidFill>
            <a:srgbClr val="D5D5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6" name="Google Shape;3470;p41">
            <a:extLst>
              <a:ext uri="{FF2B5EF4-FFF2-40B4-BE49-F238E27FC236}">
                <a16:creationId xmlns:a16="http://schemas.microsoft.com/office/drawing/2014/main" id="{A4C7C994-4DCD-AA42-A2F0-1007E6354C1A}"/>
              </a:ext>
            </a:extLst>
          </p:cNvPr>
          <p:cNvSpPr/>
          <p:nvPr/>
        </p:nvSpPr>
        <p:spPr>
          <a:xfrm>
            <a:off x="7562412" y="5474956"/>
            <a:ext cx="13529" cy="13572"/>
          </a:xfrm>
          <a:custGeom>
            <a:avLst/>
            <a:gdLst/>
            <a:ahLst/>
            <a:cxnLst/>
            <a:rect l="l" t="t" r="r" b="b"/>
            <a:pathLst>
              <a:path w="319" h="320" extrusionOk="0">
                <a:moveTo>
                  <a:pt x="0" y="1"/>
                </a:moveTo>
                <a:lnTo>
                  <a:pt x="0" y="319"/>
                </a:lnTo>
                <a:lnTo>
                  <a:pt x="319" y="319"/>
                </a:lnTo>
                <a:lnTo>
                  <a:pt x="319" y="1"/>
                </a:lnTo>
                <a:close/>
              </a:path>
            </a:pathLst>
          </a:custGeom>
          <a:solidFill>
            <a:srgbClr val="D5D5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7" name="Google Shape;3471;p41">
            <a:extLst>
              <a:ext uri="{FF2B5EF4-FFF2-40B4-BE49-F238E27FC236}">
                <a16:creationId xmlns:a16="http://schemas.microsoft.com/office/drawing/2014/main" id="{311520D6-97B7-5343-B2BA-4696ADB2308D}"/>
              </a:ext>
            </a:extLst>
          </p:cNvPr>
          <p:cNvSpPr/>
          <p:nvPr/>
        </p:nvSpPr>
        <p:spPr>
          <a:xfrm>
            <a:off x="6765736" y="3848632"/>
            <a:ext cx="13572" cy="13572"/>
          </a:xfrm>
          <a:custGeom>
            <a:avLst/>
            <a:gdLst/>
            <a:ahLst/>
            <a:cxnLst/>
            <a:rect l="l" t="t" r="r" b="b"/>
            <a:pathLst>
              <a:path w="320" h="320" extrusionOk="0">
                <a:moveTo>
                  <a:pt x="1" y="1"/>
                </a:moveTo>
                <a:lnTo>
                  <a:pt x="1" y="319"/>
                </a:lnTo>
                <a:lnTo>
                  <a:pt x="319" y="319"/>
                </a:lnTo>
                <a:lnTo>
                  <a:pt x="319" y="1"/>
                </a:lnTo>
                <a:close/>
              </a:path>
            </a:pathLst>
          </a:custGeom>
          <a:solidFill>
            <a:srgbClr val="D5D5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8" name="Google Shape;3472;p41">
            <a:extLst>
              <a:ext uri="{FF2B5EF4-FFF2-40B4-BE49-F238E27FC236}">
                <a16:creationId xmlns:a16="http://schemas.microsoft.com/office/drawing/2014/main" id="{1212A226-46EF-F347-A473-5637E68AFFFC}"/>
              </a:ext>
            </a:extLst>
          </p:cNvPr>
          <p:cNvSpPr/>
          <p:nvPr/>
        </p:nvSpPr>
        <p:spPr>
          <a:xfrm>
            <a:off x="5570042" y="4255202"/>
            <a:ext cx="13529" cy="13572"/>
          </a:xfrm>
          <a:custGeom>
            <a:avLst/>
            <a:gdLst/>
            <a:ahLst/>
            <a:cxnLst/>
            <a:rect l="l" t="t" r="r" b="b"/>
            <a:pathLst>
              <a:path w="319" h="320" extrusionOk="0">
                <a:moveTo>
                  <a:pt x="0" y="1"/>
                </a:moveTo>
                <a:lnTo>
                  <a:pt x="0" y="319"/>
                </a:lnTo>
                <a:lnTo>
                  <a:pt x="318" y="319"/>
                </a:lnTo>
                <a:lnTo>
                  <a:pt x="318" y="1"/>
                </a:lnTo>
                <a:close/>
              </a:path>
            </a:pathLst>
          </a:custGeom>
          <a:solidFill>
            <a:srgbClr val="D5D5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9" name="Google Shape;3473;p41">
            <a:extLst>
              <a:ext uri="{FF2B5EF4-FFF2-40B4-BE49-F238E27FC236}">
                <a16:creationId xmlns:a16="http://schemas.microsoft.com/office/drawing/2014/main" id="{EBED8736-3FEB-3848-A2D1-18D70D5A03AD}"/>
              </a:ext>
            </a:extLst>
          </p:cNvPr>
          <p:cNvSpPr/>
          <p:nvPr/>
        </p:nvSpPr>
        <p:spPr>
          <a:xfrm>
            <a:off x="4773366" y="5068385"/>
            <a:ext cx="13529" cy="13529"/>
          </a:xfrm>
          <a:custGeom>
            <a:avLst/>
            <a:gdLst/>
            <a:ahLst/>
            <a:cxnLst/>
            <a:rect l="l" t="t" r="r" b="b"/>
            <a:pathLst>
              <a:path w="319" h="319" extrusionOk="0">
                <a:moveTo>
                  <a:pt x="1" y="1"/>
                </a:moveTo>
                <a:lnTo>
                  <a:pt x="1" y="319"/>
                </a:lnTo>
                <a:lnTo>
                  <a:pt x="319" y="319"/>
                </a:lnTo>
                <a:lnTo>
                  <a:pt x="319" y="1"/>
                </a:lnTo>
                <a:close/>
              </a:path>
            </a:pathLst>
          </a:custGeom>
          <a:solidFill>
            <a:srgbClr val="D5D5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cxnSp>
        <p:nvCxnSpPr>
          <p:cNvPr id="41" name="Google Shape;3508;p41">
            <a:extLst>
              <a:ext uri="{FF2B5EF4-FFF2-40B4-BE49-F238E27FC236}">
                <a16:creationId xmlns:a16="http://schemas.microsoft.com/office/drawing/2014/main" id="{8E617C2B-305A-1948-8ADE-60FBBCEA2B3A}"/>
              </a:ext>
            </a:extLst>
          </p:cNvPr>
          <p:cNvCxnSpPr>
            <a:cxnSpLocks/>
          </p:cNvCxnSpPr>
          <p:nvPr/>
        </p:nvCxnSpPr>
        <p:spPr>
          <a:xfrm flipV="1">
            <a:off x="3836662" y="5725125"/>
            <a:ext cx="198097" cy="98536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2" name="Google Shape;3509;p41">
            <a:extLst>
              <a:ext uri="{FF2B5EF4-FFF2-40B4-BE49-F238E27FC236}">
                <a16:creationId xmlns:a16="http://schemas.microsoft.com/office/drawing/2014/main" id="{B30AB4C3-65B0-6C43-AEED-EC13EBD66E3A}"/>
              </a:ext>
            </a:extLst>
          </p:cNvPr>
          <p:cNvCxnSpPr>
            <a:cxnSpLocks/>
          </p:cNvCxnSpPr>
          <p:nvPr/>
        </p:nvCxnSpPr>
        <p:spPr>
          <a:xfrm flipV="1">
            <a:off x="4279772" y="5406912"/>
            <a:ext cx="213947" cy="184038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" name="Google Shape;3510;p41">
            <a:extLst>
              <a:ext uri="{FF2B5EF4-FFF2-40B4-BE49-F238E27FC236}">
                <a16:creationId xmlns:a16="http://schemas.microsoft.com/office/drawing/2014/main" id="{811362C8-904C-DD47-831F-CADA79EE0F65}"/>
              </a:ext>
            </a:extLst>
          </p:cNvPr>
          <p:cNvCxnSpPr>
            <a:cxnSpLocks/>
          </p:cNvCxnSpPr>
          <p:nvPr/>
        </p:nvCxnSpPr>
        <p:spPr>
          <a:xfrm>
            <a:off x="4722184" y="5366510"/>
            <a:ext cx="181829" cy="67638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" name="Google Shape;3511;p41">
            <a:extLst>
              <a:ext uri="{FF2B5EF4-FFF2-40B4-BE49-F238E27FC236}">
                <a16:creationId xmlns:a16="http://schemas.microsoft.com/office/drawing/2014/main" id="{103328D5-3C28-E348-AA42-32DC121034E6}"/>
              </a:ext>
            </a:extLst>
          </p:cNvPr>
          <p:cNvCxnSpPr>
            <a:cxnSpLocks/>
          </p:cNvCxnSpPr>
          <p:nvPr/>
        </p:nvCxnSpPr>
        <p:spPr>
          <a:xfrm flipV="1">
            <a:off x="5093646" y="4268774"/>
            <a:ext cx="351458" cy="1083962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" name="Google Shape;3512;p41">
            <a:extLst>
              <a:ext uri="{FF2B5EF4-FFF2-40B4-BE49-F238E27FC236}">
                <a16:creationId xmlns:a16="http://schemas.microsoft.com/office/drawing/2014/main" id="{05BBF7E5-1688-944F-A230-F0E5B9A47AC3}"/>
              </a:ext>
            </a:extLst>
          </p:cNvPr>
          <p:cNvCxnSpPr>
            <a:cxnSpLocks/>
          </p:cNvCxnSpPr>
          <p:nvPr/>
        </p:nvCxnSpPr>
        <p:spPr>
          <a:xfrm>
            <a:off x="5586030" y="4268774"/>
            <a:ext cx="275390" cy="130019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" name="Google Shape;3513;p41">
            <a:extLst>
              <a:ext uri="{FF2B5EF4-FFF2-40B4-BE49-F238E27FC236}">
                <a16:creationId xmlns:a16="http://schemas.microsoft.com/office/drawing/2014/main" id="{DE0B5BB5-1F71-A743-BF2D-569945350D2C}"/>
              </a:ext>
            </a:extLst>
          </p:cNvPr>
          <p:cNvCxnSpPr>
            <a:cxnSpLocks/>
          </p:cNvCxnSpPr>
          <p:nvPr/>
        </p:nvCxnSpPr>
        <p:spPr>
          <a:xfrm flipV="1">
            <a:off x="5995004" y="3263100"/>
            <a:ext cx="371652" cy="2305867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7" name="Group 86">
            <a:extLst>
              <a:ext uri="{FF2B5EF4-FFF2-40B4-BE49-F238E27FC236}">
                <a16:creationId xmlns:a16="http://schemas.microsoft.com/office/drawing/2014/main" id="{B06528F0-56E8-FF41-9189-E5E4BB67E947}"/>
              </a:ext>
            </a:extLst>
          </p:cNvPr>
          <p:cNvGrpSpPr/>
          <p:nvPr/>
        </p:nvGrpSpPr>
        <p:grpSpPr>
          <a:xfrm>
            <a:off x="3514734" y="1976285"/>
            <a:ext cx="5736666" cy="419333"/>
            <a:chOff x="878964" y="860032"/>
            <a:chExt cx="7363814" cy="538273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DCB73FA3-2034-4040-B642-6789F5C9FA39}"/>
                </a:ext>
              </a:extLst>
            </p:cNvPr>
            <p:cNvGrpSpPr/>
            <p:nvPr/>
          </p:nvGrpSpPr>
          <p:grpSpPr>
            <a:xfrm>
              <a:off x="878964" y="860032"/>
              <a:ext cx="538273" cy="538273"/>
              <a:chOff x="1752673" y="495870"/>
              <a:chExt cx="538273" cy="538273"/>
            </a:xfrm>
          </p:grpSpPr>
          <p:sp>
            <p:nvSpPr>
              <p:cNvPr id="5" name="Google Shape;620;p19">
                <a:extLst>
                  <a:ext uri="{FF2B5EF4-FFF2-40B4-BE49-F238E27FC236}">
                    <a16:creationId xmlns:a16="http://schemas.microsoft.com/office/drawing/2014/main" id="{5076F74D-E0E4-F649-9FCA-2979E4E29A9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A62B34B-0006-D845-AC25-51BD9537BFBD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0</a:t>
                </a:r>
              </a:p>
            </p:txBody>
          </p: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B0D03F6C-0F1A-3248-A83D-0EFE52DF94F9}"/>
                </a:ext>
              </a:extLst>
            </p:cNvPr>
            <p:cNvGrpSpPr/>
            <p:nvPr/>
          </p:nvGrpSpPr>
          <p:grpSpPr>
            <a:xfrm>
              <a:off x="1447759" y="860032"/>
              <a:ext cx="538273" cy="538273"/>
              <a:chOff x="1752673" y="495870"/>
              <a:chExt cx="538273" cy="538273"/>
            </a:xfrm>
          </p:grpSpPr>
          <p:sp>
            <p:nvSpPr>
              <p:cNvPr id="52" name="Google Shape;620;p19">
                <a:extLst>
                  <a:ext uri="{FF2B5EF4-FFF2-40B4-BE49-F238E27FC236}">
                    <a16:creationId xmlns:a16="http://schemas.microsoft.com/office/drawing/2014/main" id="{47835765-4F4C-7343-A8AB-0831D6C2315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780A414-0849-4C40-9746-7EBBF563F58B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</a:t>
                </a:r>
              </a:p>
            </p:txBody>
          </p: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84D31E46-B6B9-AD48-A9D3-ADAB6A131735}"/>
                </a:ext>
              </a:extLst>
            </p:cNvPr>
            <p:cNvGrpSpPr/>
            <p:nvPr/>
          </p:nvGrpSpPr>
          <p:grpSpPr>
            <a:xfrm>
              <a:off x="2016554" y="860032"/>
              <a:ext cx="538273" cy="538273"/>
              <a:chOff x="1752673" y="495870"/>
              <a:chExt cx="538273" cy="538273"/>
            </a:xfrm>
          </p:grpSpPr>
          <p:sp>
            <p:nvSpPr>
              <p:cNvPr id="55" name="Google Shape;620;p19">
                <a:extLst>
                  <a:ext uri="{FF2B5EF4-FFF2-40B4-BE49-F238E27FC236}">
                    <a16:creationId xmlns:a16="http://schemas.microsoft.com/office/drawing/2014/main" id="{21F8B2B4-A3F0-724A-AC23-F456DDDB54F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4745A537-F33C-CE44-85B3-052AC98B5B2B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3</a:t>
                </a:r>
              </a:p>
            </p:txBody>
          </p: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F0642736-FEEC-4542-985B-840BE5BB9F56}"/>
                </a:ext>
              </a:extLst>
            </p:cNvPr>
            <p:cNvGrpSpPr/>
            <p:nvPr/>
          </p:nvGrpSpPr>
          <p:grpSpPr>
            <a:xfrm>
              <a:off x="2585349" y="860032"/>
              <a:ext cx="538273" cy="538273"/>
              <a:chOff x="1752673" y="495870"/>
              <a:chExt cx="538273" cy="538273"/>
            </a:xfrm>
          </p:grpSpPr>
          <p:sp>
            <p:nvSpPr>
              <p:cNvPr id="58" name="Google Shape;620;p19">
                <a:extLst>
                  <a:ext uri="{FF2B5EF4-FFF2-40B4-BE49-F238E27FC236}">
                    <a16:creationId xmlns:a16="http://schemas.microsoft.com/office/drawing/2014/main" id="{F51801B9-2E36-364F-87CD-62E1A6A1686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936FF4FB-D6C0-1F46-BB9D-8295C9B85F04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2</a:t>
                </a:r>
              </a:p>
            </p:txBody>
          </p: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000D1B45-3958-5140-945A-F9CE466376DB}"/>
                </a:ext>
              </a:extLst>
            </p:cNvPr>
            <p:cNvGrpSpPr/>
            <p:nvPr/>
          </p:nvGrpSpPr>
          <p:grpSpPr>
            <a:xfrm>
              <a:off x="3154144" y="860032"/>
              <a:ext cx="538273" cy="538273"/>
              <a:chOff x="1752673" y="495870"/>
              <a:chExt cx="538273" cy="538273"/>
            </a:xfrm>
          </p:grpSpPr>
          <p:sp>
            <p:nvSpPr>
              <p:cNvPr id="61" name="Google Shape;620;p19">
                <a:extLst>
                  <a:ext uri="{FF2B5EF4-FFF2-40B4-BE49-F238E27FC236}">
                    <a16:creationId xmlns:a16="http://schemas.microsoft.com/office/drawing/2014/main" id="{63705E53-9828-3942-80C2-C94CA77C390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E2A84BF6-2A0E-704B-98BF-0D74349E0394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9</a:t>
                </a:r>
              </a:p>
            </p:txBody>
          </p:sp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3CC473B6-6490-DD42-94AD-7E5B29987EAC}"/>
                </a:ext>
              </a:extLst>
            </p:cNvPr>
            <p:cNvGrpSpPr/>
            <p:nvPr/>
          </p:nvGrpSpPr>
          <p:grpSpPr>
            <a:xfrm>
              <a:off x="3722939" y="860032"/>
              <a:ext cx="538273" cy="538273"/>
              <a:chOff x="1752673" y="495870"/>
              <a:chExt cx="538273" cy="538273"/>
            </a:xfrm>
          </p:grpSpPr>
          <p:sp>
            <p:nvSpPr>
              <p:cNvPr id="64" name="Google Shape;620;p19">
                <a:extLst>
                  <a:ext uri="{FF2B5EF4-FFF2-40B4-BE49-F238E27FC236}">
                    <a16:creationId xmlns:a16="http://schemas.microsoft.com/office/drawing/2014/main" id="{5E247DBF-9BD8-9243-8915-DC2CB3BF299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A50E56CA-BFAB-0A4E-A660-749074865ADA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</a:t>
                </a:r>
              </a:p>
            </p:txBody>
          </p:sp>
        </p:grp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8D7D945B-52A3-C24A-8A57-1B686FF3C8E3}"/>
                </a:ext>
              </a:extLst>
            </p:cNvPr>
            <p:cNvGrpSpPr/>
            <p:nvPr/>
          </p:nvGrpSpPr>
          <p:grpSpPr>
            <a:xfrm>
              <a:off x="4860529" y="860032"/>
              <a:ext cx="538273" cy="538273"/>
              <a:chOff x="1752673" y="495870"/>
              <a:chExt cx="538273" cy="538273"/>
            </a:xfrm>
          </p:grpSpPr>
          <p:sp>
            <p:nvSpPr>
              <p:cNvPr id="67" name="Google Shape;620;p19">
                <a:extLst>
                  <a:ext uri="{FF2B5EF4-FFF2-40B4-BE49-F238E27FC236}">
                    <a16:creationId xmlns:a16="http://schemas.microsoft.com/office/drawing/2014/main" id="{62FF369A-2E71-484F-99C0-7C88111066D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ED3C3B3D-D567-3942-AECA-4EB7C8C71B7C}"/>
                  </a:ext>
                </a:extLst>
              </p:cNvPr>
              <p:cNvSpPr txBox="1"/>
              <p:nvPr/>
            </p:nvSpPr>
            <p:spPr>
              <a:xfrm>
                <a:off x="1769537" y="564950"/>
                <a:ext cx="504543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15</a:t>
                </a:r>
              </a:p>
            </p:txBody>
          </p:sp>
        </p:grp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66A50547-04EC-634B-BD91-74910BB5F339}"/>
                </a:ext>
              </a:extLst>
            </p:cNvPr>
            <p:cNvGrpSpPr/>
            <p:nvPr/>
          </p:nvGrpSpPr>
          <p:grpSpPr>
            <a:xfrm>
              <a:off x="4291734" y="860032"/>
              <a:ext cx="538273" cy="538273"/>
              <a:chOff x="1752673" y="495870"/>
              <a:chExt cx="538273" cy="538273"/>
            </a:xfrm>
          </p:grpSpPr>
          <p:sp>
            <p:nvSpPr>
              <p:cNvPr id="70" name="Google Shape;620;p19">
                <a:extLst>
                  <a:ext uri="{FF2B5EF4-FFF2-40B4-BE49-F238E27FC236}">
                    <a16:creationId xmlns:a16="http://schemas.microsoft.com/office/drawing/2014/main" id="{3BD59547-F7B7-7247-9399-EBB7E0D380F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5CD18788-B956-DE40-90B5-7A1E3B631A18}"/>
                  </a:ext>
                </a:extLst>
              </p:cNvPr>
              <p:cNvSpPr txBox="1"/>
              <p:nvPr/>
            </p:nvSpPr>
            <p:spPr>
              <a:xfrm>
                <a:off x="1769537" y="564950"/>
                <a:ext cx="504543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14</a:t>
                </a:r>
              </a:p>
            </p:txBody>
          </p:sp>
        </p:grp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2A30C99D-B330-B94B-A700-4E5CAF0661AF}"/>
                </a:ext>
              </a:extLst>
            </p:cNvPr>
            <p:cNvGrpSpPr/>
            <p:nvPr/>
          </p:nvGrpSpPr>
          <p:grpSpPr>
            <a:xfrm>
              <a:off x="5429324" y="860032"/>
              <a:ext cx="538273" cy="538273"/>
              <a:chOff x="1752673" y="495870"/>
              <a:chExt cx="538273" cy="538273"/>
            </a:xfrm>
          </p:grpSpPr>
          <p:sp>
            <p:nvSpPr>
              <p:cNvPr id="73" name="Google Shape;620;p19">
                <a:extLst>
                  <a:ext uri="{FF2B5EF4-FFF2-40B4-BE49-F238E27FC236}">
                    <a16:creationId xmlns:a16="http://schemas.microsoft.com/office/drawing/2014/main" id="{16D26409-5BE1-BD46-A9F0-F0D76C82672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375D2527-A7FB-DA4E-BF03-3B707D979EF8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</a:t>
                </a:r>
              </a:p>
            </p:txBody>
          </p:sp>
        </p:grp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FC22C833-7201-7D4A-8A03-745C5048EA27}"/>
                </a:ext>
              </a:extLst>
            </p:cNvPr>
            <p:cNvGrpSpPr/>
            <p:nvPr/>
          </p:nvGrpSpPr>
          <p:grpSpPr>
            <a:xfrm>
              <a:off x="5998119" y="860032"/>
              <a:ext cx="538273" cy="538273"/>
              <a:chOff x="1752673" y="495870"/>
              <a:chExt cx="538273" cy="538273"/>
            </a:xfrm>
          </p:grpSpPr>
          <p:sp>
            <p:nvSpPr>
              <p:cNvPr id="76" name="Google Shape;620;p19">
                <a:extLst>
                  <a:ext uri="{FF2B5EF4-FFF2-40B4-BE49-F238E27FC236}">
                    <a16:creationId xmlns:a16="http://schemas.microsoft.com/office/drawing/2014/main" id="{AC5EBFD7-0A43-AA41-8091-17C2C892377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389B7C7B-BB56-844C-9CAD-5748C1286D43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2</a:t>
                </a:r>
              </a:p>
            </p:txBody>
          </p:sp>
        </p:grp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1283CBC5-2E2D-BE4F-B41B-1353C12C7DF5}"/>
                </a:ext>
              </a:extLst>
            </p:cNvPr>
            <p:cNvGrpSpPr/>
            <p:nvPr/>
          </p:nvGrpSpPr>
          <p:grpSpPr>
            <a:xfrm>
              <a:off x="6566914" y="860032"/>
              <a:ext cx="538273" cy="538273"/>
              <a:chOff x="1752673" y="495870"/>
              <a:chExt cx="538273" cy="538273"/>
            </a:xfrm>
          </p:grpSpPr>
          <p:sp>
            <p:nvSpPr>
              <p:cNvPr id="79" name="Google Shape;620;p19">
                <a:extLst>
                  <a:ext uri="{FF2B5EF4-FFF2-40B4-BE49-F238E27FC236}">
                    <a16:creationId xmlns:a16="http://schemas.microsoft.com/office/drawing/2014/main" id="{6FE87BAA-8E0E-F54B-BCAC-A0DC303DA6B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31959102-651C-9E49-83D3-FACEA0EF1215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2</a:t>
                </a:r>
              </a:p>
            </p:txBody>
          </p:sp>
        </p:grp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FED8534F-ED8D-2446-B630-1BA27957DF35}"/>
                </a:ext>
              </a:extLst>
            </p:cNvPr>
            <p:cNvGrpSpPr/>
            <p:nvPr/>
          </p:nvGrpSpPr>
          <p:grpSpPr>
            <a:xfrm>
              <a:off x="7135709" y="860032"/>
              <a:ext cx="538273" cy="538273"/>
              <a:chOff x="1752673" y="495870"/>
              <a:chExt cx="538273" cy="538273"/>
            </a:xfrm>
          </p:grpSpPr>
          <p:sp>
            <p:nvSpPr>
              <p:cNvPr id="82" name="Google Shape;620;p19">
                <a:extLst>
                  <a:ext uri="{FF2B5EF4-FFF2-40B4-BE49-F238E27FC236}">
                    <a16:creationId xmlns:a16="http://schemas.microsoft.com/office/drawing/2014/main" id="{FBD78164-93D8-5143-AE9D-3B17CBB1AFC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D07FA6B8-FF24-0549-ADA7-D78694AB6287}"/>
                  </a:ext>
                </a:extLst>
              </p:cNvPr>
              <p:cNvSpPr txBox="1"/>
              <p:nvPr/>
            </p:nvSpPr>
            <p:spPr>
              <a:xfrm>
                <a:off x="1769537" y="564950"/>
                <a:ext cx="504543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10</a:t>
                </a:r>
              </a:p>
            </p:txBody>
          </p:sp>
        </p:grp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C8EEFC9B-9C94-9543-9F9C-BD01C09B1E4D}"/>
                </a:ext>
              </a:extLst>
            </p:cNvPr>
            <p:cNvGrpSpPr/>
            <p:nvPr/>
          </p:nvGrpSpPr>
          <p:grpSpPr>
            <a:xfrm>
              <a:off x="7704505" y="860032"/>
              <a:ext cx="538273" cy="538273"/>
              <a:chOff x="1752673" y="495870"/>
              <a:chExt cx="538273" cy="538273"/>
            </a:xfrm>
          </p:grpSpPr>
          <p:sp>
            <p:nvSpPr>
              <p:cNvPr id="85" name="Google Shape;620;p19">
                <a:extLst>
                  <a:ext uri="{FF2B5EF4-FFF2-40B4-BE49-F238E27FC236}">
                    <a16:creationId xmlns:a16="http://schemas.microsoft.com/office/drawing/2014/main" id="{0F5191CD-6824-B64D-A2FB-96EF6E1E66B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623AA58F-9A6D-9C42-A377-ECB90DB6155F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7</a:t>
                </a:r>
              </a:p>
            </p:txBody>
          </p:sp>
        </p:grpSp>
      </p:grpSp>
      <p:sp>
        <p:nvSpPr>
          <p:cNvPr id="29" name="Google Shape;3440;p41">
            <a:extLst>
              <a:ext uri="{FF2B5EF4-FFF2-40B4-BE49-F238E27FC236}">
                <a16:creationId xmlns:a16="http://schemas.microsoft.com/office/drawing/2014/main" id="{EA079D10-5B7A-E64A-AC40-35654F211044}"/>
              </a:ext>
            </a:extLst>
          </p:cNvPr>
          <p:cNvSpPr/>
          <p:nvPr/>
        </p:nvSpPr>
        <p:spPr>
          <a:xfrm>
            <a:off x="4493719" y="5195261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0" name="Google Shape;3441;p41">
            <a:extLst>
              <a:ext uri="{FF2B5EF4-FFF2-40B4-BE49-F238E27FC236}">
                <a16:creationId xmlns:a16="http://schemas.microsoft.com/office/drawing/2014/main" id="{EBB8AD15-F298-C248-8726-A6F61ABD1318}"/>
              </a:ext>
            </a:extLst>
          </p:cNvPr>
          <p:cNvSpPr/>
          <p:nvPr/>
        </p:nvSpPr>
        <p:spPr>
          <a:xfrm>
            <a:off x="4936182" y="5384405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1" name="Google Shape;3442;p41">
            <a:extLst>
              <a:ext uri="{FF2B5EF4-FFF2-40B4-BE49-F238E27FC236}">
                <a16:creationId xmlns:a16="http://schemas.microsoft.com/office/drawing/2014/main" id="{6617F9C4-EAAD-5E45-A609-581CB9428D38}"/>
              </a:ext>
            </a:extLst>
          </p:cNvPr>
          <p:cNvSpPr/>
          <p:nvPr/>
        </p:nvSpPr>
        <p:spPr>
          <a:xfrm>
            <a:off x="5414109" y="4042707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2" name="Google Shape;3443;p41">
            <a:extLst>
              <a:ext uri="{FF2B5EF4-FFF2-40B4-BE49-F238E27FC236}">
                <a16:creationId xmlns:a16="http://schemas.microsoft.com/office/drawing/2014/main" id="{D3900B96-3A07-EF46-B8A5-CB4A20216F48}"/>
              </a:ext>
            </a:extLst>
          </p:cNvPr>
          <p:cNvSpPr/>
          <p:nvPr/>
        </p:nvSpPr>
        <p:spPr>
          <a:xfrm>
            <a:off x="5823884" y="5574216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3" name="Google Shape;3444;p41">
            <a:extLst>
              <a:ext uri="{FF2B5EF4-FFF2-40B4-BE49-F238E27FC236}">
                <a16:creationId xmlns:a16="http://schemas.microsoft.com/office/drawing/2014/main" id="{09497BB7-CD84-8C43-95B8-E8A01D72F139}"/>
              </a:ext>
            </a:extLst>
          </p:cNvPr>
          <p:cNvSpPr/>
          <p:nvPr/>
        </p:nvSpPr>
        <p:spPr>
          <a:xfrm>
            <a:off x="6293835" y="3032650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4" name="Google Shape;3445;p41">
            <a:extLst>
              <a:ext uri="{FF2B5EF4-FFF2-40B4-BE49-F238E27FC236}">
                <a16:creationId xmlns:a16="http://schemas.microsoft.com/office/drawing/2014/main" id="{6EF9F3A3-9AB1-C345-9524-F4723FDB1381}"/>
              </a:ext>
            </a:extLst>
          </p:cNvPr>
          <p:cNvSpPr/>
          <p:nvPr/>
        </p:nvSpPr>
        <p:spPr>
          <a:xfrm>
            <a:off x="4051440" y="5568967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40" name="Google Shape;3507;p41">
            <a:extLst>
              <a:ext uri="{FF2B5EF4-FFF2-40B4-BE49-F238E27FC236}">
                <a16:creationId xmlns:a16="http://schemas.microsoft.com/office/drawing/2014/main" id="{782775D8-7C2A-754D-A55B-981EF20849C3}"/>
              </a:ext>
            </a:extLst>
          </p:cNvPr>
          <p:cNvSpPr/>
          <p:nvPr/>
        </p:nvSpPr>
        <p:spPr>
          <a:xfrm>
            <a:off x="3604173" y="5783251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06" name="Google Shape;3444;p41">
            <a:extLst>
              <a:ext uri="{FF2B5EF4-FFF2-40B4-BE49-F238E27FC236}">
                <a16:creationId xmlns:a16="http://schemas.microsoft.com/office/drawing/2014/main" id="{B2A89135-03CB-F040-A6F8-D3BF9C1F7A3B}"/>
              </a:ext>
            </a:extLst>
          </p:cNvPr>
          <p:cNvSpPr/>
          <p:nvPr/>
        </p:nvSpPr>
        <p:spPr>
          <a:xfrm>
            <a:off x="8043413" y="5381334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07" name="Google Shape;3444;p41">
            <a:extLst>
              <a:ext uri="{FF2B5EF4-FFF2-40B4-BE49-F238E27FC236}">
                <a16:creationId xmlns:a16="http://schemas.microsoft.com/office/drawing/2014/main" id="{413F2E4A-388C-7345-B8C9-6735CBE1CA47}"/>
              </a:ext>
            </a:extLst>
          </p:cNvPr>
          <p:cNvSpPr/>
          <p:nvPr/>
        </p:nvSpPr>
        <p:spPr>
          <a:xfrm>
            <a:off x="7153217" y="5581888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08" name="Google Shape;3444;p41">
            <a:extLst>
              <a:ext uri="{FF2B5EF4-FFF2-40B4-BE49-F238E27FC236}">
                <a16:creationId xmlns:a16="http://schemas.microsoft.com/office/drawing/2014/main" id="{D64E0CE3-2BEB-2849-A49C-BF5CA7571E1E}"/>
              </a:ext>
            </a:extLst>
          </p:cNvPr>
          <p:cNvSpPr/>
          <p:nvPr/>
        </p:nvSpPr>
        <p:spPr>
          <a:xfrm>
            <a:off x="7600797" y="5374719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09" name="Google Shape;3444;p41">
            <a:extLst>
              <a:ext uri="{FF2B5EF4-FFF2-40B4-BE49-F238E27FC236}">
                <a16:creationId xmlns:a16="http://schemas.microsoft.com/office/drawing/2014/main" id="{F0E87C31-EB7D-8A45-BDAF-E78C22AF44DE}"/>
              </a:ext>
            </a:extLst>
          </p:cNvPr>
          <p:cNvSpPr/>
          <p:nvPr/>
        </p:nvSpPr>
        <p:spPr>
          <a:xfrm>
            <a:off x="8478333" y="3807993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48" name="Google Shape;3444;p41">
            <a:extLst>
              <a:ext uri="{FF2B5EF4-FFF2-40B4-BE49-F238E27FC236}">
                <a16:creationId xmlns:a16="http://schemas.microsoft.com/office/drawing/2014/main" id="{5545A3A7-8510-7E48-821D-11ADB37D792F}"/>
              </a:ext>
            </a:extLst>
          </p:cNvPr>
          <p:cNvSpPr/>
          <p:nvPr/>
        </p:nvSpPr>
        <p:spPr>
          <a:xfrm>
            <a:off x="8942344" y="4025807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cxnSp>
        <p:nvCxnSpPr>
          <p:cNvPr id="179" name="Google Shape;3513;p41">
            <a:extLst>
              <a:ext uri="{FF2B5EF4-FFF2-40B4-BE49-F238E27FC236}">
                <a16:creationId xmlns:a16="http://schemas.microsoft.com/office/drawing/2014/main" id="{57271D9B-CCC4-CF47-8AA9-F7DB37F837D0}"/>
              </a:ext>
            </a:extLst>
          </p:cNvPr>
          <p:cNvCxnSpPr>
            <a:cxnSpLocks/>
          </p:cNvCxnSpPr>
          <p:nvPr/>
        </p:nvCxnSpPr>
        <p:spPr>
          <a:xfrm flipH="1" flipV="1">
            <a:off x="6851944" y="3068414"/>
            <a:ext cx="380452" cy="2500554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0" name="Google Shape;3444;p41">
            <a:extLst>
              <a:ext uri="{FF2B5EF4-FFF2-40B4-BE49-F238E27FC236}">
                <a16:creationId xmlns:a16="http://schemas.microsoft.com/office/drawing/2014/main" id="{92678323-5430-9B40-BF56-65B3FFD56977}"/>
              </a:ext>
            </a:extLst>
          </p:cNvPr>
          <p:cNvSpPr/>
          <p:nvPr/>
        </p:nvSpPr>
        <p:spPr>
          <a:xfrm>
            <a:off x="6710106" y="2827324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cxnSp>
        <p:nvCxnSpPr>
          <p:cNvPr id="187" name="Google Shape;3510;p41">
            <a:extLst>
              <a:ext uri="{FF2B5EF4-FFF2-40B4-BE49-F238E27FC236}">
                <a16:creationId xmlns:a16="http://schemas.microsoft.com/office/drawing/2014/main" id="{3F191A61-4205-E944-926A-9759D41E8B64}"/>
              </a:ext>
            </a:extLst>
          </p:cNvPr>
          <p:cNvCxnSpPr>
            <a:cxnSpLocks/>
          </p:cNvCxnSpPr>
          <p:nvPr/>
        </p:nvCxnSpPr>
        <p:spPr>
          <a:xfrm flipH="1">
            <a:off x="6521927" y="3009545"/>
            <a:ext cx="188179" cy="79817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2" name="Google Shape;3510;p41">
            <a:extLst>
              <a:ext uri="{FF2B5EF4-FFF2-40B4-BE49-F238E27FC236}">
                <a16:creationId xmlns:a16="http://schemas.microsoft.com/office/drawing/2014/main" id="{14444474-4C57-3C43-90EF-B279E0C7CC53}"/>
              </a:ext>
            </a:extLst>
          </p:cNvPr>
          <p:cNvCxnSpPr>
            <a:cxnSpLocks/>
          </p:cNvCxnSpPr>
          <p:nvPr/>
        </p:nvCxnSpPr>
        <p:spPr>
          <a:xfrm flipH="1">
            <a:off x="7389325" y="5556147"/>
            <a:ext cx="188179" cy="79817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3" name="Google Shape;3510;p41">
            <a:extLst>
              <a:ext uri="{FF2B5EF4-FFF2-40B4-BE49-F238E27FC236}">
                <a16:creationId xmlns:a16="http://schemas.microsoft.com/office/drawing/2014/main" id="{233FF81F-2193-EB49-8F0B-44B7EFA81C8C}"/>
              </a:ext>
            </a:extLst>
          </p:cNvPr>
          <p:cNvCxnSpPr>
            <a:cxnSpLocks/>
          </p:cNvCxnSpPr>
          <p:nvPr/>
        </p:nvCxnSpPr>
        <p:spPr>
          <a:xfrm flipH="1">
            <a:off x="7838547" y="5488528"/>
            <a:ext cx="184211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6" name="Google Shape;3513;p41">
            <a:extLst>
              <a:ext uri="{FF2B5EF4-FFF2-40B4-BE49-F238E27FC236}">
                <a16:creationId xmlns:a16="http://schemas.microsoft.com/office/drawing/2014/main" id="{63B57046-EA11-A947-84C5-3E4C47FBFC36}"/>
              </a:ext>
            </a:extLst>
          </p:cNvPr>
          <p:cNvCxnSpPr>
            <a:cxnSpLocks/>
          </p:cNvCxnSpPr>
          <p:nvPr/>
        </p:nvCxnSpPr>
        <p:spPr>
          <a:xfrm flipV="1">
            <a:off x="8197001" y="4052296"/>
            <a:ext cx="336995" cy="1314214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0" name="Google Shape;3510;p41">
            <a:extLst>
              <a:ext uri="{FF2B5EF4-FFF2-40B4-BE49-F238E27FC236}">
                <a16:creationId xmlns:a16="http://schemas.microsoft.com/office/drawing/2014/main" id="{AD1C73C1-EB47-7648-BDFD-740774813B7F}"/>
              </a:ext>
            </a:extLst>
          </p:cNvPr>
          <p:cNvCxnSpPr>
            <a:cxnSpLocks/>
          </p:cNvCxnSpPr>
          <p:nvPr/>
        </p:nvCxnSpPr>
        <p:spPr>
          <a:xfrm flipH="1" flipV="1">
            <a:off x="8715215" y="3967430"/>
            <a:ext cx="193765" cy="103486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08" name="Group 207">
            <a:extLst>
              <a:ext uri="{FF2B5EF4-FFF2-40B4-BE49-F238E27FC236}">
                <a16:creationId xmlns:a16="http://schemas.microsoft.com/office/drawing/2014/main" id="{A39092B3-454B-864B-B354-B0169CB373A0}"/>
              </a:ext>
            </a:extLst>
          </p:cNvPr>
          <p:cNvGrpSpPr/>
          <p:nvPr/>
        </p:nvGrpSpPr>
        <p:grpSpPr>
          <a:xfrm>
            <a:off x="6602151" y="1976285"/>
            <a:ext cx="1770242" cy="4120186"/>
            <a:chOff x="2410937" y="853347"/>
            <a:chExt cx="2272353" cy="5288836"/>
          </a:xfrm>
          <a:solidFill>
            <a:schemeClr val="accent1">
              <a:alpha val="20000"/>
            </a:schemeClr>
          </a:solidFill>
        </p:grpSpPr>
        <p:sp>
          <p:nvSpPr>
            <p:cNvPr id="209" name="Google Shape;620;p19">
              <a:extLst>
                <a:ext uri="{FF2B5EF4-FFF2-40B4-BE49-F238E27FC236}">
                  <a16:creationId xmlns:a16="http://schemas.microsoft.com/office/drawing/2014/main" id="{47810AAE-7849-E84B-832D-0C126F50537F}"/>
                </a:ext>
              </a:extLst>
            </p:cNvPr>
            <p:cNvSpPr>
              <a:spLocks/>
            </p:cNvSpPr>
            <p:nvPr/>
          </p:nvSpPr>
          <p:spPr>
            <a:xfrm>
              <a:off x="2410937" y="1670505"/>
              <a:ext cx="2272353" cy="4471678"/>
            </a:xfrm>
            <a:prstGeom prst="roundRect">
              <a:avLst>
                <a:gd name="adj" fmla="val 8264"/>
              </a:avLst>
            </a:prstGeom>
            <a:grpFill/>
            <a:ln>
              <a:solidFill>
                <a:schemeClr val="accent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10" name="Google Shape;620;p19">
              <a:extLst>
                <a:ext uri="{FF2B5EF4-FFF2-40B4-BE49-F238E27FC236}">
                  <a16:creationId xmlns:a16="http://schemas.microsoft.com/office/drawing/2014/main" id="{405CBC2E-6C50-074A-BBF5-B7E370E3A908}"/>
                </a:ext>
              </a:extLst>
            </p:cNvPr>
            <p:cNvSpPr>
              <a:spLocks/>
            </p:cNvSpPr>
            <p:nvPr/>
          </p:nvSpPr>
          <p:spPr>
            <a:xfrm>
              <a:off x="2423207" y="853347"/>
              <a:ext cx="2247813" cy="538271"/>
            </a:xfrm>
            <a:prstGeom prst="roundRect">
              <a:avLst>
                <a:gd name="adj" fmla="val 26497"/>
              </a:avLst>
            </a:prstGeom>
            <a:grpFill/>
            <a:ln>
              <a:solidFill>
                <a:schemeClr val="accent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214" name="Group 213">
            <a:extLst>
              <a:ext uri="{FF2B5EF4-FFF2-40B4-BE49-F238E27FC236}">
                <a16:creationId xmlns:a16="http://schemas.microsoft.com/office/drawing/2014/main" id="{103A0D33-5C0D-5A43-ABAB-675E2AC56F8F}"/>
              </a:ext>
            </a:extLst>
          </p:cNvPr>
          <p:cNvGrpSpPr/>
          <p:nvPr/>
        </p:nvGrpSpPr>
        <p:grpSpPr>
          <a:xfrm>
            <a:off x="2733155" y="2983221"/>
            <a:ext cx="6725690" cy="3067817"/>
            <a:chOff x="1389254" y="2088018"/>
            <a:chExt cx="8633365" cy="3937973"/>
          </a:xfrm>
        </p:grpSpPr>
        <p:grpSp>
          <p:nvGrpSpPr>
            <p:cNvPr id="204" name="Group 203">
              <a:extLst>
                <a:ext uri="{FF2B5EF4-FFF2-40B4-BE49-F238E27FC236}">
                  <a16:creationId xmlns:a16="http://schemas.microsoft.com/office/drawing/2014/main" id="{567C3002-F4F1-844C-9C83-70810C6C3BC9}"/>
                </a:ext>
              </a:extLst>
            </p:cNvPr>
            <p:cNvGrpSpPr/>
            <p:nvPr/>
          </p:nvGrpSpPr>
          <p:grpSpPr>
            <a:xfrm>
              <a:off x="1958620" y="2287309"/>
              <a:ext cx="8063999" cy="3548149"/>
              <a:chOff x="1993344" y="2345182"/>
              <a:chExt cx="8063999" cy="3548149"/>
            </a:xfrm>
          </p:grpSpPr>
          <p:cxnSp>
            <p:nvCxnSpPr>
              <p:cNvPr id="23" name="Google Shape;3434;p41">
                <a:extLst>
                  <a:ext uri="{FF2B5EF4-FFF2-40B4-BE49-F238E27FC236}">
                    <a16:creationId xmlns:a16="http://schemas.microsoft.com/office/drawing/2014/main" id="{D0AC1D91-28E8-8E48-A698-3F5DCAB1900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93344" y="3349014"/>
                <a:ext cx="8063999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4" name="Google Shape;3435;p41">
                <a:extLst>
                  <a:ext uri="{FF2B5EF4-FFF2-40B4-BE49-F238E27FC236}">
                    <a16:creationId xmlns:a16="http://schemas.microsoft.com/office/drawing/2014/main" id="{9076F562-3C63-C848-9BBC-217C6D9D7B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93344" y="3850930"/>
                <a:ext cx="8063999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" name="Google Shape;3436;p41">
                <a:extLst>
                  <a:ext uri="{FF2B5EF4-FFF2-40B4-BE49-F238E27FC236}">
                    <a16:creationId xmlns:a16="http://schemas.microsoft.com/office/drawing/2014/main" id="{8A48C1FD-FE41-D648-B003-50B240A705A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93344" y="4352846"/>
                <a:ext cx="8063999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" name="Google Shape;3437;p41">
                <a:extLst>
                  <a:ext uri="{FF2B5EF4-FFF2-40B4-BE49-F238E27FC236}">
                    <a16:creationId xmlns:a16="http://schemas.microsoft.com/office/drawing/2014/main" id="{67349A01-BA13-8A42-902A-F58704A6F29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93344" y="4854762"/>
                <a:ext cx="8063999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" name="Google Shape;3438;p41">
                <a:extLst>
                  <a:ext uri="{FF2B5EF4-FFF2-40B4-BE49-F238E27FC236}">
                    <a16:creationId xmlns:a16="http://schemas.microsoft.com/office/drawing/2014/main" id="{01F99FC3-AC66-3346-B9D4-64CBE2D442C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93344" y="5356678"/>
                <a:ext cx="8063999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8" name="Google Shape;3439;p41">
                <a:extLst>
                  <a:ext uri="{FF2B5EF4-FFF2-40B4-BE49-F238E27FC236}">
                    <a16:creationId xmlns:a16="http://schemas.microsoft.com/office/drawing/2014/main" id="{2A9FED70-7842-1E45-8BE3-E3331FE8108D}"/>
                  </a:ext>
                </a:extLst>
              </p:cNvPr>
              <p:cNvSpPr/>
              <p:nvPr/>
            </p:nvSpPr>
            <p:spPr>
              <a:xfrm>
                <a:off x="1993344" y="5858595"/>
                <a:ext cx="8063999" cy="34736"/>
              </a:xfrm>
              <a:custGeom>
                <a:avLst/>
                <a:gdLst/>
                <a:ahLst/>
                <a:cxnLst/>
                <a:rect l="l" t="t" r="r" b="b"/>
                <a:pathLst>
                  <a:path w="117796" h="638" extrusionOk="0">
                    <a:moveTo>
                      <a:pt x="319" y="1"/>
                    </a:moveTo>
                    <a:cubicBezTo>
                      <a:pt x="142" y="1"/>
                      <a:pt x="1" y="142"/>
                      <a:pt x="1" y="319"/>
                    </a:cubicBezTo>
                    <a:cubicBezTo>
                      <a:pt x="1" y="496"/>
                      <a:pt x="142" y="637"/>
                      <a:pt x="319" y="637"/>
                    </a:cubicBezTo>
                    <a:lnTo>
                      <a:pt x="117477" y="637"/>
                    </a:lnTo>
                    <a:cubicBezTo>
                      <a:pt x="117654" y="637"/>
                      <a:pt x="117796" y="496"/>
                      <a:pt x="117796" y="319"/>
                    </a:cubicBezTo>
                    <a:cubicBezTo>
                      <a:pt x="117796" y="142"/>
                      <a:pt x="117654" y="1"/>
                      <a:pt x="117477" y="1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cxnSp>
            <p:nvCxnSpPr>
              <p:cNvPr id="137" name="Google Shape;3434;p41">
                <a:extLst>
                  <a:ext uri="{FF2B5EF4-FFF2-40B4-BE49-F238E27FC236}">
                    <a16:creationId xmlns:a16="http://schemas.microsoft.com/office/drawing/2014/main" id="{FC38A1BB-38E9-D94B-A184-95FF7FA794C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93344" y="2847098"/>
                <a:ext cx="8063999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8" name="Google Shape;3434;p41">
                <a:extLst>
                  <a:ext uri="{FF2B5EF4-FFF2-40B4-BE49-F238E27FC236}">
                    <a16:creationId xmlns:a16="http://schemas.microsoft.com/office/drawing/2014/main" id="{FA76B373-0E07-E34A-BBBC-FB7A7ED1B2D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93344" y="2345182"/>
                <a:ext cx="8063999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13" name="Group 212">
              <a:extLst>
                <a:ext uri="{FF2B5EF4-FFF2-40B4-BE49-F238E27FC236}">
                  <a16:creationId xmlns:a16="http://schemas.microsoft.com/office/drawing/2014/main" id="{26EBD7A6-BF8A-3E48-BD0F-79782525D77F}"/>
                </a:ext>
              </a:extLst>
            </p:cNvPr>
            <p:cNvGrpSpPr/>
            <p:nvPr/>
          </p:nvGrpSpPr>
          <p:grpSpPr>
            <a:xfrm>
              <a:off x="1389254" y="2088018"/>
              <a:ext cx="504542" cy="3937973"/>
              <a:chOff x="1389254" y="2088018"/>
              <a:chExt cx="504542" cy="3937973"/>
            </a:xfrm>
          </p:grpSpPr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FAD0E36A-FA00-E947-87A8-6A367C9A6E8D}"/>
                  </a:ext>
                </a:extLst>
              </p:cNvPr>
              <p:cNvSpPr txBox="1"/>
              <p:nvPr/>
            </p:nvSpPr>
            <p:spPr>
              <a:xfrm>
                <a:off x="1456128" y="5093075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2</a:t>
                </a:r>
              </a:p>
            </p:txBody>
          </p:sp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FF7B8EBC-498E-E249-BF2C-6B5AE45AE955}"/>
                  </a:ext>
                </a:extLst>
              </p:cNvPr>
              <p:cNvSpPr txBox="1"/>
              <p:nvPr/>
            </p:nvSpPr>
            <p:spPr>
              <a:xfrm>
                <a:off x="1389254" y="3084197"/>
                <a:ext cx="504542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10</a:t>
                </a:r>
              </a:p>
            </p:txBody>
          </p:sp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1DED865C-7AA3-9E4C-BB01-FC42B0A0989B}"/>
                  </a:ext>
                </a:extLst>
              </p:cNvPr>
              <p:cNvSpPr txBox="1"/>
              <p:nvPr/>
            </p:nvSpPr>
            <p:spPr>
              <a:xfrm>
                <a:off x="1456127" y="3598413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8</a:t>
                </a:r>
              </a:p>
            </p:txBody>
          </p:sp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CD772369-DC74-C94E-8523-3FE7547AF177}"/>
                  </a:ext>
                </a:extLst>
              </p:cNvPr>
              <p:cNvSpPr txBox="1"/>
              <p:nvPr/>
            </p:nvSpPr>
            <p:spPr>
              <a:xfrm>
                <a:off x="1456127" y="4098645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6</a:t>
                </a:r>
              </a:p>
            </p:txBody>
          </p:sp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AFFDF699-4046-8B40-83C9-B02FB025330E}"/>
                  </a:ext>
                </a:extLst>
              </p:cNvPr>
              <p:cNvSpPr txBox="1"/>
              <p:nvPr/>
            </p:nvSpPr>
            <p:spPr>
              <a:xfrm>
                <a:off x="1456127" y="459284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4</a:t>
                </a:r>
              </a:p>
            </p:txBody>
          </p:sp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2D451BA1-3882-F143-991B-C496616AC650}"/>
                  </a:ext>
                </a:extLst>
              </p:cNvPr>
              <p:cNvSpPr txBox="1"/>
              <p:nvPr/>
            </p:nvSpPr>
            <p:spPr>
              <a:xfrm>
                <a:off x="1389254" y="2588250"/>
                <a:ext cx="504542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12</a:t>
                </a:r>
              </a:p>
            </p:txBody>
          </p:sp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CC9A6292-10BE-5C41-B055-B3DFB8F2A26C}"/>
                  </a:ext>
                </a:extLst>
              </p:cNvPr>
              <p:cNvSpPr txBox="1"/>
              <p:nvPr/>
            </p:nvSpPr>
            <p:spPr>
              <a:xfrm>
                <a:off x="1389254" y="2088018"/>
                <a:ext cx="504542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14</a:t>
                </a:r>
              </a:p>
            </p:txBody>
          </p:sp>
          <p:sp>
            <p:nvSpPr>
              <p:cNvPr id="212" name="TextBox 211">
                <a:extLst>
                  <a:ext uri="{FF2B5EF4-FFF2-40B4-BE49-F238E27FC236}">
                    <a16:creationId xmlns:a16="http://schemas.microsoft.com/office/drawing/2014/main" id="{03925BB5-D887-6841-9397-77CC361EFAB4}"/>
                  </a:ext>
                </a:extLst>
              </p:cNvPr>
              <p:cNvSpPr txBox="1"/>
              <p:nvPr/>
            </p:nvSpPr>
            <p:spPr>
              <a:xfrm>
                <a:off x="1456126" y="5591409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0</a:t>
                </a:r>
              </a:p>
            </p:txBody>
          </p:sp>
        </p:grp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EEB8CBB0-9F64-434D-964F-4C6044B73E59}"/>
              </a:ext>
            </a:extLst>
          </p:cNvPr>
          <p:cNvGrpSpPr/>
          <p:nvPr/>
        </p:nvGrpSpPr>
        <p:grpSpPr>
          <a:xfrm>
            <a:off x="3514734" y="1386382"/>
            <a:ext cx="5736666" cy="419333"/>
            <a:chOff x="878964" y="860032"/>
            <a:chExt cx="7363814" cy="538273"/>
          </a:xfrm>
        </p:grpSpPr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BAC946B9-B3D7-4546-82E4-EE4862AACA07}"/>
                </a:ext>
              </a:extLst>
            </p:cNvPr>
            <p:cNvGrpSpPr/>
            <p:nvPr/>
          </p:nvGrpSpPr>
          <p:grpSpPr>
            <a:xfrm>
              <a:off x="878964" y="860032"/>
              <a:ext cx="538273" cy="538273"/>
              <a:chOff x="1752673" y="495870"/>
              <a:chExt cx="538273" cy="538273"/>
            </a:xfrm>
          </p:grpSpPr>
          <p:sp>
            <p:nvSpPr>
              <p:cNvPr id="164" name="Google Shape;620;p19">
                <a:extLst>
                  <a:ext uri="{FF2B5EF4-FFF2-40B4-BE49-F238E27FC236}">
                    <a16:creationId xmlns:a16="http://schemas.microsoft.com/office/drawing/2014/main" id="{E7F47521-A9FF-4743-9A0E-4D42FE41EAB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2E6407D9-9DB4-8C47-8718-6950CD41A719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0</a:t>
                </a:r>
              </a:p>
            </p:txBody>
          </p:sp>
        </p:grpSp>
        <p:grpSp>
          <p:nvGrpSpPr>
            <p:cNvPr id="118" name="Group 117">
              <a:extLst>
                <a:ext uri="{FF2B5EF4-FFF2-40B4-BE49-F238E27FC236}">
                  <a16:creationId xmlns:a16="http://schemas.microsoft.com/office/drawing/2014/main" id="{D8E8BC57-A04B-A147-8FAF-FBDD0E817194}"/>
                </a:ext>
              </a:extLst>
            </p:cNvPr>
            <p:cNvGrpSpPr/>
            <p:nvPr/>
          </p:nvGrpSpPr>
          <p:grpSpPr>
            <a:xfrm>
              <a:off x="1447759" y="860032"/>
              <a:ext cx="538273" cy="538273"/>
              <a:chOff x="1752673" y="495870"/>
              <a:chExt cx="538273" cy="538273"/>
            </a:xfrm>
          </p:grpSpPr>
          <p:sp>
            <p:nvSpPr>
              <p:cNvPr id="162" name="Google Shape;620;p19">
                <a:extLst>
                  <a:ext uri="{FF2B5EF4-FFF2-40B4-BE49-F238E27FC236}">
                    <a16:creationId xmlns:a16="http://schemas.microsoft.com/office/drawing/2014/main" id="{6D930BE5-0644-BB45-B195-97B2767D0F5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63" name="TextBox 162">
                <a:extLst>
                  <a:ext uri="{FF2B5EF4-FFF2-40B4-BE49-F238E27FC236}">
                    <a16:creationId xmlns:a16="http://schemas.microsoft.com/office/drawing/2014/main" id="{A40A00BC-7BFD-E84E-A958-81BA5FE53910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</a:t>
                </a:r>
              </a:p>
            </p:txBody>
          </p:sp>
        </p:grpSp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FF837B42-C8E8-644A-B7F6-785462CDD896}"/>
                </a:ext>
              </a:extLst>
            </p:cNvPr>
            <p:cNvGrpSpPr/>
            <p:nvPr/>
          </p:nvGrpSpPr>
          <p:grpSpPr>
            <a:xfrm>
              <a:off x="2016554" y="860032"/>
              <a:ext cx="538273" cy="538273"/>
              <a:chOff x="1752673" y="495870"/>
              <a:chExt cx="538273" cy="538273"/>
            </a:xfrm>
          </p:grpSpPr>
          <p:sp>
            <p:nvSpPr>
              <p:cNvPr id="160" name="Google Shape;620;p19">
                <a:extLst>
                  <a:ext uri="{FF2B5EF4-FFF2-40B4-BE49-F238E27FC236}">
                    <a16:creationId xmlns:a16="http://schemas.microsoft.com/office/drawing/2014/main" id="{3B37D4C6-2778-8248-AA4E-9ED044B45D2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C53AF1BC-F0A8-1A47-AE65-39729C478BE2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3</a:t>
                </a:r>
              </a:p>
            </p:txBody>
          </p:sp>
        </p:grpSp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350151BF-1D61-2247-82EE-236774457012}"/>
                </a:ext>
              </a:extLst>
            </p:cNvPr>
            <p:cNvGrpSpPr/>
            <p:nvPr/>
          </p:nvGrpSpPr>
          <p:grpSpPr>
            <a:xfrm>
              <a:off x="2585349" y="860032"/>
              <a:ext cx="538273" cy="538273"/>
              <a:chOff x="1752673" y="495870"/>
              <a:chExt cx="538273" cy="538273"/>
            </a:xfrm>
          </p:grpSpPr>
          <p:sp>
            <p:nvSpPr>
              <p:cNvPr id="158" name="Google Shape;620;p19">
                <a:extLst>
                  <a:ext uri="{FF2B5EF4-FFF2-40B4-BE49-F238E27FC236}">
                    <a16:creationId xmlns:a16="http://schemas.microsoft.com/office/drawing/2014/main" id="{F6730818-CA0E-8C4D-BB59-F38FECF5FC3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57993998-67BA-DB40-97DF-A2057FC35C58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2</a:t>
                </a:r>
              </a:p>
            </p:txBody>
          </p:sp>
        </p:grpSp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BFE7FA58-B8E1-DE48-9B0A-3E72FF2A689D}"/>
                </a:ext>
              </a:extLst>
            </p:cNvPr>
            <p:cNvGrpSpPr/>
            <p:nvPr/>
          </p:nvGrpSpPr>
          <p:grpSpPr>
            <a:xfrm>
              <a:off x="3154144" y="860032"/>
              <a:ext cx="538273" cy="538273"/>
              <a:chOff x="1752673" y="495870"/>
              <a:chExt cx="538273" cy="538273"/>
            </a:xfrm>
          </p:grpSpPr>
          <p:sp>
            <p:nvSpPr>
              <p:cNvPr id="156" name="Google Shape;620;p19">
                <a:extLst>
                  <a:ext uri="{FF2B5EF4-FFF2-40B4-BE49-F238E27FC236}">
                    <a16:creationId xmlns:a16="http://schemas.microsoft.com/office/drawing/2014/main" id="{DD88B6AD-E645-EC4B-A163-AB58662556C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2E4B3AFE-89A0-4D43-BE89-B1A1F15CCCE8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9</a:t>
                </a:r>
              </a:p>
            </p:txBody>
          </p:sp>
        </p:grpSp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7A0E353D-5B61-8D41-90DD-7975742E748D}"/>
                </a:ext>
              </a:extLst>
            </p:cNvPr>
            <p:cNvGrpSpPr/>
            <p:nvPr/>
          </p:nvGrpSpPr>
          <p:grpSpPr>
            <a:xfrm>
              <a:off x="3722939" y="860032"/>
              <a:ext cx="538273" cy="538273"/>
              <a:chOff x="1752673" y="495870"/>
              <a:chExt cx="538273" cy="538273"/>
            </a:xfrm>
          </p:grpSpPr>
          <p:sp>
            <p:nvSpPr>
              <p:cNvPr id="154" name="Google Shape;620;p19">
                <a:extLst>
                  <a:ext uri="{FF2B5EF4-FFF2-40B4-BE49-F238E27FC236}">
                    <a16:creationId xmlns:a16="http://schemas.microsoft.com/office/drawing/2014/main" id="{42C2B250-A2FF-E54C-8FBC-FE0A783AB4D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2B599FF9-2AE8-3B4C-80D3-CB6268E64112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</a:t>
                </a:r>
              </a:p>
            </p:txBody>
          </p:sp>
        </p:grpSp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id="{EE2797A2-5C64-3549-B2E6-E7E6AE25BD8D}"/>
                </a:ext>
              </a:extLst>
            </p:cNvPr>
            <p:cNvGrpSpPr/>
            <p:nvPr/>
          </p:nvGrpSpPr>
          <p:grpSpPr>
            <a:xfrm>
              <a:off x="4860529" y="860032"/>
              <a:ext cx="538273" cy="538273"/>
              <a:chOff x="1752673" y="495870"/>
              <a:chExt cx="538273" cy="538273"/>
            </a:xfrm>
          </p:grpSpPr>
          <p:sp>
            <p:nvSpPr>
              <p:cNvPr id="152" name="Google Shape;620;p19">
                <a:extLst>
                  <a:ext uri="{FF2B5EF4-FFF2-40B4-BE49-F238E27FC236}">
                    <a16:creationId xmlns:a16="http://schemas.microsoft.com/office/drawing/2014/main" id="{3B540E9C-D980-6148-BD8D-6E7F750FF14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1E5D7E67-177E-2A4C-93AD-6D4390BAFB77}"/>
                  </a:ext>
                </a:extLst>
              </p:cNvPr>
              <p:cNvSpPr txBox="1"/>
              <p:nvPr/>
            </p:nvSpPr>
            <p:spPr>
              <a:xfrm>
                <a:off x="1769537" y="564950"/>
                <a:ext cx="504543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15</a:t>
                </a:r>
              </a:p>
            </p:txBody>
          </p:sp>
        </p:grpSp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373F290F-3FC5-3245-8222-71CD624824C8}"/>
                </a:ext>
              </a:extLst>
            </p:cNvPr>
            <p:cNvGrpSpPr/>
            <p:nvPr/>
          </p:nvGrpSpPr>
          <p:grpSpPr>
            <a:xfrm>
              <a:off x="4291734" y="860032"/>
              <a:ext cx="538273" cy="538273"/>
              <a:chOff x="1752673" y="495870"/>
              <a:chExt cx="538273" cy="538273"/>
            </a:xfrm>
          </p:grpSpPr>
          <p:sp>
            <p:nvSpPr>
              <p:cNvPr id="150" name="Google Shape;620;p19">
                <a:extLst>
                  <a:ext uri="{FF2B5EF4-FFF2-40B4-BE49-F238E27FC236}">
                    <a16:creationId xmlns:a16="http://schemas.microsoft.com/office/drawing/2014/main" id="{7DE5EDA2-A26F-F243-9E99-76E36ECB330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B996658A-209D-D448-ABA8-13F2B571A267}"/>
                  </a:ext>
                </a:extLst>
              </p:cNvPr>
              <p:cNvSpPr txBox="1"/>
              <p:nvPr/>
            </p:nvSpPr>
            <p:spPr>
              <a:xfrm>
                <a:off x="1769537" y="564950"/>
                <a:ext cx="504543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14</a:t>
                </a:r>
              </a:p>
            </p:txBody>
          </p:sp>
        </p:grpSp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9AA4A191-E13D-6646-8657-406E0B3F675C}"/>
                </a:ext>
              </a:extLst>
            </p:cNvPr>
            <p:cNvGrpSpPr/>
            <p:nvPr/>
          </p:nvGrpSpPr>
          <p:grpSpPr>
            <a:xfrm>
              <a:off x="5429324" y="860032"/>
              <a:ext cx="538273" cy="538273"/>
              <a:chOff x="1752673" y="495870"/>
              <a:chExt cx="538273" cy="538273"/>
            </a:xfrm>
          </p:grpSpPr>
          <p:sp>
            <p:nvSpPr>
              <p:cNvPr id="147" name="Google Shape;620;p19">
                <a:extLst>
                  <a:ext uri="{FF2B5EF4-FFF2-40B4-BE49-F238E27FC236}">
                    <a16:creationId xmlns:a16="http://schemas.microsoft.com/office/drawing/2014/main" id="{81C437D9-8B40-A641-A2B1-8A2B4F4D57C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9AA4526E-6BD3-8543-BE50-701CDA80C0DA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</a:t>
                </a:r>
              </a:p>
            </p:txBody>
          </p:sp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63179DA2-BE0D-1E4D-A12F-95DC0BDEC80E}"/>
                </a:ext>
              </a:extLst>
            </p:cNvPr>
            <p:cNvGrpSpPr/>
            <p:nvPr/>
          </p:nvGrpSpPr>
          <p:grpSpPr>
            <a:xfrm>
              <a:off x="5998119" y="860032"/>
              <a:ext cx="538273" cy="538273"/>
              <a:chOff x="1752673" y="495870"/>
              <a:chExt cx="538273" cy="538273"/>
            </a:xfrm>
          </p:grpSpPr>
          <p:sp>
            <p:nvSpPr>
              <p:cNvPr id="145" name="Google Shape;620;p19">
                <a:extLst>
                  <a:ext uri="{FF2B5EF4-FFF2-40B4-BE49-F238E27FC236}">
                    <a16:creationId xmlns:a16="http://schemas.microsoft.com/office/drawing/2014/main" id="{8684C19A-7E36-D847-A965-0DB0336151D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D951ACC0-CC73-C246-A5DD-BC6029196225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2</a:t>
                </a:r>
              </a:p>
            </p:txBody>
          </p:sp>
        </p:grpSp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8DE7A6D9-05A0-7243-89B7-93ACBA371700}"/>
                </a:ext>
              </a:extLst>
            </p:cNvPr>
            <p:cNvGrpSpPr/>
            <p:nvPr/>
          </p:nvGrpSpPr>
          <p:grpSpPr>
            <a:xfrm>
              <a:off x="6566914" y="860032"/>
              <a:ext cx="538273" cy="538273"/>
              <a:chOff x="1752673" y="495870"/>
              <a:chExt cx="538273" cy="538273"/>
            </a:xfrm>
          </p:grpSpPr>
          <p:sp>
            <p:nvSpPr>
              <p:cNvPr id="143" name="Google Shape;620;p19">
                <a:extLst>
                  <a:ext uri="{FF2B5EF4-FFF2-40B4-BE49-F238E27FC236}">
                    <a16:creationId xmlns:a16="http://schemas.microsoft.com/office/drawing/2014/main" id="{BF6C3871-3C1E-1B4C-8517-86EDE706135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3251A81C-69A2-2040-B342-A39659A1CAE8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2</a:t>
                </a:r>
              </a:p>
            </p:txBody>
          </p:sp>
        </p:grpSp>
        <p:grpSp>
          <p:nvGrpSpPr>
            <p:cNvPr id="135" name="Group 134">
              <a:extLst>
                <a:ext uri="{FF2B5EF4-FFF2-40B4-BE49-F238E27FC236}">
                  <a16:creationId xmlns:a16="http://schemas.microsoft.com/office/drawing/2014/main" id="{10BA56AB-97AF-2F42-BEFA-0013BDC62C1B}"/>
                </a:ext>
              </a:extLst>
            </p:cNvPr>
            <p:cNvGrpSpPr/>
            <p:nvPr/>
          </p:nvGrpSpPr>
          <p:grpSpPr>
            <a:xfrm>
              <a:off x="7135709" y="860032"/>
              <a:ext cx="538273" cy="538273"/>
              <a:chOff x="1752673" y="495870"/>
              <a:chExt cx="538273" cy="538273"/>
            </a:xfrm>
          </p:grpSpPr>
          <p:sp>
            <p:nvSpPr>
              <p:cNvPr id="141" name="Google Shape;620;p19">
                <a:extLst>
                  <a:ext uri="{FF2B5EF4-FFF2-40B4-BE49-F238E27FC236}">
                    <a16:creationId xmlns:a16="http://schemas.microsoft.com/office/drawing/2014/main" id="{0446967A-A238-7244-91F1-43BD2CC4B17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6BB122C6-C89A-7D46-AEC0-5D86FE9E48E2}"/>
                  </a:ext>
                </a:extLst>
              </p:cNvPr>
              <p:cNvSpPr txBox="1"/>
              <p:nvPr/>
            </p:nvSpPr>
            <p:spPr>
              <a:xfrm>
                <a:off x="1769537" y="564950"/>
                <a:ext cx="504543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10</a:t>
                </a:r>
              </a:p>
            </p:txBody>
          </p:sp>
        </p:grp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2DD6C9F8-3177-2A4A-BF17-AF5D38593BC0}"/>
                </a:ext>
              </a:extLst>
            </p:cNvPr>
            <p:cNvGrpSpPr/>
            <p:nvPr/>
          </p:nvGrpSpPr>
          <p:grpSpPr>
            <a:xfrm>
              <a:off x="7704505" y="860032"/>
              <a:ext cx="538273" cy="538273"/>
              <a:chOff x="1752673" y="495870"/>
              <a:chExt cx="538273" cy="538273"/>
            </a:xfrm>
          </p:grpSpPr>
          <p:sp>
            <p:nvSpPr>
              <p:cNvPr id="139" name="Google Shape;620;p19">
                <a:extLst>
                  <a:ext uri="{FF2B5EF4-FFF2-40B4-BE49-F238E27FC236}">
                    <a16:creationId xmlns:a16="http://schemas.microsoft.com/office/drawing/2014/main" id="{9C8BCD39-254E-7E4A-8F0D-8985520CB47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7ED2BA36-5581-F24E-B379-20315235D1C3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7</a:t>
                </a:r>
              </a:p>
            </p:txBody>
          </p:sp>
        </p:grpSp>
      </p:grpSp>
      <p:grpSp>
        <p:nvGrpSpPr>
          <p:cNvPr id="207" name="Group 206">
            <a:extLst>
              <a:ext uri="{FF2B5EF4-FFF2-40B4-BE49-F238E27FC236}">
                <a16:creationId xmlns:a16="http://schemas.microsoft.com/office/drawing/2014/main" id="{980C5C44-47AD-9A4D-8714-D0420BB47BE8}"/>
              </a:ext>
            </a:extLst>
          </p:cNvPr>
          <p:cNvGrpSpPr/>
          <p:nvPr/>
        </p:nvGrpSpPr>
        <p:grpSpPr>
          <a:xfrm>
            <a:off x="3502030" y="1382953"/>
            <a:ext cx="1770242" cy="4704282"/>
            <a:chOff x="2410937" y="103578"/>
            <a:chExt cx="2272353" cy="6038605"/>
          </a:xfrm>
          <a:solidFill>
            <a:schemeClr val="accent6">
              <a:alpha val="20000"/>
            </a:schemeClr>
          </a:solidFill>
        </p:grpSpPr>
        <p:sp>
          <p:nvSpPr>
            <p:cNvPr id="205" name="Google Shape;620;p19">
              <a:extLst>
                <a:ext uri="{FF2B5EF4-FFF2-40B4-BE49-F238E27FC236}">
                  <a16:creationId xmlns:a16="http://schemas.microsoft.com/office/drawing/2014/main" id="{6F104C2E-1B2A-2443-A5D0-4E71A2C8B128}"/>
                </a:ext>
              </a:extLst>
            </p:cNvPr>
            <p:cNvSpPr>
              <a:spLocks/>
            </p:cNvSpPr>
            <p:nvPr/>
          </p:nvSpPr>
          <p:spPr>
            <a:xfrm>
              <a:off x="2410937" y="1670505"/>
              <a:ext cx="2272353" cy="4471678"/>
            </a:xfrm>
            <a:prstGeom prst="roundRect">
              <a:avLst>
                <a:gd name="adj" fmla="val 8264"/>
              </a:avLst>
            </a:prstGeom>
            <a:grpFill/>
            <a:ln>
              <a:solidFill>
                <a:schemeClr val="accent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06" name="Google Shape;620;p19">
              <a:extLst>
                <a:ext uri="{FF2B5EF4-FFF2-40B4-BE49-F238E27FC236}">
                  <a16:creationId xmlns:a16="http://schemas.microsoft.com/office/drawing/2014/main" id="{B0D176BE-02AE-EB44-AA8B-DE2306ECB9EC}"/>
                </a:ext>
              </a:extLst>
            </p:cNvPr>
            <p:cNvSpPr>
              <a:spLocks/>
            </p:cNvSpPr>
            <p:nvPr/>
          </p:nvSpPr>
          <p:spPr>
            <a:xfrm>
              <a:off x="2422686" y="103578"/>
              <a:ext cx="2247812" cy="538271"/>
            </a:xfrm>
            <a:prstGeom prst="roundRect">
              <a:avLst>
                <a:gd name="adj" fmla="val 26497"/>
              </a:avLst>
            </a:prstGeom>
            <a:grpFill/>
            <a:ln>
              <a:solidFill>
                <a:schemeClr val="accent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7B6D3830-20F2-1F42-AB87-6DF819CC82B3}"/>
              </a:ext>
            </a:extLst>
          </p:cNvPr>
          <p:cNvGrpSpPr/>
          <p:nvPr/>
        </p:nvGrpSpPr>
        <p:grpSpPr>
          <a:xfrm>
            <a:off x="3514734" y="761529"/>
            <a:ext cx="5736666" cy="419333"/>
            <a:chOff x="878964" y="860032"/>
            <a:chExt cx="7363814" cy="538273"/>
          </a:xfrm>
        </p:grpSpPr>
        <p:grpSp>
          <p:nvGrpSpPr>
            <p:cNvPr id="167" name="Group 166">
              <a:extLst>
                <a:ext uri="{FF2B5EF4-FFF2-40B4-BE49-F238E27FC236}">
                  <a16:creationId xmlns:a16="http://schemas.microsoft.com/office/drawing/2014/main" id="{EE5CADD0-69B9-AE46-81AF-F584E0DD18D1}"/>
                </a:ext>
              </a:extLst>
            </p:cNvPr>
            <p:cNvGrpSpPr/>
            <p:nvPr/>
          </p:nvGrpSpPr>
          <p:grpSpPr>
            <a:xfrm>
              <a:off x="878964" y="860032"/>
              <a:ext cx="538273" cy="538273"/>
              <a:chOff x="1752673" y="495870"/>
              <a:chExt cx="538273" cy="538273"/>
            </a:xfrm>
          </p:grpSpPr>
          <p:sp>
            <p:nvSpPr>
              <p:cNvPr id="221" name="Google Shape;620;p19">
                <a:extLst>
                  <a:ext uri="{FF2B5EF4-FFF2-40B4-BE49-F238E27FC236}">
                    <a16:creationId xmlns:a16="http://schemas.microsoft.com/office/drawing/2014/main" id="{A239C3F0-3920-8143-89B1-78373BA8F57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22" name="TextBox 221">
                <a:extLst>
                  <a:ext uri="{FF2B5EF4-FFF2-40B4-BE49-F238E27FC236}">
                    <a16:creationId xmlns:a16="http://schemas.microsoft.com/office/drawing/2014/main" id="{4743B655-572B-6B49-8E52-7726EC419E32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0</a:t>
                </a:r>
              </a:p>
            </p:txBody>
          </p:sp>
        </p:grpSp>
        <p:grpSp>
          <p:nvGrpSpPr>
            <p:cNvPr id="168" name="Group 167">
              <a:extLst>
                <a:ext uri="{FF2B5EF4-FFF2-40B4-BE49-F238E27FC236}">
                  <a16:creationId xmlns:a16="http://schemas.microsoft.com/office/drawing/2014/main" id="{1887CE4E-ACFE-034E-BAA0-68A2175E0021}"/>
                </a:ext>
              </a:extLst>
            </p:cNvPr>
            <p:cNvGrpSpPr/>
            <p:nvPr/>
          </p:nvGrpSpPr>
          <p:grpSpPr>
            <a:xfrm>
              <a:off x="1431701" y="860032"/>
              <a:ext cx="570388" cy="538273"/>
              <a:chOff x="1736615" y="495870"/>
              <a:chExt cx="570388" cy="538273"/>
            </a:xfrm>
          </p:grpSpPr>
          <p:sp>
            <p:nvSpPr>
              <p:cNvPr id="219" name="Google Shape;620;p19">
                <a:extLst>
                  <a:ext uri="{FF2B5EF4-FFF2-40B4-BE49-F238E27FC236}">
                    <a16:creationId xmlns:a16="http://schemas.microsoft.com/office/drawing/2014/main" id="{3F4B657E-6EBE-8B4C-A21E-874A304D125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20" name="TextBox 219">
                <a:extLst>
                  <a:ext uri="{FF2B5EF4-FFF2-40B4-BE49-F238E27FC236}">
                    <a16:creationId xmlns:a16="http://schemas.microsoft.com/office/drawing/2014/main" id="{71B0F603-D8BE-CF42-A0BB-5C65D933E59E}"/>
                  </a:ext>
                </a:extLst>
              </p:cNvPr>
              <p:cNvSpPr txBox="1"/>
              <p:nvPr/>
            </p:nvSpPr>
            <p:spPr>
              <a:xfrm>
                <a:off x="1736615" y="564950"/>
                <a:ext cx="570388" cy="43458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7.4</a:t>
                </a:r>
              </a:p>
            </p:txBody>
          </p:sp>
        </p:grpSp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705CD5BA-1CC3-5D43-BCFE-740DF1A5FF33}"/>
                </a:ext>
              </a:extLst>
            </p:cNvPr>
            <p:cNvGrpSpPr/>
            <p:nvPr/>
          </p:nvGrpSpPr>
          <p:grpSpPr>
            <a:xfrm>
              <a:off x="2000496" y="860032"/>
              <a:ext cx="570388" cy="538273"/>
              <a:chOff x="1736615" y="495870"/>
              <a:chExt cx="570388" cy="538273"/>
            </a:xfrm>
          </p:grpSpPr>
          <p:sp>
            <p:nvSpPr>
              <p:cNvPr id="217" name="Google Shape;620;p19">
                <a:extLst>
                  <a:ext uri="{FF2B5EF4-FFF2-40B4-BE49-F238E27FC236}">
                    <a16:creationId xmlns:a16="http://schemas.microsoft.com/office/drawing/2014/main" id="{E4DCEF78-949F-8947-B313-AEF0949417D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18" name="TextBox 217">
                <a:extLst>
                  <a:ext uri="{FF2B5EF4-FFF2-40B4-BE49-F238E27FC236}">
                    <a16:creationId xmlns:a16="http://schemas.microsoft.com/office/drawing/2014/main" id="{5DA909AE-8DD3-5A4C-A3D4-02119B99E591}"/>
                  </a:ext>
                </a:extLst>
              </p:cNvPr>
              <p:cNvSpPr txBox="1"/>
              <p:nvPr/>
            </p:nvSpPr>
            <p:spPr>
              <a:xfrm>
                <a:off x="1736615" y="564950"/>
                <a:ext cx="570388" cy="43458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6.9</a:t>
                </a:r>
              </a:p>
            </p:txBody>
          </p:sp>
        </p:grpSp>
        <p:grpSp>
          <p:nvGrpSpPr>
            <p:cNvPr id="170" name="Group 169">
              <a:extLst>
                <a:ext uri="{FF2B5EF4-FFF2-40B4-BE49-F238E27FC236}">
                  <a16:creationId xmlns:a16="http://schemas.microsoft.com/office/drawing/2014/main" id="{43565AD6-1FE9-194A-B01C-2E2FDDD888CC}"/>
                </a:ext>
              </a:extLst>
            </p:cNvPr>
            <p:cNvGrpSpPr/>
            <p:nvPr/>
          </p:nvGrpSpPr>
          <p:grpSpPr>
            <a:xfrm>
              <a:off x="2502416" y="860032"/>
              <a:ext cx="704139" cy="538273"/>
              <a:chOff x="1669740" y="495870"/>
              <a:chExt cx="704139" cy="538273"/>
            </a:xfrm>
          </p:grpSpPr>
          <p:sp>
            <p:nvSpPr>
              <p:cNvPr id="215" name="Google Shape;620;p19">
                <a:extLst>
                  <a:ext uri="{FF2B5EF4-FFF2-40B4-BE49-F238E27FC236}">
                    <a16:creationId xmlns:a16="http://schemas.microsoft.com/office/drawing/2014/main" id="{598759CE-F42B-B343-AD42-C2BB2710B96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16" name="TextBox 215">
                <a:extLst>
                  <a:ext uri="{FF2B5EF4-FFF2-40B4-BE49-F238E27FC236}">
                    <a16:creationId xmlns:a16="http://schemas.microsoft.com/office/drawing/2014/main" id="{1734B0D6-CC7B-9E45-B86D-7DA7422057A7}"/>
                  </a:ext>
                </a:extLst>
              </p:cNvPr>
              <p:cNvSpPr txBox="1"/>
              <p:nvPr/>
            </p:nvSpPr>
            <p:spPr>
              <a:xfrm>
                <a:off x="1669740" y="564950"/>
                <a:ext cx="704139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14.7</a:t>
                </a:r>
              </a:p>
            </p:txBody>
          </p:sp>
        </p:grpSp>
        <p:grpSp>
          <p:nvGrpSpPr>
            <p:cNvPr id="171" name="Group 170">
              <a:extLst>
                <a:ext uri="{FF2B5EF4-FFF2-40B4-BE49-F238E27FC236}">
                  <a16:creationId xmlns:a16="http://schemas.microsoft.com/office/drawing/2014/main" id="{0B6F9F7C-D186-8648-BDD5-38C7F5C2446B}"/>
                </a:ext>
              </a:extLst>
            </p:cNvPr>
            <p:cNvGrpSpPr/>
            <p:nvPr/>
          </p:nvGrpSpPr>
          <p:grpSpPr>
            <a:xfrm>
              <a:off x="3071212" y="860032"/>
              <a:ext cx="704136" cy="538273"/>
              <a:chOff x="1669741" y="495870"/>
              <a:chExt cx="704136" cy="538273"/>
            </a:xfrm>
          </p:grpSpPr>
          <p:sp>
            <p:nvSpPr>
              <p:cNvPr id="203" name="Google Shape;620;p19">
                <a:extLst>
                  <a:ext uri="{FF2B5EF4-FFF2-40B4-BE49-F238E27FC236}">
                    <a16:creationId xmlns:a16="http://schemas.microsoft.com/office/drawing/2014/main" id="{2AA633B1-34A4-6D46-86CC-3F520012939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11" name="TextBox 210">
                <a:extLst>
                  <a:ext uri="{FF2B5EF4-FFF2-40B4-BE49-F238E27FC236}">
                    <a16:creationId xmlns:a16="http://schemas.microsoft.com/office/drawing/2014/main" id="{A79E32EF-E7B4-7F4D-81FC-56E3EFEDC477}"/>
                  </a:ext>
                </a:extLst>
              </p:cNvPr>
              <p:cNvSpPr txBox="1"/>
              <p:nvPr/>
            </p:nvSpPr>
            <p:spPr>
              <a:xfrm>
                <a:off x="1669741" y="564950"/>
                <a:ext cx="704136" cy="43458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19.3</a:t>
                </a:r>
              </a:p>
            </p:txBody>
          </p:sp>
        </p:grpSp>
        <p:grpSp>
          <p:nvGrpSpPr>
            <p:cNvPr id="172" name="Group 171">
              <a:extLst>
                <a:ext uri="{FF2B5EF4-FFF2-40B4-BE49-F238E27FC236}">
                  <a16:creationId xmlns:a16="http://schemas.microsoft.com/office/drawing/2014/main" id="{F76AFB3D-F65D-CD46-B8FD-DBC6EE110FEF}"/>
                </a:ext>
              </a:extLst>
            </p:cNvPr>
            <p:cNvGrpSpPr/>
            <p:nvPr/>
          </p:nvGrpSpPr>
          <p:grpSpPr>
            <a:xfrm>
              <a:off x="3640006" y="860032"/>
              <a:ext cx="704139" cy="538273"/>
              <a:chOff x="1669740" y="495870"/>
              <a:chExt cx="704139" cy="538273"/>
            </a:xfrm>
          </p:grpSpPr>
          <p:sp>
            <p:nvSpPr>
              <p:cNvPr id="201" name="Google Shape;620;p19">
                <a:extLst>
                  <a:ext uri="{FF2B5EF4-FFF2-40B4-BE49-F238E27FC236}">
                    <a16:creationId xmlns:a16="http://schemas.microsoft.com/office/drawing/2014/main" id="{200B285D-C8AE-2643-B810-21397EB0E07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02" name="TextBox 201">
                <a:extLst>
                  <a:ext uri="{FF2B5EF4-FFF2-40B4-BE49-F238E27FC236}">
                    <a16:creationId xmlns:a16="http://schemas.microsoft.com/office/drawing/2014/main" id="{A58C78BD-F695-5B40-A54E-6E1B9C43A521}"/>
                  </a:ext>
                </a:extLst>
              </p:cNvPr>
              <p:cNvSpPr txBox="1"/>
              <p:nvPr/>
            </p:nvSpPr>
            <p:spPr>
              <a:xfrm>
                <a:off x="1669740" y="564950"/>
                <a:ext cx="704139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17.7</a:t>
                </a:r>
              </a:p>
            </p:txBody>
          </p:sp>
        </p:grpSp>
        <p:grpSp>
          <p:nvGrpSpPr>
            <p:cNvPr id="173" name="Group 172">
              <a:extLst>
                <a:ext uri="{FF2B5EF4-FFF2-40B4-BE49-F238E27FC236}">
                  <a16:creationId xmlns:a16="http://schemas.microsoft.com/office/drawing/2014/main" id="{2A2975BD-1F6B-A74D-A5D2-4ABD07981332}"/>
                </a:ext>
              </a:extLst>
            </p:cNvPr>
            <p:cNvGrpSpPr/>
            <p:nvPr/>
          </p:nvGrpSpPr>
          <p:grpSpPr>
            <a:xfrm>
              <a:off x="4777596" y="860032"/>
              <a:ext cx="704139" cy="538273"/>
              <a:chOff x="1669740" y="495870"/>
              <a:chExt cx="704139" cy="538273"/>
            </a:xfrm>
          </p:grpSpPr>
          <p:sp>
            <p:nvSpPr>
              <p:cNvPr id="198" name="Google Shape;620;p19">
                <a:extLst>
                  <a:ext uri="{FF2B5EF4-FFF2-40B4-BE49-F238E27FC236}">
                    <a16:creationId xmlns:a16="http://schemas.microsoft.com/office/drawing/2014/main" id="{E1FE3C6A-BDCF-0B49-ACF6-20118C4E6F8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99" name="TextBox 198">
                <a:extLst>
                  <a:ext uri="{FF2B5EF4-FFF2-40B4-BE49-F238E27FC236}">
                    <a16:creationId xmlns:a16="http://schemas.microsoft.com/office/drawing/2014/main" id="{478E54E2-7D87-6749-ACAD-B7328400C972}"/>
                  </a:ext>
                </a:extLst>
              </p:cNvPr>
              <p:cNvSpPr txBox="1"/>
              <p:nvPr/>
            </p:nvSpPr>
            <p:spPr>
              <a:xfrm>
                <a:off x="1669740" y="564950"/>
                <a:ext cx="704139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15.0</a:t>
                </a:r>
              </a:p>
            </p:txBody>
          </p:sp>
        </p:grpSp>
        <p:grpSp>
          <p:nvGrpSpPr>
            <p:cNvPr id="174" name="Group 173">
              <a:extLst>
                <a:ext uri="{FF2B5EF4-FFF2-40B4-BE49-F238E27FC236}">
                  <a16:creationId xmlns:a16="http://schemas.microsoft.com/office/drawing/2014/main" id="{019B9429-4EB9-5542-8645-100D1391AB4B}"/>
                </a:ext>
              </a:extLst>
            </p:cNvPr>
            <p:cNvGrpSpPr/>
            <p:nvPr/>
          </p:nvGrpSpPr>
          <p:grpSpPr>
            <a:xfrm>
              <a:off x="4208802" y="860032"/>
              <a:ext cx="704136" cy="538273"/>
              <a:chOff x="1669741" y="495870"/>
              <a:chExt cx="704136" cy="538273"/>
            </a:xfrm>
          </p:grpSpPr>
          <p:sp>
            <p:nvSpPr>
              <p:cNvPr id="195" name="Google Shape;620;p19">
                <a:extLst>
                  <a:ext uri="{FF2B5EF4-FFF2-40B4-BE49-F238E27FC236}">
                    <a16:creationId xmlns:a16="http://schemas.microsoft.com/office/drawing/2014/main" id="{B1AF8E98-6337-2948-90C7-9C0B449740A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97" name="TextBox 196">
                <a:extLst>
                  <a:ext uri="{FF2B5EF4-FFF2-40B4-BE49-F238E27FC236}">
                    <a16:creationId xmlns:a16="http://schemas.microsoft.com/office/drawing/2014/main" id="{3578DDBC-1935-4440-A4E8-7B68864264EE}"/>
                  </a:ext>
                </a:extLst>
              </p:cNvPr>
              <p:cNvSpPr txBox="1"/>
              <p:nvPr/>
            </p:nvSpPr>
            <p:spPr>
              <a:xfrm>
                <a:off x="1669741" y="564950"/>
                <a:ext cx="704136" cy="43458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19.9</a:t>
                </a:r>
              </a:p>
            </p:txBody>
          </p:sp>
        </p:grpSp>
        <p:grpSp>
          <p:nvGrpSpPr>
            <p:cNvPr id="175" name="Group 174">
              <a:extLst>
                <a:ext uri="{FF2B5EF4-FFF2-40B4-BE49-F238E27FC236}">
                  <a16:creationId xmlns:a16="http://schemas.microsoft.com/office/drawing/2014/main" id="{49124422-77BE-4045-8DD7-2252B46BA61C}"/>
                </a:ext>
              </a:extLst>
            </p:cNvPr>
            <p:cNvGrpSpPr/>
            <p:nvPr/>
          </p:nvGrpSpPr>
          <p:grpSpPr>
            <a:xfrm>
              <a:off x="5429324" y="860032"/>
              <a:ext cx="538273" cy="538273"/>
              <a:chOff x="1752673" y="495870"/>
              <a:chExt cx="538273" cy="538273"/>
            </a:xfrm>
          </p:grpSpPr>
          <p:sp>
            <p:nvSpPr>
              <p:cNvPr id="191" name="Google Shape;620;p19">
                <a:extLst>
                  <a:ext uri="{FF2B5EF4-FFF2-40B4-BE49-F238E27FC236}">
                    <a16:creationId xmlns:a16="http://schemas.microsoft.com/office/drawing/2014/main" id="{63D52807-6589-A243-9483-85DAD17A42A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94" name="TextBox 193">
                <a:extLst>
                  <a:ext uri="{FF2B5EF4-FFF2-40B4-BE49-F238E27FC236}">
                    <a16:creationId xmlns:a16="http://schemas.microsoft.com/office/drawing/2014/main" id="{1029F8BB-B913-8D4A-B282-7184E0F1F78C}"/>
                  </a:ext>
                </a:extLst>
              </p:cNvPr>
              <p:cNvSpPr txBox="1"/>
              <p:nvPr/>
            </p:nvSpPr>
            <p:spPr>
              <a:xfrm>
                <a:off x="1903245" y="564950"/>
                <a:ext cx="237127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176" name="Group 175">
              <a:extLst>
                <a:ext uri="{FF2B5EF4-FFF2-40B4-BE49-F238E27FC236}">
                  <a16:creationId xmlns:a16="http://schemas.microsoft.com/office/drawing/2014/main" id="{8C7D8E08-9516-344B-9731-17D64263D0DC}"/>
                </a:ext>
              </a:extLst>
            </p:cNvPr>
            <p:cNvGrpSpPr/>
            <p:nvPr/>
          </p:nvGrpSpPr>
          <p:grpSpPr>
            <a:xfrm>
              <a:off x="5998119" y="860032"/>
              <a:ext cx="538273" cy="538273"/>
              <a:chOff x="1752673" y="495870"/>
              <a:chExt cx="538273" cy="538273"/>
            </a:xfrm>
          </p:grpSpPr>
          <p:sp>
            <p:nvSpPr>
              <p:cNvPr id="189" name="Google Shape;620;p19">
                <a:extLst>
                  <a:ext uri="{FF2B5EF4-FFF2-40B4-BE49-F238E27FC236}">
                    <a16:creationId xmlns:a16="http://schemas.microsoft.com/office/drawing/2014/main" id="{0562E600-229F-9C48-B2D6-E913350837F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90" name="TextBox 189">
                <a:extLst>
                  <a:ext uri="{FF2B5EF4-FFF2-40B4-BE49-F238E27FC236}">
                    <a16:creationId xmlns:a16="http://schemas.microsoft.com/office/drawing/2014/main" id="{3A64E30E-852D-1641-A06B-838944769975}"/>
                  </a:ext>
                </a:extLst>
              </p:cNvPr>
              <p:cNvSpPr txBox="1"/>
              <p:nvPr/>
            </p:nvSpPr>
            <p:spPr>
              <a:xfrm>
                <a:off x="1903245" y="564950"/>
                <a:ext cx="237127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177" name="Group 176">
              <a:extLst>
                <a:ext uri="{FF2B5EF4-FFF2-40B4-BE49-F238E27FC236}">
                  <a16:creationId xmlns:a16="http://schemas.microsoft.com/office/drawing/2014/main" id="{695B169D-D08A-9447-A8C8-F48D6A55FABD}"/>
                </a:ext>
              </a:extLst>
            </p:cNvPr>
            <p:cNvGrpSpPr/>
            <p:nvPr/>
          </p:nvGrpSpPr>
          <p:grpSpPr>
            <a:xfrm>
              <a:off x="6566914" y="860032"/>
              <a:ext cx="538273" cy="538273"/>
              <a:chOff x="1752673" y="495870"/>
              <a:chExt cx="538273" cy="538273"/>
            </a:xfrm>
          </p:grpSpPr>
          <p:sp>
            <p:nvSpPr>
              <p:cNvPr id="186" name="Google Shape;620;p19">
                <a:extLst>
                  <a:ext uri="{FF2B5EF4-FFF2-40B4-BE49-F238E27FC236}">
                    <a16:creationId xmlns:a16="http://schemas.microsoft.com/office/drawing/2014/main" id="{D201F20B-F39F-F549-8151-7206CAB3657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88" name="TextBox 187">
                <a:extLst>
                  <a:ext uri="{FF2B5EF4-FFF2-40B4-BE49-F238E27FC236}">
                    <a16:creationId xmlns:a16="http://schemas.microsoft.com/office/drawing/2014/main" id="{600E4C75-8C5F-C54C-BF1D-C2A09C065120}"/>
                  </a:ext>
                </a:extLst>
              </p:cNvPr>
              <p:cNvSpPr txBox="1"/>
              <p:nvPr/>
            </p:nvSpPr>
            <p:spPr>
              <a:xfrm>
                <a:off x="1903245" y="564950"/>
                <a:ext cx="237127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178" name="Group 177">
              <a:extLst>
                <a:ext uri="{FF2B5EF4-FFF2-40B4-BE49-F238E27FC236}">
                  <a16:creationId xmlns:a16="http://schemas.microsoft.com/office/drawing/2014/main" id="{31120CB0-504C-BA47-BD9F-521D2A4B9750}"/>
                </a:ext>
              </a:extLst>
            </p:cNvPr>
            <p:cNvGrpSpPr/>
            <p:nvPr/>
          </p:nvGrpSpPr>
          <p:grpSpPr>
            <a:xfrm>
              <a:off x="7135709" y="860032"/>
              <a:ext cx="538273" cy="538273"/>
              <a:chOff x="1752673" y="495870"/>
              <a:chExt cx="538273" cy="538273"/>
            </a:xfrm>
          </p:grpSpPr>
          <p:sp>
            <p:nvSpPr>
              <p:cNvPr id="184" name="Google Shape;620;p19">
                <a:extLst>
                  <a:ext uri="{FF2B5EF4-FFF2-40B4-BE49-F238E27FC236}">
                    <a16:creationId xmlns:a16="http://schemas.microsoft.com/office/drawing/2014/main" id="{BC672BE3-01E9-3243-8F2D-7C64B413DEC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85" name="TextBox 184">
                <a:extLst>
                  <a:ext uri="{FF2B5EF4-FFF2-40B4-BE49-F238E27FC236}">
                    <a16:creationId xmlns:a16="http://schemas.microsoft.com/office/drawing/2014/main" id="{24D11BC2-1035-4B43-8DD7-56FCD8238552}"/>
                  </a:ext>
                </a:extLst>
              </p:cNvPr>
              <p:cNvSpPr txBox="1"/>
              <p:nvPr/>
            </p:nvSpPr>
            <p:spPr>
              <a:xfrm>
                <a:off x="1903244" y="564950"/>
                <a:ext cx="237128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181" name="Group 180">
              <a:extLst>
                <a:ext uri="{FF2B5EF4-FFF2-40B4-BE49-F238E27FC236}">
                  <a16:creationId xmlns:a16="http://schemas.microsoft.com/office/drawing/2014/main" id="{7EFE5583-DE2B-B049-989C-B1C4E5DDDA79}"/>
                </a:ext>
              </a:extLst>
            </p:cNvPr>
            <p:cNvGrpSpPr/>
            <p:nvPr/>
          </p:nvGrpSpPr>
          <p:grpSpPr>
            <a:xfrm>
              <a:off x="7704505" y="860032"/>
              <a:ext cx="538273" cy="538273"/>
              <a:chOff x="1752673" y="495870"/>
              <a:chExt cx="538273" cy="538273"/>
            </a:xfrm>
          </p:grpSpPr>
          <p:sp>
            <p:nvSpPr>
              <p:cNvPr id="182" name="Google Shape;620;p19">
                <a:extLst>
                  <a:ext uri="{FF2B5EF4-FFF2-40B4-BE49-F238E27FC236}">
                    <a16:creationId xmlns:a16="http://schemas.microsoft.com/office/drawing/2014/main" id="{88A42A6F-C5E1-E842-BDA9-49C17F8D11B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83" name="TextBox 182">
                <a:extLst>
                  <a:ext uri="{FF2B5EF4-FFF2-40B4-BE49-F238E27FC236}">
                    <a16:creationId xmlns:a16="http://schemas.microsoft.com/office/drawing/2014/main" id="{F63138A6-2987-714D-A897-D062E597E7A4}"/>
                  </a:ext>
                </a:extLst>
              </p:cNvPr>
              <p:cNvSpPr txBox="1"/>
              <p:nvPr/>
            </p:nvSpPr>
            <p:spPr>
              <a:xfrm>
                <a:off x="1903245" y="564950"/>
                <a:ext cx="237127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</p:grpSp>
      <p:grpSp>
        <p:nvGrpSpPr>
          <p:cNvPr id="223" name="Group 222">
            <a:extLst>
              <a:ext uri="{FF2B5EF4-FFF2-40B4-BE49-F238E27FC236}">
                <a16:creationId xmlns:a16="http://schemas.microsoft.com/office/drawing/2014/main" id="{FB9B6F20-7A3E-2148-AE36-58F4946376A7}"/>
              </a:ext>
            </a:extLst>
          </p:cNvPr>
          <p:cNvGrpSpPr/>
          <p:nvPr/>
        </p:nvGrpSpPr>
        <p:grpSpPr>
          <a:xfrm>
            <a:off x="3514734" y="207967"/>
            <a:ext cx="5736666" cy="419333"/>
            <a:chOff x="878964" y="860032"/>
            <a:chExt cx="7363814" cy="538273"/>
          </a:xfrm>
        </p:grpSpPr>
        <p:grpSp>
          <p:nvGrpSpPr>
            <p:cNvPr id="224" name="Group 223">
              <a:extLst>
                <a:ext uri="{FF2B5EF4-FFF2-40B4-BE49-F238E27FC236}">
                  <a16:creationId xmlns:a16="http://schemas.microsoft.com/office/drawing/2014/main" id="{ACEE28C7-BC93-BA41-AE96-BFC97106D3AA}"/>
                </a:ext>
              </a:extLst>
            </p:cNvPr>
            <p:cNvGrpSpPr/>
            <p:nvPr/>
          </p:nvGrpSpPr>
          <p:grpSpPr>
            <a:xfrm>
              <a:off x="878964" y="860032"/>
              <a:ext cx="538273" cy="538273"/>
              <a:chOff x="1752673" y="495870"/>
              <a:chExt cx="538273" cy="538273"/>
            </a:xfrm>
          </p:grpSpPr>
          <p:sp>
            <p:nvSpPr>
              <p:cNvPr id="261" name="Google Shape;620;p19">
                <a:extLst>
                  <a:ext uri="{FF2B5EF4-FFF2-40B4-BE49-F238E27FC236}">
                    <a16:creationId xmlns:a16="http://schemas.microsoft.com/office/drawing/2014/main" id="{5EA7923E-DCD4-AF48-9BDF-743DE41DE55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62" name="TextBox 261">
                <a:extLst>
                  <a:ext uri="{FF2B5EF4-FFF2-40B4-BE49-F238E27FC236}">
                    <a16:creationId xmlns:a16="http://schemas.microsoft.com/office/drawing/2014/main" id="{D8675AA0-5183-D044-AFC3-1E597F8923B4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0</a:t>
                </a:r>
              </a:p>
            </p:txBody>
          </p:sp>
        </p:grpSp>
        <p:grpSp>
          <p:nvGrpSpPr>
            <p:cNvPr id="225" name="Group 224">
              <a:extLst>
                <a:ext uri="{FF2B5EF4-FFF2-40B4-BE49-F238E27FC236}">
                  <a16:creationId xmlns:a16="http://schemas.microsoft.com/office/drawing/2014/main" id="{6764DDE7-AEE9-C041-8F21-7C6AC6F3F7DD}"/>
                </a:ext>
              </a:extLst>
            </p:cNvPr>
            <p:cNvGrpSpPr/>
            <p:nvPr/>
          </p:nvGrpSpPr>
          <p:grpSpPr>
            <a:xfrm>
              <a:off x="1431701" y="860032"/>
              <a:ext cx="570388" cy="538273"/>
              <a:chOff x="1736615" y="495870"/>
              <a:chExt cx="570388" cy="538273"/>
            </a:xfrm>
          </p:grpSpPr>
          <p:sp>
            <p:nvSpPr>
              <p:cNvPr id="259" name="Google Shape;620;p19">
                <a:extLst>
                  <a:ext uri="{FF2B5EF4-FFF2-40B4-BE49-F238E27FC236}">
                    <a16:creationId xmlns:a16="http://schemas.microsoft.com/office/drawing/2014/main" id="{000F7B69-BE68-0443-BB81-EAAE954321E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60" name="TextBox 259">
                <a:extLst>
                  <a:ext uri="{FF2B5EF4-FFF2-40B4-BE49-F238E27FC236}">
                    <a16:creationId xmlns:a16="http://schemas.microsoft.com/office/drawing/2014/main" id="{5C8A72F7-B229-AF43-A9C5-372916F9B256}"/>
                  </a:ext>
                </a:extLst>
              </p:cNvPr>
              <p:cNvSpPr txBox="1"/>
              <p:nvPr/>
            </p:nvSpPr>
            <p:spPr>
              <a:xfrm>
                <a:off x="1736615" y="564950"/>
                <a:ext cx="570388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2.0</a:t>
                </a:r>
              </a:p>
            </p:txBody>
          </p:sp>
        </p:grpSp>
        <p:grpSp>
          <p:nvGrpSpPr>
            <p:cNvPr id="226" name="Group 225">
              <a:extLst>
                <a:ext uri="{FF2B5EF4-FFF2-40B4-BE49-F238E27FC236}">
                  <a16:creationId xmlns:a16="http://schemas.microsoft.com/office/drawing/2014/main" id="{5A828673-048A-A84A-B1EB-7A0DE9F22463}"/>
                </a:ext>
              </a:extLst>
            </p:cNvPr>
            <p:cNvGrpSpPr/>
            <p:nvPr/>
          </p:nvGrpSpPr>
          <p:grpSpPr>
            <a:xfrm>
              <a:off x="2000496" y="860032"/>
              <a:ext cx="570388" cy="538273"/>
              <a:chOff x="1736615" y="495870"/>
              <a:chExt cx="570388" cy="538273"/>
            </a:xfrm>
          </p:grpSpPr>
          <p:sp>
            <p:nvSpPr>
              <p:cNvPr id="257" name="Google Shape;620;p19">
                <a:extLst>
                  <a:ext uri="{FF2B5EF4-FFF2-40B4-BE49-F238E27FC236}">
                    <a16:creationId xmlns:a16="http://schemas.microsoft.com/office/drawing/2014/main" id="{140D6434-99FE-AE44-A654-12D5BBBDA24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58" name="TextBox 257">
                <a:extLst>
                  <a:ext uri="{FF2B5EF4-FFF2-40B4-BE49-F238E27FC236}">
                    <a16:creationId xmlns:a16="http://schemas.microsoft.com/office/drawing/2014/main" id="{C41778E3-AE98-2D4F-B5F4-1A4C58751756}"/>
                  </a:ext>
                </a:extLst>
              </p:cNvPr>
              <p:cNvSpPr txBox="1"/>
              <p:nvPr/>
            </p:nvSpPr>
            <p:spPr>
              <a:xfrm>
                <a:off x="1736615" y="564950"/>
                <a:ext cx="570388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1.5</a:t>
                </a:r>
              </a:p>
            </p:txBody>
          </p:sp>
        </p:grpSp>
        <p:grpSp>
          <p:nvGrpSpPr>
            <p:cNvPr id="227" name="Group 226">
              <a:extLst>
                <a:ext uri="{FF2B5EF4-FFF2-40B4-BE49-F238E27FC236}">
                  <a16:creationId xmlns:a16="http://schemas.microsoft.com/office/drawing/2014/main" id="{D361F8D2-850D-D649-AD45-1FB2636BF07F}"/>
                </a:ext>
              </a:extLst>
            </p:cNvPr>
            <p:cNvGrpSpPr/>
            <p:nvPr/>
          </p:nvGrpSpPr>
          <p:grpSpPr>
            <a:xfrm>
              <a:off x="2569291" y="860032"/>
              <a:ext cx="570388" cy="538273"/>
              <a:chOff x="1736615" y="495870"/>
              <a:chExt cx="570388" cy="538273"/>
            </a:xfrm>
          </p:grpSpPr>
          <p:sp>
            <p:nvSpPr>
              <p:cNvPr id="255" name="Google Shape;620;p19">
                <a:extLst>
                  <a:ext uri="{FF2B5EF4-FFF2-40B4-BE49-F238E27FC236}">
                    <a16:creationId xmlns:a16="http://schemas.microsoft.com/office/drawing/2014/main" id="{796ADCFC-B847-7C4A-AF05-854C8A2106F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56" name="TextBox 255">
                <a:extLst>
                  <a:ext uri="{FF2B5EF4-FFF2-40B4-BE49-F238E27FC236}">
                    <a16:creationId xmlns:a16="http://schemas.microsoft.com/office/drawing/2014/main" id="{E1C32B90-9569-3C4D-BB8B-91DACD7A3995}"/>
                  </a:ext>
                </a:extLst>
              </p:cNvPr>
              <p:cNvSpPr txBox="1"/>
              <p:nvPr/>
            </p:nvSpPr>
            <p:spPr>
              <a:xfrm>
                <a:off x="1736615" y="564950"/>
                <a:ext cx="570388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2.4</a:t>
                </a:r>
              </a:p>
            </p:txBody>
          </p:sp>
        </p:grpSp>
        <p:grpSp>
          <p:nvGrpSpPr>
            <p:cNvPr id="228" name="Group 227">
              <a:extLst>
                <a:ext uri="{FF2B5EF4-FFF2-40B4-BE49-F238E27FC236}">
                  <a16:creationId xmlns:a16="http://schemas.microsoft.com/office/drawing/2014/main" id="{152F9EFB-6AD4-0D42-A01B-C2D91806BC97}"/>
                </a:ext>
              </a:extLst>
            </p:cNvPr>
            <p:cNvGrpSpPr/>
            <p:nvPr/>
          </p:nvGrpSpPr>
          <p:grpSpPr>
            <a:xfrm>
              <a:off x="3138084" y="860032"/>
              <a:ext cx="570390" cy="538273"/>
              <a:chOff x="1736613" y="495870"/>
              <a:chExt cx="570390" cy="538273"/>
            </a:xfrm>
          </p:grpSpPr>
          <p:sp>
            <p:nvSpPr>
              <p:cNvPr id="253" name="Google Shape;620;p19">
                <a:extLst>
                  <a:ext uri="{FF2B5EF4-FFF2-40B4-BE49-F238E27FC236}">
                    <a16:creationId xmlns:a16="http://schemas.microsoft.com/office/drawing/2014/main" id="{5B2519A8-E90E-6242-86F3-4551DAF075A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54" name="TextBox 253">
                <a:extLst>
                  <a:ext uri="{FF2B5EF4-FFF2-40B4-BE49-F238E27FC236}">
                    <a16:creationId xmlns:a16="http://schemas.microsoft.com/office/drawing/2014/main" id="{9E51FBF8-1E6D-434D-A17A-7EAA3B144D1E}"/>
                  </a:ext>
                </a:extLst>
              </p:cNvPr>
              <p:cNvSpPr txBox="1"/>
              <p:nvPr/>
            </p:nvSpPr>
            <p:spPr>
              <a:xfrm>
                <a:off x="1736613" y="564950"/>
                <a:ext cx="570390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1.4</a:t>
                </a:r>
              </a:p>
            </p:txBody>
          </p:sp>
        </p:grpSp>
        <p:grpSp>
          <p:nvGrpSpPr>
            <p:cNvPr id="229" name="Group 228">
              <a:extLst>
                <a:ext uri="{FF2B5EF4-FFF2-40B4-BE49-F238E27FC236}">
                  <a16:creationId xmlns:a16="http://schemas.microsoft.com/office/drawing/2014/main" id="{7A90FCD2-9786-6846-A767-FD1752FC4E53}"/>
                </a:ext>
              </a:extLst>
            </p:cNvPr>
            <p:cNvGrpSpPr/>
            <p:nvPr/>
          </p:nvGrpSpPr>
          <p:grpSpPr>
            <a:xfrm>
              <a:off x="3706881" y="860032"/>
              <a:ext cx="570388" cy="538273"/>
              <a:chOff x="1736615" y="495870"/>
              <a:chExt cx="570388" cy="538273"/>
            </a:xfrm>
          </p:grpSpPr>
          <p:sp>
            <p:nvSpPr>
              <p:cNvPr id="251" name="Google Shape;620;p19">
                <a:extLst>
                  <a:ext uri="{FF2B5EF4-FFF2-40B4-BE49-F238E27FC236}">
                    <a16:creationId xmlns:a16="http://schemas.microsoft.com/office/drawing/2014/main" id="{2B8566DA-C244-A64B-8F50-66D38350BAE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52" name="TextBox 251">
                <a:extLst>
                  <a:ext uri="{FF2B5EF4-FFF2-40B4-BE49-F238E27FC236}">
                    <a16:creationId xmlns:a16="http://schemas.microsoft.com/office/drawing/2014/main" id="{375FD147-192B-674F-8D46-7516DE735268}"/>
                  </a:ext>
                </a:extLst>
              </p:cNvPr>
              <p:cNvSpPr txBox="1"/>
              <p:nvPr/>
            </p:nvSpPr>
            <p:spPr>
              <a:xfrm>
                <a:off x="1736615" y="564950"/>
                <a:ext cx="570388" cy="43458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1.8</a:t>
                </a:r>
              </a:p>
            </p:txBody>
          </p:sp>
        </p:grpSp>
        <p:grpSp>
          <p:nvGrpSpPr>
            <p:cNvPr id="230" name="Group 229">
              <a:extLst>
                <a:ext uri="{FF2B5EF4-FFF2-40B4-BE49-F238E27FC236}">
                  <a16:creationId xmlns:a16="http://schemas.microsoft.com/office/drawing/2014/main" id="{76210C27-2E9C-7743-83D4-16A1F171E01B}"/>
                </a:ext>
              </a:extLst>
            </p:cNvPr>
            <p:cNvGrpSpPr/>
            <p:nvPr/>
          </p:nvGrpSpPr>
          <p:grpSpPr>
            <a:xfrm>
              <a:off x="4844471" y="860032"/>
              <a:ext cx="570388" cy="538273"/>
              <a:chOff x="1736615" y="495870"/>
              <a:chExt cx="570388" cy="538273"/>
            </a:xfrm>
          </p:grpSpPr>
          <p:sp>
            <p:nvSpPr>
              <p:cNvPr id="249" name="Google Shape;620;p19">
                <a:extLst>
                  <a:ext uri="{FF2B5EF4-FFF2-40B4-BE49-F238E27FC236}">
                    <a16:creationId xmlns:a16="http://schemas.microsoft.com/office/drawing/2014/main" id="{CB61055E-6592-5B49-899A-1A5C5752680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50" name="TextBox 249">
                <a:extLst>
                  <a:ext uri="{FF2B5EF4-FFF2-40B4-BE49-F238E27FC236}">
                    <a16:creationId xmlns:a16="http://schemas.microsoft.com/office/drawing/2014/main" id="{C177FEF2-C36B-D343-A627-443A17F04C64}"/>
                  </a:ext>
                </a:extLst>
              </p:cNvPr>
              <p:cNvSpPr txBox="1"/>
              <p:nvPr/>
            </p:nvSpPr>
            <p:spPr>
              <a:xfrm>
                <a:off x="1736615" y="564950"/>
                <a:ext cx="570388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3.2</a:t>
                </a:r>
              </a:p>
            </p:txBody>
          </p:sp>
        </p:grpSp>
        <p:grpSp>
          <p:nvGrpSpPr>
            <p:cNvPr id="231" name="Group 230">
              <a:extLst>
                <a:ext uri="{FF2B5EF4-FFF2-40B4-BE49-F238E27FC236}">
                  <a16:creationId xmlns:a16="http://schemas.microsoft.com/office/drawing/2014/main" id="{1F431C18-72D9-8A47-9989-C1BD8C2428BB}"/>
                </a:ext>
              </a:extLst>
            </p:cNvPr>
            <p:cNvGrpSpPr/>
            <p:nvPr/>
          </p:nvGrpSpPr>
          <p:grpSpPr>
            <a:xfrm>
              <a:off x="4275676" y="860032"/>
              <a:ext cx="570388" cy="538273"/>
              <a:chOff x="1736615" y="495870"/>
              <a:chExt cx="570388" cy="538273"/>
            </a:xfrm>
          </p:grpSpPr>
          <p:sp>
            <p:nvSpPr>
              <p:cNvPr id="247" name="Google Shape;620;p19">
                <a:extLst>
                  <a:ext uri="{FF2B5EF4-FFF2-40B4-BE49-F238E27FC236}">
                    <a16:creationId xmlns:a16="http://schemas.microsoft.com/office/drawing/2014/main" id="{3D25E14E-150F-734B-991A-FEF365D6614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48" name="TextBox 247">
                <a:extLst>
                  <a:ext uri="{FF2B5EF4-FFF2-40B4-BE49-F238E27FC236}">
                    <a16:creationId xmlns:a16="http://schemas.microsoft.com/office/drawing/2014/main" id="{48A0267E-C06F-3541-9BA5-8B0ED131588E}"/>
                  </a:ext>
                </a:extLst>
              </p:cNvPr>
              <p:cNvSpPr txBox="1"/>
              <p:nvPr/>
            </p:nvSpPr>
            <p:spPr>
              <a:xfrm>
                <a:off x="1736615" y="564950"/>
                <a:ext cx="570388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3.4</a:t>
                </a:r>
              </a:p>
            </p:txBody>
          </p:sp>
        </p:grpSp>
        <p:grpSp>
          <p:nvGrpSpPr>
            <p:cNvPr id="232" name="Group 231">
              <a:extLst>
                <a:ext uri="{FF2B5EF4-FFF2-40B4-BE49-F238E27FC236}">
                  <a16:creationId xmlns:a16="http://schemas.microsoft.com/office/drawing/2014/main" id="{DC502512-8EB5-F941-8C36-A8BA24AEF0C4}"/>
                </a:ext>
              </a:extLst>
            </p:cNvPr>
            <p:cNvGrpSpPr/>
            <p:nvPr/>
          </p:nvGrpSpPr>
          <p:grpSpPr>
            <a:xfrm>
              <a:off x="5429324" y="860032"/>
              <a:ext cx="538273" cy="538273"/>
              <a:chOff x="1752673" y="495870"/>
              <a:chExt cx="538273" cy="538273"/>
            </a:xfrm>
          </p:grpSpPr>
          <p:sp>
            <p:nvSpPr>
              <p:cNvPr id="245" name="Google Shape;620;p19">
                <a:extLst>
                  <a:ext uri="{FF2B5EF4-FFF2-40B4-BE49-F238E27FC236}">
                    <a16:creationId xmlns:a16="http://schemas.microsoft.com/office/drawing/2014/main" id="{F5318A03-5888-E84C-9B40-CDF90FDE68B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46" name="TextBox 245">
                <a:extLst>
                  <a:ext uri="{FF2B5EF4-FFF2-40B4-BE49-F238E27FC236}">
                    <a16:creationId xmlns:a16="http://schemas.microsoft.com/office/drawing/2014/main" id="{78722B85-8AC7-774B-A799-9F3BA62557C3}"/>
                  </a:ext>
                </a:extLst>
              </p:cNvPr>
              <p:cNvSpPr txBox="1"/>
              <p:nvPr/>
            </p:nvSpPr>
            <p:spPr>
              <a:xfrm>
                <a:off x="1903245" y="564950"/>
                <a:ext cx="237127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233" name="Group 232">
              <a:extLst>
                <a:ext uri="{FF2B5EF4-FFF2-40B4-BE49-F238E27FC236}">
                  <a16:creationId xmlns:a16="http://schemas.microsoft.com/office/drawing/2014/main" id="{97FB0E16-C0F1-604F-91FB-982D619597BE}"/>
                </a:ext>
              </a:extLst>
            </p:cNvPr>
            <p:cNvGrpSpPr/>
            <p:nvPr/>
          </p:nvGrpSpPr>
          <p:grpSpPr>
            <a:xfrm>
              <a:off x="5998119" y="860032"/>
              <a:ext cx="538273" cy="538273"/>
              <a:chOff x="1752673" y="495870"/>
              <a:chExt cx="538273" cy="538273"/>
            </a:xfrm>
          </p:grpSpPr>
          <p:sp>
            <p:nvSpPr>
              <p:cNvPr id="243" name="Google Shape;620;p19">
                <a:extLst>
                  <a:ext uri="{FF2B5EF4-FFF2-40B4-BE49-F238E27FC236}">
                    <a16:creationId xmlns:a16="http://schemas.microsoft.com/office/drawing/2014/main" id="{05E17460-BF60-CD49-9E6A-80CE32892C8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44" name="TextBox 243">
                <a:extLst>
                  <a:ext uri="{FF2B5EF4-FFF2-40B4-BE49-F238E27FC236}">
                    <a16:creationId xmlns:a16="http://schemas.microsoft.com/office/drawing/2014/main" id="{C845EA45-A445-964E-90F9-6E854FA37288}"/>
                  </a:ext>
                </a:extLst>
              </p:cNvPr>
              <p:cNvSpPr txBox="1"/>
              <p:nvPr/>
            </p:nvSpPr>
            <p:spPr>
              <a:xfrm>
                <a:off x="1903245" y="564950"/>
                <a:ext cx="237127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234" name="Group 233">
              <a:extLst>
                <a:ext uri="{FF2B5EF4-FFF2-40B4-BE49-F238E27FC236}">
                  <a16:creationId xmlns:a16="http://schemas.microsoft.com/office/drawing/2014/main" id="{790434EE-3BD6-A94F-AC12-78E400442B29}"/>
                </a:ext>
              </a:extLst>
            </p:cNvPr>
            <p:cNvGrpSpPr/>
            <p:nvPr/>
          </p:nvGrpSpPr>
          <p:grpSpPr>
            <a:xfrm>
              <a:off x="6566914" y="860032"/>
              <a:ext cx="538273" cy="538273"/>
              <a:chOff x="1752673" y="495870"/>
              <a:chExt cx="538273" cy="538273"/>
            </a:xfrm>
          </p:grpSpPr>
          <p:sp>
            <p:nvSpPr>
              <p:cNvPr id="241" name="Google Shape;620;p19">
                <a:extLst>
                  <a:ext uri="{FF2B5EF4-FFF2-40B4-BE49-F238E27FC236}">
                    <a16:creationId xmlns:a16="http://schemas.microsoft.com/office/drawing/2014/main" id="{3C35D9F1-B653-804D-A555-CD2061E453C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42" name="TextBox 241">
                <a:extLst>
                  <a:ext uri="{FF2B5EF4-FFF2-40B4-BE49-F238E27FC236}">
                    <a16:creationId xmlns:a16="http://schemas.microsoft.com/office/drawing/2014/main" id="{F002F7EB-62C3-3E4F-95CE-47010AF91FCD}"/>
                  </a:ext>
                </a:extLst>
              </p:cNvPr>
              <p:cNvSpPr txBox="1"/>
              <p:nvPr/>
            </p:nvSpPr>
            <p:spPr>
              <a:xfrm>
                <a:off x="1903245" y="564950"/>
                <a:ext cx="237127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235" name="Group 234">
              <a:extLst>
                <a:ext uri="{FF2B5EF4-FFF2-40B4-BE49-F238E27FC236}">
                  <a16:creationId xmlns:a16="http://schemas.microsoft.com/office/drawing/2014/main" id="{EF179B77-612B-0344-8C01-20846065E3E9}"/>
                </a:ext>
              </a:extLst>
            </p:cNvPr>
            <p:cNvGrpSpPr/>
            <p:nvPr/>
          </p:nvGrpSpPr>
          <p:grpSpPr>
            <a:xfrm>
              <a:off x="7135709" y="860032"/>
              <a:ext cx="538273" cy="538273"/>
              <a:chOff x="1752673" y="495870"/>
              <a:chExt cx="538273" cy="538273"/>
            </a:xfrm>
          </p:grpSpPr>
          <p:sp>
            <p:nvSpPr>
              <p:cNvPr id="239" name="Google Shape;620;p19">
                <a:extLst>
                  <a:ext uri="{FF2B5EF4-FFF2-40B4-BE49-F238E27FC236}">
                    <a16:creationId xmlns:a16="http://schemas.microsoft.com/office/drawing/2014/main" id="{7A239156-282D-2A4C-AD0E-716F73B417E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40" name="TextBox 239">
                <a:extLst>
                  <a:ext uri="{FF2B5EF4-FFF2-40B4-BE49-F238E27FC236}">
                    <a16:creationId xmlns:a16="http://schemas.microsoft.com/office/drawing/2014/main" id="{266A4C77-E80A-A041-8A9E-9C2DF34887AB}"/>
                  </a:ext>
                </a:extLst>
              </p:cNvPr>
              <p:cNvSpPr txBox="1"/>
              <p:nvPr/>
            </p:nvSpPr>
            <p:spPr>
              <a:xfrm>
                <a:off x="1903244" y="564950"/>
                <a:ext cx="237128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236" name="Group 235">
              <a:extLst>
                <a:ext uri="{FF2B5EF4-FFF2-40B4-BE49-F238E27FC236}">
                  <a16:creationId xmlns:a16="http://schemas.microsoft.com/office/drawing/2014/main" id="{E5F8B762-76E9-E44A-8C38-5724015ACAAC}"/>
                </a:ext>
              </a:extLst>
            </p:cNvPr>
            <p:cNvGrpSpPr/>
            <p:nvPr/>
          </p:nvGrpSpPr>
          <p:grpSpPr>
            <a:xfrm>
              <a:off x="7704505" y="860032"/>
              <a:ext cx="538273" cy="538273"/>
              <a:chOff x="1752673" y="495870"/>
              <a:chExt cx="538273" cy="538273"/>
            </a:xfrm>
          </p:grpSpPr>
          <p:sp>
            <p:nvSpPr>
              <p:cNvPr id="237" name="Google Shape;620;p19">
                <a:extLst>
                  <a:ext uri="{FF2B5EF4-FFF2-40B4-BE49-F238E27FC236}">
                    <a16:creationId xmlns:a16="http://schemas.microsoft.com/office/drawing/2014/main" id="{A8565C39-EC91-5647-B93A-C52BF05255D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38" name="TextBox 237">
                <a:extLst>
                  <a:ext uri="{FF2B5EF4-FFF2-40B4-BE49-F238E27FC236}">
                    <a16:creationId xmlns:a16="http://schemas.microsoft.com/office/drawing/2014/main" id="{D9222C11-D2D6-FD4F-BC36-28D9FD6F0DB5}"/>
                  </a:ext>
                </a:extLst>
              </p:cNvPr>
              <p:cNvSpPr txBox="1"/>
              <p:nvPr/>
            </p:nvSpPr>
            <p:spPr>
              <a:xfrm>
                <a:off x="1903245" y="564950"/>
                <a:ext cx="237127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</p:grpSp>
      <p:grpSp>
        <p:nvGrpSpPr>
          <p:cNvPr id="263" name="Google Shape;810;p40">
            <a:extLst>
              <a:ext uri="{FF2B5EF4-FFF2-40B4-BE49-F238E27FC236}">
                <a16:creationId xmlns:a16="http://schemas.microsoft.com/office/drawing/2014/main" id="{B7CEC2DC-24BD-7E44-82C0-4E80F80C42A1}"/>
              </a:ext>
            </a:extLst>
          </p:cNvPr>
          <p:cNvGrpSpPr/>
          <p:nvPr/>
        </p:nvGrpSpPr>
        <p:grpSpPr>
          <a:xfrm rot="10197791" flipH="1">
            <a:off x="9461602" y="241191"/>
            <a:ext cx="1069648" cy="399197"/>
            <a:chOff x="2467225" y="2500013"/>
            <a:chExt cx="261325" cy="96525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264" name="Google Shape;811;p40">
              <a:extLst>
                <a:ext uri="{FF2B5EF4-FFF2-40B4-BE49-F238E27FC236}">
                  <a16:creationId xmlns:a16="http://schemas.microsoft.com/office/drawing/2014/main" id="{9AF8BEF0-99DB-9741-BF8F-B8350D29F4B9}"/>
                </a:ext>
              </a:extLst>
            </p:cNvPr>
            <p:cNvSpPr/>
            <p:nvPr/>
          </p:nvSpPr>
          <p:spPr>
            <a:xfrm>
              <a:off x="2467225" y="2500638"/>
              <a:ext cx="261325" cy="69575"/>
            </a:xfrm>
            <a:custGeom>
              <a:avLst/>
              <a:gdLst/>
              <a:ahLst/>
              <a:cxnLst/>
              <a:rect l="l" t="t" r="r" b="b"/>
              <a:pathLst>
                <a:path w="10453" h="2783" extrusionOk="0">
                  <a:moveTo>
                    <a:pt x="10402" y="1"/>
                  </a:moveTo>
                  <a:cubicBezTo>
                    <a:pt x="10377" y="1"/>
                    <a:pt x="10352" y="26"/>
                    <a:pt x="10352" y="76"/>
                  </a:cubicBezTo>
                  <a:cubicBezTo>
                    <a:pt x="10226" y="76"/>
                    <a:pt x="7094" y="1956"/>
                    <a:pt x="101" y="2482"/>
                  </a:cubicBezTo>
                  <a:cubicBezTo>
                    <a:pt x="1" y="2582"/>
                    <a:pt x="1" y="2582"/>
                    <a:pt x="1" y="2683"/>
                  </a:cubicBezTo>
                  <a:cubicBezTo>
                    <a:pt x="1" y="2683"/>
                    <a:pt x="1" y="2783"/>
                    <a:pt x="101" y="2783"/>
                  </a:cubicBezTo>
                  <a:cubicBezTo>
                    <a:pt x="7219" y="2156"/>
                    <a:pt x="10352" y="277"/>
                    <a:pt x="10452" y="176"/>
                  </a:cubicBezTo>
                  <a:lnTo>
                    <a:pt x="10452" y="76"/>
                  </a:lnTo>
                  <a:cubicBezTo>
                    <a:pt x="10452" y="26"/>
                    <a:pt x="10427" y="1"/>
                    <a:pt x="1040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65" name="Google Shape;812;p40">
              <a:extLst>
                <a:ext uri="{FF2B5EF4-FFF2-40B4-BE49-F238E27FC236}">
                  <a16:creationId xmlns:a16="http://schemas.microsoft.com/office/drawing/2014/main" id="{22E41767-9A0B-8744-BC3D-6CB977C607FF}"/>
                </a:ext>
              </a:extLst>
            </p:cNvPr>
            <p:cNvSpPr/>
            <p:nvPr/>
          </p:nvSpPr>
          <p:spPr>
            <a:xfrm>
              <a:off x="2467225" y="2500013"/>
              <a:ext cx="117825" cy="96525"/>
            </a:xfrm>
            <a:custGeom>
              <a:avLst/>
              <a:gdLst/>
              <a:ahLst/>
              <a:cxnLst/>
              <a:rect l="l" t="t" r="r" b="b"/>
              <a:pathLst>
                <a:path w="4713" h="3861" extrusionOk="0">
                  <a:moveTo>
                    <a:pt x="3134" y="1"/>
                  </a:moveTo>
                  <a:cubicBezTo>
                    <a:pt x="3134" y="1"/>
                    <a:pt x="1881" y="1780"/>
                    <a:pt x="1" y="2607"/>
                  </a:cubicBezTo>
                  <a:lnTo>
                    <a:pt x="1" y="2808"/>
                  </a:lnTo>
                  <a:cubicBezTo>
                    <a:pt x="1580" y="3660"/>
                    <a:pt x="3033" y="3860"/>
                    <a:pt x="3861" y="3860"/>
                  </a:cubicBezTo>
                  <a:cubicBezTo>
                    <a:pt x="4287" y="3860"/>
                    <a:pt x="4587" y="3760"/>
                    <a:pt x="4587" y="3760"/>
                  </a:cubicBezTo>
                  <a:cubicBezTo>
                    <a:pt x="4713" y="3760"/>
                    <a:pt x="4713" y="3760"/>
                    <a:pt x="4713" y="3660"/>
                  </a:cubicBezTo>
                  <a:lnTo>
                    <a:pt x="4587" y="3560"/>
                  </a:lnTo>
                  <a:cubicBezTo>
                    <a:pt x="4553" y="3560"/>
                    <a:pt x="4298" y="3595"/>
                    <a:pt x="3889" y="3595"/>
                  </a:cubicBezTo>
                  <a:cubicBezTo>
                    <a:pt x="3106" y="3595"/>
                    <a:pt x="1760" y="3465"/>
                    <a:pt x="327" y="2708"/>
                  </a:cubicBezTo>
                  <a:cubicBezTo>
                    <a:pt x="2081" y="1881"/>
                    <a:pt x="3234" y="201"/>
                    <a:pt x="3334" y="101"/>
                  </a:cubicBezTo>
                  <a:cubicBezTo>
                    <a:pt x="3334" y="101"/>
                    <a:pt x="3334" y="1"/>
                    <a:pt x="323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266" name="Rectangle 265">
            <a:extLst>
              <a:ext uri="{FF2B5EF4-FFF2-40B4-BE49-F238E27FC236}">
                <a16:creationId xmlns:a16="http://schemas.microsoft.com/office/drawing/2014/main" id="{AABF6314-66F0-FE4D-8885-BE0B2FBE519E}"/>
              </a:ext>
            </a:extLst>
          </p:cNvPr>
          <p:cNvSpPr/>
          <p:nvPr/>
        </p:nvSpPr>
        <p:spPr>
          <a:xfrm>
            <a:off x="10196339" y="1640259"/>
            <a:ext cx="124690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 err="1">
                <a:latin typeface="Times" pitchFamily="2" charset="0"/>
                <a:cs typeface="Consolas" panose="020B0609020204030204" pitchFamily="49" charset="0"/>
              </a:rPr>
              <a:t>D</a:t>
            </a:r>
            <a:r>
              <a:rPr lang="en-GB" sz="2000" baseline="-25000" dirty="0" err="1">
                <a:latin typeface="Times" pitchFamily="2" charset="0"/>
                <a:cs typeface="Consolas" panose="020B0609020204030204" pitchFamily="49" charset="0"/>
              </a:rPr>
              <a:t>euclidean</a:t>
            </a:r>
            <a:endParaRPr lang="en-GB" sz="2000" dirty="0"/>
          </a:p>
        </p:txBody>
      </p:sp>
      <p:grpSp>
        <p:nvGrpSpPr>
          <p:cNvPr id="267" name="Google Shape;810;p40">
            <a:extLst>
              <a:ext uri="{FF2B5EF4-FFF2-40B4-BE49-F238E27FC236}">
                <a16:creationId xmlns:a16="http://schemas.microsoft.com/office/drawing/2014/main" id="{D35D85D8-C9F6-0A42-9B3E-D7484101C560}"/>
              </a:ext>
            </a:extLst>
          </p:cNvPr>
          <p:cNvGrpSpPr/>
          <p:nvPr/>
        </p:nvGrpSpPr>
        <p:grpSpPr>
          <a:xfrm rot="11879811" flipH="1">
            <a:off x="9328169" y="1088044"/>
            <a:ext cx="1069648" cy="399197"/>
            <a:chOff x="2467225" y="2500013"/>
            <a:chExt cx="261325" cy="96525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268" name="Google Shape;811;p40">
              <a:extLst>
                <a:ext uri="{FF2B5EF4-FFF2-40B4-BE49-F238E27FC236}">
                  <a16:creationId xmlns:a16="http://schemas.microsoft.com/office/drawing/2014/main" id="{DAE79207-2263-9E42-A4B6-ED8809A4A0B1}"/>
                </a:ext>
              </a:extLst>
            </p:cNvPr>
            <p:cNvSpPr/>
            <p:nvPr/>
          </p:nvSpPr>
          <p:spPr>
            <a:xfrm>
              <a:off x="2467225" y="2500638"/>
              <a:ext cx="261325" cy="69575"/>
            </a:xfrm>
            <a:custGeom>
              <a:avLst/>
              <a:gdLst/>
              <a:ahLst/>
              <a:cxnLst/>
              <a:rect l="l" t="t" r="r" b="b"/>
              <a:pathLst>
                <a:path w="10453" h="2783" extrusionOk="0">
                  <a:moveTo>
                    <a:pt x="10402" y="1"/>
                  </a:moveTo>
                  <a:cubicBezTo>
                    <a:pt x="10377" y="1"/>
                    <a:pt x="10352" y="26"/>
                    <a:pt x="10352" y="76"/>
                  </a:cubicBezTo>
                  <a:cubicBezTo>
                    <a:pt x="10226" y="76"/>
                    <a:pt x="7094" y="1956"/>
                    <a:pt x="101" y="2482"/>
                  </a:cubicBezTo>
                  <a:cubicBezTo>
                    <a:pt x="1" y="2582"/>
                    <a:pt x="1" y="2582"/>
                    <a:pt x="1" y="2683"/>
                  </a:cubicBezTo>
                  <a:cubicBezTo>
                    <a:pt x="1" y="2683"/>
                    <a:pt x="1" y="2783"/>
                    <a:pt x="101" y="2783"/>
                  </a:cubicBezTo>
                  <a:cubicBezTo>
                    <a:pt x="7219" y="2156"/>
                    <a:pt x="10352" y="277"/>
                    <a:pt x="10452" y="176"/>
                  </a:cubicBezTo>
                  <a:lnTo>
                    <a:pt x="10452" y="76"/>
                  </a:lnTo>
                  <a:cubicBezTo>
                    <a:pt x="10452" y="26"/>
                    <a:pt x="10427" y="1"/>
                    <a:pt x="1040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69" name="Google Shape;812;p40">
              <a:extLst>
                <a:ext uri="{FF2B5EF4-FFF2-40B4-BE49-F238E27FC236}">
                  <a16:creationId xmlns:a16="http://schemas.microsoft.com/office/drawing/2014/main" id="{2B2E6710-9FC8-C741-BC46-201DC69008E8}"/>
                </a:ext>
              </a:extLst>
            </p:cNvPr>
            <p:cNvSpPr/>
            <p:nvPr/>
          </p:nvSpPr>
          <p:spPr>
            <a:xfrm>
              <a:off x="2467225" y="2500013"/>
              <a:ext cx="117825" cy="96525"/>
            </a:xfrm>
            <a:custGeom>
              <a:avLst/>
              <a:gdLst/>
              <a:ahLst/>
              <a:cxnLst/>
              <a:rect l="l" t="t" r="r" b="b"/>
              <a:pathLst>
                <a:path w="4713" h="3861" extrusionOk="0">
                  <a:moveTo>
                    <a:pt x="3134" y="1"/>
                  </a:moveTo>
                  <a:cubicBezTo>
                    <a:pt x="3134" y="1"/>
                    <a:pt x="1881" y="1780"/>
                    <a:pt x="1" y="2607"/>
                  </a:cubicBezTo>
                  <a:lnTo>
                    <a:pt x="1" y="2808"/>
                  </a:lnTo>
                  <a:cubicBezTo>
                    <a:pt x="1580" y="3660"/>
                    <a:pt x="3033" y="3860"/>
                    <a:pt x="3861" y="3860"/>
                  </a:cubicBezTo>
                  <a:cubicBezTo>
                    <a:pt x="4287" y="3860"/>
                    <a:pt x="4587" y="3760"/>
                    <a:pt x="4587" y="3760"/>
                  </a:cubicBezTo>
                  <a:cubicBezTo>
                    <a:pt x="4713" y="3760"/>
                    <a:pt x="4713" y="3760"/>
                    <a:pt x="4713" y="3660"/>
                  </a:cubicBezTo>
                  <a:lnTo>
                    <a:pt x="4587" y="3560"/>
                  </a:lnTo>
                  <a:cubicBezTo>
                    <a:pt x="4553" y="3560"/>
                    <a:pt x="4298" y="3595"/>
                    <a:pt x="3889" y="3595"/>
                  </a:cubicBezTo>
                  <a:cubicBezTo>
                    <a:pt x="3106" y="3595"/>
                    <a:pt x="1760" y="3465"/>
                    <a:pt x="327" y="2708"/>
                  </a:cubicBezTo>
                  <a:cubicBezTo>
                    <a:pt x="2081" y="1881"/>
                    <a:pt x="3234" y="201"/>
                    <a:pt x="3334" y="101"/>
                  </a:cubicBezTo>
                  <a:cubicBezTo>
                    <a:pt x="3334" y="101"/>
                    <a:pt x="3334" y="1"/>
                    <a:pt x="323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270" name="Rectangle 269">
            <a:extLst>
              <a:ext uri="{FF2B5EF4-FFF2-40B4-BE49-F238E27FC236}">
                <a16:creationId xmlns:a16="http://schemas.microsoft.com/office/drawing/2014/main" id="{343812EB-1012-1344-BAFE-C2CFE7E38C34}"/>
              </a:ext>
            </a:extLst>
          </p:cNvPr>
          <p:cNvSpPr/>
          <p:nvPr/>
        </p:nvSpPr>
        <p:spPr>
          <a:xfrm>
            <a:off x="10589289" y="379813"/>
            <a:ext cx="147127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 err="1">
                <a:latin typeface="Times" pitchFamily="2" charset="0"/>
                <a:cs typeface="Consolas" panose="020B0609020204030204" pitchFamily="49" charset="0"/>
              </a:rPr>
              <a:t>D</a:t>
            </a:r>
            <a:r>
              <a:rPr lang="en-GB" sz="2000" baseline="-25000" dirty="0" err="1">
                <a:latin typeface="Times" pitchFamily="2" charset="0"/>
                <a:cs typeface="Consolas" panose="020B0609020204030204" pitchFamily="49" charset="0"/>
              </a:rPr>
              <a:t>z</a:t>
            </a:r>
            <a:r>
              <a:rPr lang="en-GB" sz="2000" baseline="-25000" dirty="0">
                <a:latin typeface="Times" pitchFamily="2" charset="0"/>
                <a:cs typeface="Consolas" panose="020B0609020204030204" pitchFamily="49" charset="0"/>
              </a:rPr>
              <a:t>-normalized</a:t>
            </a:r>
            <a:endParaRPr lang="en-GB" sz="2000" dirty="0"/>
          </a:p>
        </p:txBody>
      </p:sp>
      <p:sp>
        <p:nvSpPr>
          <p:cNvPr id="271" name="Rectangle 270">
            <a:extLst>
              <a:ext uri="{FF2B5EF4-FFF2-40B4-BE49-F238E27FC236}">
                <a16:creationId xmlns:a16="http://schemas.microsoft.com/office/drawing/2014/main" id="{6EC9D4FD-1ACE-6A40-A607-FAA3CC152697}"/>
              </a:ext>
            </a:extLst>
          </p:cNvPr>
          <p:cNvSpPr/>
          <p:nvPr/>
        </p:nvSpPr>
        <p:spPr>
          <a:xfrm>
            <a:off x="6937480" y="6171776"/>
            <a:ext cx="124690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000" dirty="0" err="1">
                <a:latin typeface="Times" pitchFamily="2" charset="0"/>
                <a:cs typeface="Consolas" panose="020B0609020204030204" pitchFamily="49" charset="0"/>
              </a:rPr>
              <a:t>i</a:t>
            </a:r>
            <a:r>
              <a:rPr lang="en-GB" sz="2000" dirty="0">
                <a:latin typeface="Times" pitchFamily="2" charset="0"/>
                <a:cs typeface="Consolas" panose="020B0609020204030204" pitchFamily="49" charset="0"/>
              </a:rPr>
              <a:t>=8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34014498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469;p41">
            <a:extLst>
              <a:ext uri="{FF2B5EF4-FFF2-40B4-BE49-F238E27FC236}">
                <a16:creationId xmlns:a16="http://schemas.microsoft.com/office/drawing/2014/main" id="{61C0444E-9E10-B248-8DFE-8039CBF0FD2D}"/>
              </a:ext>
            </a:extLst>
          </p:cNvPr>
          <p:cNvSpPr/>
          <p:nvPr/>
        </p:nvSpPr>
        <p:spPr>
          <a:xfrm>
            <a:off x="8360574" y="4255202"/>
            <a:ext cx="13529" cy="13572"/>
          </a:xfrm>
          <a:custGeom>
            <a:avLst/>
            <a:gdLst/>
            <a:ahLst/>
            <a:cxnLst/>
            <a:rect l="l" t="t" r="r" b="b"/>
            <a:pathLst>
              <a:path w="319" h="320" extrusionOk="0">
                <a:moveTo>
                  <a:pt x="0" y="1"/>
                </a:moveTo>
                <a:lnTo>
                  <a:pt x="0" y="319"/>
                </a:lnTo>
                <a:lnTo>
                  <a:pt x="319" y="319"/>
                </a:lnTo>
                <a:lnTo>
                  <a:pt x="319" y="1"/>
                </a:lnTo>
                <a:close/>
              </a:path>
            </a:pathLst>
          </a:custGeom>
          <a:solidFill>
            <a:srgbClr val="D5D5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6" name="Google Shape;3470;p41">
            <a:extLst>
              <a:ext uri="{FF2B5EF4-FFF2-40B4-BE49-F238E27FC236}">
                <a16:creationId xmlns:a16="http://schemas.microsoft.com/office/drawing/2014/main" id="{A4C7C994-4DCD-AA42-A2F0-1007E6354C1A}"/>
              </a:ext>
            </a:extLst>
          </p:cNvPr>
          <p:cNvSpPr/>
          <p:nvPr/>
        </p:nvSpPr>
        <p:spPr>
          <a:xfrm>
            <a:off x="7562412" y="5474956"/>
            <a:ext cx="13529" cy="13572"/>
          </a:xfrm>
          <a:custGeom>
            <a:avLst/>
            <a:gdLst/>
            <a:ahLst/>
            <a:cxnLst/>
            <a:rect l="l" t="t" r="r" b="b"/>
            <a:pathLst>
              <a:path w="319" h="320" extrusionOk="0">
                <a:moveTo>
                  <a:pt x="0" y="1"/>
                </a:moveTo>
                <a:lnTo>
                  <a:pt x="0" y="319"/>
                </a:lnTo>
                <a:lnTo>
                  <a:pt x="319" y="319"/>
                </a:lnTo>
                <a:lnTo>
                  <a:pt x="319" y="1"/>
                </a:lnTo>
                <a:close/>
              </a:path>
            </a:pathLst>
          </a:custGeom>
          <a:solidFill>
            <a:srgbClr val="D5D5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7" name="Google Shape;3471;p41">
            <a:extLst>
              <a:ext uri="{FF2B5EF4-FFF2-40B4-BE49-F238E27FC236}">
                <a16:creationId xmlns:a16="http://schemas.microsoft.com/office/drawing/2014/main" id="{311520D6-97B7-5343-B2BA-4696ADB2308D}"/>
              </a:ext>
            </a:extLst>
          </p:cNvPr>
          <p:cNvSpPr/>
          <p:nvPr/>
        </p:nvSpPr>
        <p:spPr>
          <a:xfrm>
            <a:off x="6765736" y="3848632"/>
            <a:ext cx="13572" cy="13572"/>
          </a:xfrm>
          <a:custGeom>
            <a:avLst/>
            <a:gdLst/>
            <a:ahLst/>
            <a:cxnLst/>
            <a:rect l="l" t="t" r="r" b="b"/>
            <a:pathLst>
              <a:path w="320" h="320" extrusionOk="0">
                <a:moveTo>
                  <a:pt x="1" y="1"/>
                </a:moveTo>
                <a:lnTo>
                  <a:pt x="1" y="319"/>
                </a:lnTo>
                <a:lnTo>
                  <a:pt x="319" y="319"/>
                </a:lnTo>
                <a:lnTo>
                  <a:pt x="319" y="1"/>
                </a:lnTo>
                <a:close/>
              </a:path>
            </a:pathLst>
          </a:custGeom>
          <a:solidFill>
            <a:srgbClr val="D5D5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8" name="Google Shape;3472;p41">
            <a:extLst>
              <a:ext uri="{FF2B5EF4-FFF2-40B4-BE49-F238E27FC236}">
                <a16:creationId xmlns:a16="http://schemas.microsoft.com/office/drawing/2014/main" id="{1212A226-46EF-F347-A473-5637E68AFFFC}"/>
              </a:ext>
            </a:extLst>
          </p:cNvPr>
          <p:cNvSpPr/>
          <p:nvPr/>
        </p:nvSpPr>
        <p:spPr>
          <a:xfrm>
            <a:off x="5570042" y="4255202"/>
            <a:ext cx="13529" cy="13572"/>
          </a:xfrm>
          <a:custGeom>
            <a:avLst/>
            <a:gdLst/>
            <a:ahLst/>
            <a:cxnLst/>
            <a:rect l="l" t="t" r="r" b="b"/>
            <a:pathLst>
              <a:path w="319" h="320" extrusionOk="0">
                <a:moveTo>
                  <a:pt x="0" y="1"/>
                </a:moveTo>
                <a:lnTo>
                  <a:pt x="0" y="319"/>
                </a:lnTo>
                <a:lnTo>
                  <a:pt x="318" y="319"/>
                </a:lnTo>
                <a:lnTo>
                  <a:pt x="318" y="1"/>
                </a:lnTo>
                <a:close/>
              </a:path>
            </a:pathLst>
          </a:custGeom>
          <a:solidFill>
            <a:srgbClr val="D5D5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9" name="Google Shape;3473;p41">
            <a:extLst>
              <a:ext uri="{FF2B5EF4-FFF2-40B4-BE49-F238E27FC236}">
                <a16:creationId xmlns:a16="http://schemas.microsoft.com/office/drawing/2014/main" id="{EBED8736-3FEB-3848-A2D1-18D70D5A03AD}"/>
              </a:ext>
            </a:extLst>
          </p:cNvPr>
          <p:cNvSpPr/>
          <p:nvPr/>
        </p:nvSpPr>
        <p:spPr>
          <a:xfrm>
            <a:off x="4773366" y="5068385"/>
            <a:ext cx="13529" cy="13529"/>
          </a:xfrm>
          <a:custGeom>
            <a:avLst/>
            <a:gdLst/>
            <a:ahLst/>
            <a:cxnLst/>
            <a:rect l="l" t="t" r="r" b="b"/>
            <a:pathLst>
              <a:path w="319" h="319" extrusionOk="0">
                <a:moveTo>
                  <a:pt x="1" y="1"/>
                </a:moveTo>
                <a:lnTo>
                  <a:pt x="1" y="319"/>
                </a:lnTo>
                <a:lnTo>
                  <a:pt x="319" y="319"/>
                </a:lnTo>
                <a:lnTo>
                  <a:pt x="319" y="1"/>
                </a:lnTo>
                <a:close/>
              </a:path>
            </a:pathLst>
          </a:custGeom>
          <a:solidFill>
            <a:srgbClr val="D5D5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cxnSp>
        <p:nvCxnSpPr>
          <p:cNvPr id="41" name="Google Shape;3508;p41">
            <a:extLst>
              <a:ext uri="{FF2B5EF4-FFF2-40B4-BE49-F238E27FC236}">
                <a16:creationId xmlns:a16="http://schemas.microsoft.com/office/drawing/2014/main" id="{8E617C2B-305A-1948-8ADE-60FBBCEA2B3A}"/>
              </a:ext>
            </a:extLst>
          </p:cNvPr>
          <p:cNvCxnSpPr>
            <a:cxnSpLocks/>
          </p:cNvCxnSpPr>
          <p:nvPr/>
        </p:nvCxnSpPr>
        <p:spPr>
          <a:xfrm flipV="1">
            <a:off x="3836662" y="5725125"/>
            <a:ext cx="198097" cy="98536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2" name="Google Shape;3509;p41">
            <a:extLst>
              <a:ext uri="{FF2B5EF4-FFF2-40B4-BE49-F238E27FC236}">
                <a16:creationId xmlns:a16="http://schemas.microsoft.com/office/drawing/2014/main" id="{B30AB4C3-65B0-6C43-AEED-EC13EBD66E3A}"/>
              </a:ext>
            </a:extLst>
          </p:cNvPr>
          <p:cNvCxnSpPr>
            <a:cxnSpLocks/>
          </p:cNvCxnSpPr>
          <p:nvPr/>
        </p:nvCxnSpPr>
        <p:spPr>
          <a:xfrm flipV="1">
            <a:off x="4279772" y="5406912"/>
            <a:ext cx="213947" cy="184038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" name="Google Shape;3510;p41">
            <a:extLst>
              <a:ext uri="{FF2B5EF4-FFF2-40B4-BE49-F238E27FC236}">
                <a16:creationId xmlns:a16="http://schemas.microsoft.com/office/drawing/2014/main" id="{811362C8-904C-DD47-831F-CADA79EE0F65}"/>
              </a:ext>
            </a:extLst>
          </p:cNvPr>
          <p:cNvCxnSpPr>
            <a:cxnSpLocks/>
          </p:cNvCxnSpPr>
          <p:nvPr/>
        </p:nvCxnSpPr>
        <p:spPr>
          <a:xfrm>
            <a:off x="4722184" y="5366510"/>
            <a:ext cx="181829" cy="67638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" name="Google Shape;3511;p41">
            <a:extLst>
              <a:ext uri="{FF2B5EF4-FFF2-40B4-BE49-F238E27FC236}">
                <a16:creationId xmlns:a16="http://schemas.microsoft.com/office/drawing/2014/main" id="{103328D5-3C28-E348-AA42-32DC121034E6}"/>
              </a:ext>
            </a:extLst>
          </p:cNvPr>
          <p:cNvCxnSpPr>
            <a:cxnSpLocks/>
          </p:cNvCxnSpPr>
          <p:nvPr/>
        </p:nvCxnSpPr>
        <p:spPr>
          <a:xfrm flipV="1">
            <a:off x="5093646" y="4268774"/>
            <a:ext cx="351458" cy="1083962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" name="Google Shape;3512;p41">
            <a:extLst>
              <a:ext uri="{FF2B5EF4-FFF2-40B4-BE49-F238E27FC236}">
                <a16:creationId xmlns:a16="http://schemas.microsoft.com/office/drawing/2014/main" id="{05BBF7E5-1688-944F-A230-F0E5B9A47AC3}"/>
              </a:ext>
            </a:extLst>
          </p:cNvPr>
          <p:cNvCxnSpPr>
            <a:cxnSpLocks/>
          </p:cNvCxnSpPr>
          <p:nvPr/>
        </p:nvCxnSpPr>
        <p:spPr>
          <a:xfrm>
            <a:off x="5586030" y="4268774"/>
            <a:ext cx="275390" cy="130019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" name="Google Shape;3513;p41">
            <a:extLst>
              <a:ext uri="{FF2B5EF4-FFF2-40B4-BE49-F238E27FC236}">
                <a16:creationId xmlns:a16="http://schemas.microsoft.com/office/drawing/2014/main" id="{DE0B5BB5-1F71-A743-BF2D-569945350D2C}"/>
              </a:ext>
            </a:extLst>
          </p:cNvPr>
          <p:cNvCxnSpPr>
            <a:cxnSpLocks/>
          </p:cNvCxnSpPr>
          <p:nvPr/>
        </p:nvCxnSpPr>
        <p:spPr>
          <a:xfrm flipV="1">
            <a:off x="5995004" y="3263100"/>
            <a:ext cx="371652" cy="2305867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7" name="Group 86">
            <a:extLst>
              <a:ext uri="{FF2B5EF4-FFF2-40B4-BE49-F238E27FC236}">
                <a16:creationId xmlns:a16="http://schemas.microsoft.com/office/drawing/2014/main" id="{B06528F0-56E8-FF41-9189-E5E4BB67E947}"/>
              </a:ext>
            </a:extLst>
          </p:cNvPr>
          <p:cNvGrpSpPr/>
          <p:nvPr/>
        </p:nvGrpSpPr>
        <p:grpSpPr>
          <a:xfrm>
            <a:off x="3514734" y="1976285"/>
            <a:ext cx="5736666" cy="419333"/>
            <a:chOff x="878964" y="860032"/>
            <a:chExt cx="7363814" cy="538273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DCB73FA3-2034-4040-B642-6789F5C9FA39}"/>
                </a:ext>
              </a:extLst>
            </p:cNvPr>
            <p:cNvGrpSpPr/>
            <p:nvPr/>
          </p:nvGrpSpPr>
          <p:grpSpPr>
            <a:xfrm>
              <a:off x="878964" y="860032"/>
              <a:ext cx="538273" cy="538273"/>
              <a:chOff x="1752673" y="495870"/>
              <a:chExt cx="538273" cy="538273"/>
            </a:xfrm>
          </p:grpSpPr>
          <p:sp>
            <p:nvSpPr>
              <p:cNvPr id="5" name="Google Shape;620;p19">
                <a:extLst>
                  <a:ext uri="{FF2B5EF4-FFF2-40B4-BE49-F238E27FC236}">
                    <a16:creationId xmlns:a16="http://schemas.microsoft.com/office/drawing/2014/main" id="{5076F74D-E0E4-F649-9FCA-2979E4E29A9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A62B34B-0006-D845-AC25-51BD9537BFBD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0</a:t>
                </a:r>
              </a:p>
            </p:txBody>
          </p: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B0D03F6C-0F1A-3248-A83D-0EFE52DF94F9}"/>
                </a:ext>
              </a:extLst>
            </p:cNvPr>
            <p:cNvGrpSpPr/>
            <p:nvPr/>
          </p:nvGrpSpPr>
          <p:grpSpPr>
            <a:xfrm>
              <a:off x="1447759" y="860032"/>
              <a:ext cx="538273" cy="538273"/>
              <a:chOff x="1752673" y="495870"/>
              <a:chExt cx="538273" cy="538273"/>
            </a:xfrm>
          </p:grpSpPr>
          <p:sp>
            <p:nvSpPr>
              <p:cNvPr id="52" name="Google Shape;620;p19">
                <a:extLst>
                  <a:ext uri="{FF2B5EF4-FFF2-40B4-BE49-F238E27FC236}">
                    <a16:creationId xmlns:a16="http://schemas.microsoft.com/office/drawing/2014/main" id="{47835765-4F4C-7343-A8AB-0831D6C2315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780A414-0849-4C40-9746-7EBBF563F58B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</a:t>
                </a:r>
              </a:p>
            </p:txBody>
          </p: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84D31E46-B6B9-AD48-A9D3-ADAB6A131735}"/>
                </a:ext>
              </a:extLst>
            </p:cNvPr>
            <p:cNvGrpSpPr/>
            <p:nvPr/>
          </p:nvGrpSpPr>
          <p:grpSpPr>
            <a:xfrm>
              <a:off x="2016554" y="860032"/>
              <a:ext cx="538273" cy="538273"/>
              <a:chOff x="1752673" y="495870"/>
              <a:chExt cx="538273" cy="538273"/>
            </a:xfrm>
          </p:grpSpPr>
          <p:sp>
            <p:nvSpPr>
              <p:cNvPr id="55" name="Google Shape;620;p19">
                <a:extLst>
                  <a:ext uri="{FF2B5EF4-FFF2-40B4-BE49-F238E27FC236}">
                    <a16:creationId xmlns:a16="http://schemas.microsoft.com/office/drawing/2014/main" id="{21F8B2B4-A3F0-724A-AC23-F456DDDB54F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4745A537-F33C-CE44-85B3-052AC98B5B2B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3</a:t>
                </a:r>
              </a:p>
            </p:txBody>
          </p: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F0642736-FEEC-4542-985B-840BE5BB9F56}"/>
                </a:ext>
              </a:extLst>
            </p:cNvPr>
            <p:cNvGrpSpPr/>
            <p:nvPr/>
          </p:nvGrpSpPr>
          <p:grpSpPr>
            <a:xfrm>
              <a:off x="2585349" y="860032"/>
              <a:ext cx="538273" cy="538273"/>
              <a:chOff x="1752673" y="495870"/>
              <a:chExt cx="538273" cy="538273"/>
            </a:xfrm>
          </p:grpSpPr>
          <p:sp>
            <p:nvSpPr>
              <p:cNvPr id="58" name="Google Shape;620;p19">
                <a:extLst>
                  <a:ext uri="{FF2B5EF4-FFF2-40B4-BE49-F238E27FC236}">
                    <a16:creationId xmlns:a16="http://schemas.microsoft.com/office/drawing/2014/main" id="{F51801B9-2E36-364F-87CD-62E1A6A1686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936FF4FB-D6C0-1F46-BB9D-8295C9B85F04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2</a:t>
                </a:r>
              </a:p>
            </p:txBody>
          </p: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000D1B45-3958-5140-945A-F9CE466376DB}"/>
                </a:ext>
              </a:extLst>
            </p:cNvPr>
            <p:cNvGrpSpPr/>
            <p:nvPr/>
          </p:nvGrpSpPr>
          <p:grpSpPr>
            <a:xfrm>
              <a:off x="3154144" y="860032"/>
              <a:ext cx="538273" cy="538273"/>
              <a:chOff x="1752673" y="495870"/>
              <a:chExt cx="538273" cy="538273"/>
            </a:xfrm>
          </p:grpSpPr>
          <p:sp>
            <p:nvSpPr>
              <p:cNvPr id="61" name="Google Shape;620;p19">
                <a:extLst>
                  <a:ext uri="{FF2B5EF4-FFF2-40B4-BE49-F238E27FC236}">
                    <a16:creationId xmlns:a16="http://schemas.microsoft.com/office/drawing/2014/main" id="{63705E53-9828-3942-80C2-C94CA77C390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E2A84BF6-2A0E-704B-98BF-0D74349E0394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9</a:t>
                </a:r>
              </a:p>
            </p:txBody>
          </p:sp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3CC473B6-6490-DD42-94AD-7E5B29987EAC}"/>
                </a:ext>
              </a:extLst>
            </p:cNvPr>
            <p:cNvGrpSpPr/>
            <p:nvPr/>
          </p:nvGrpSpPr>
          <p:grpSpPr>
            <a:xfrm>
              <a:off x="3722939" y="860032"/>
              <a:ext cx="538273" cy="538273"/>
              <a:chOff x="1752673" y="495870"/>
              <a:chExt cx="538273" cy="538273"/>
            </a:xfrm>
          </p:grpSpPr>
          <p:sp>
            <p:nvSpPr>
              <p:cNvPr id="64" name="Google Shape;620;p19">
                <a:extLst>
                  <a:ext uri="{FF2B5EF4-FFF2-40B4-BE49-F238E27FC236}">
                    <a16:creationId xmlns:a16="http://schemas.microsoft.com/office/drawing/2014/main" id="{5E247DBF-9BD8-9243-8915-DC2CB3BF299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A50E56CA-BFAB-0A4E-A660-749074865ADA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</a:t>
                </a:r>
              </a:p>
            </p:txBody>
          </p:sp>
        </p:grp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8D7D945B-52A3-C24A-8A57-1B686FF3C8E3}"/>
                </a:ext>
              </a:extLst>
            </p:cNvPr>
            <p:cNvGrpSpPr/>
            <p:nvPr/>
          </p:nvGrpSpPr>
          <p:grpSpPr>
            <a:xfrm>
              <a:off x="4860529" y="860032"/>
              <a:ext cx="538273" cy="538273"/>
              <a:chOff x="1752673" y="495870"/>
              <a:chExt cx="538273" cy="538273"/>
            </a:xfrm>
          </p:grpSpPr>
          <p:sp>
            <p:nvSpPr>
              <p:cNvPr id="67" name="Google Shape;620;p19">
                <a:extLst>
                  <a:ext uri="{FF2B5EF4-FFF2-40B4-BE49-F238E27FC236}">
                    <a16:creationId xmlns:a16="http://schemas.microsoft.com/office/drawing/2014/main" id="{62FF369A-2E71-484F-99C0-7C88111066D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ED3C3B3D-D567-3942-AECA-4EB7C8C71B7C}"/>
                  </a:ext>
                </a:extLst>
              </p:cNvPr>
              <p:cNvSpPr txBox="1"/>
              <p:nvPr/>
            </p:nvSpPr>
            <p:spPr>
              <a:xfrm>
                <a:off x="1769537" y="564950"/>
                <a:ext cx="504543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15</a:t>
                </a:r>
              </a:p>
            </p:txBody>
          </p:sp>
        </p:grp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66A50547-04EC-634B-BD91-74910BB5F339}"/>
                </a:ext>
              </a:extLst>
            </p:cNvPr>
            <p:cNvGrpSpPr/>
            <p:nvPr/>
          </p:nvGrpSpPr>
          <p:grpSpPr>
            <a:xfrm>
              <a:off x="4291734" y="860032"/>
              <a:ext cx="538273" cy="538273"/>
              <a:chOff x="1752673" y="495870"/>
              <a:chExt cx="538273" cy="538273"/>
            </a:xfrm>
          </p:grpSpPr>
          <p:sp>
            <p:nvSpPr>
              <p:cNvPr id="70" name="Google Shape;620;p19">
                <a:extLst>
                  <a:ext uri="{FF2B5EF4-FFF2-40B4-BE49-F238E27FC236}">
                    <a16:creationId xmlns:a16="http://schemas.microsoft.com/office/drawing/2014/main" id="{3BD59547-F7B7-7247-9399-EBB7E0D380F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5CD18788-B956-DE40-90B5-7A1E3B631A18}"/>
                  </a:ext>
                </a:extLst>
              </p:cNvPr>
              <p:cNvSpPr txBox="1"/>
              <p:nvPr/>
            </p:nvSpPr>
            <p:spPr>
              <a:xfrm>
                <a:off x="1769537" y="564950"/>
                <a:ext cx="504543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14</a:t>
                </a:r>
              </a:p>
            </p:txBody>
          </p:sp>
        </p:grp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2A30C99D-B330-B94B-A700-4E5CAF0661AF}"/>
                </a:ext>
              </a:extLst>
            </p:cNvPr>
            <p:cNvGrpSpPr/>
            <p:nvPr/>
          </p:nvGrpSpPr>
          <p:grpSpPr>
            <a:xfrm>
              <a:off x="5429324" y="860032"/>
              <a:ext cx="538273" cy="538273"/>
              <a:chOff x="1752673" y="495870"/>
              <a:chExt cx="538273" cy="538273"/>
            </a:xfrm>
          </p:grpSpPr>
          <p:sp>
            <p:nvSpPr>
              <p:cNvPr id="73" name="Google Shape;620;p19">
                <a:extLst>
                  <a:ext uri="{FF2B5EF4-FFF2-40B4-BE49-F238E27FC236}">
                    <a16:creationId xmlns:a16="http://schemas.microsoft.com/office/drawing/2014/main" id="{16D26409-5BE1-BD46-A9F0-F0D76C82672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375D2527-A7FB-DA4E-BF03-3B707D979EF8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</a:t>
                </a:r>
              </a:p>
            </p:txBody>
          </p:sp>
        </p:grp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FC22C833-7201-7D4A-8A03-745C5048EA27}"/>
                </a:ext>
              </a:extLst>
            </p:cNvPr>
            <p:cNvGrpSpPr/>
            <p:nvPr/>
          </p:nvGrpSpPr>
          <p:grpSpPr>
            <a:xfrm>
              <a:off x="5998119" y="860032"/>
              <a:ext cx="538273" cy="538273"/>
              <a:chOff x="1752673" y="495870"/>
              <a:chExt cx="538273" cy="538273"/>
            </a:xfrm>
          </p:grpSpPr>
          <p:sp>
            <p:nvSpPr>
              <p:cNvPr id="76" name="Google Shape;620;p19">
                <a:extLst>
                  <a:ext uri="{FF2B5EF4-FFF2-40B4-BE49-F238E27FC236}">
                    <a16:creationId xmlns:a16="http://schemas.microsoft.com/office/drawing/2014/main" id="{AC5EBFD7-0A43-AA41-8091-17C2C892377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389B7C7B-BB56-844C-9CAD-5748C1286D43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2</a:t>
                </a:r>
              </a:p>
            </p:txBody>
          </p:sp>
        </p:grp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1283CBC5-2E2D-BE4F-B41B-1353C12C7DF5}"/>
                </a:ext>
              </a:extLst>
            </p:cNvPr>
            <p:cNvGrpSpPr/>
            <p:nvPr/>
          </p:nvGrpSpPr>
          <p:grpSpPr>
            <a:xfrm>
              <a:off x="6566914" y="860032"/>
              <a:ext cx="538273" cy="538273"/>
              <a:chOff x="1752673" y="495870"/>
              <a:chExt cx="538273" cy="538273"/>
            </a:xfrm>
          </p:grpSpPr>
          <p:sp>
            <p:nvSpPr>
              <p:cNvPr id="79" name="Google Shape;620;p19">
                <a:extLst>
                  <a:ext uri="{FF2B5EF4-FFF2-40B4-BE49-F238E27FC236}">
                    <a16:creationId xmlns:a16="http://schemas.microsoft.com/office/drawing/2014/main" id="{6FE87BAA-8E0E-F54B-BCAC-A0DC303DA6B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31959102-651C-9E49-83D3-FACEA0EF1215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2</a:t>
                </a:r>
              </a:p>
            </p:txBody>
          </p:sp>
        </p:grp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FED8534F-ED8D-2446-B630-1BA27957DF35}"/>
                </a:ext>
              </a:extLst>
            </p:cNvPr>
            <p:cNvGrpSpPr/>
            <p:nvPr/>
          </p:nvGrpSpPr>
          <p:grpSpPr>
            <a:xfrm>
              <a:off x="7135709" y="860032"/>
              <a:ext cx="538273" cy="538273"/>
              <a:chOff x="1752673" y="495870"/>
              <a:chExt cx="538273" cy="538273"/>
            </a:xfrm>
          </p:grpSpPr>
          <p:sp>
            <p:nvSpPr>
              <p:cNvPr id="82" name="Google Shape;620;p19">
                <a:extLst>
                  <a:ext uri="{FF2B5EF4-FFF2-40B4-BE49-F238E27FC236}">
                    <a16:creationId xmlns:a16="http://schemas.microsoft.com/office/drawing/2014/main" id="{FBD78164-93D8-5143-AE9D-3B17CBB1AFC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D07FA6B8-FF24-0549-ADA7-D78694AB6287}"/>
                  </a:ext>
                </a:extLst>
              </p:cNvPr>
              <p:cNvSpPr txBox="1"/>
              <p:nvPr/>
            </p:nvSpPr>
            <p:spPr>
              <a:xfrm>
                <a:off x="1769537" y="564950"/>
                <a:ext cx="504543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10</a:t>
                </a:r>
              </a:p>
            </p:txBody>
          </p:sp>
        </p:grp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C8EEFC9B-9C94-9543-9F9C-BD01C09B1E4D}"/>
                </a:ext>
              </a:extLst>
            </p:cNvPr>
            <p:cNvGrpSpPr/>
            <p:nvPr/>
          </p:nvGrpSpPr>
          <p:grpSpPr>
            <a:xfrm>
              <a:off x="7704505" y="860032"/>
              <a:ext cx="538273" cy="538273"/>
              <a:chOff x="1752673" y="495870"/>
              <a:chExt cx="538273" cy="538273"/>
            </a:xfrm>
          </p:grpSpPr>
          <p:sp>
            <p:nvSpPr>
              <p:cNvPr id="85" name="Google Shape;620;p19">
                <a:extLst>
                  <a:ext uri="{FF2B5EF4-FFF2-40B4-BE49-F238E27FC236}">
                    <a16:creationId xmlns:a16="http://schemas.microsoft.com/office/drawing/2014/main" id="{0F5191CD-6824-B64D-A2FB-96EF6E1E66B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623AA58F-9A6D-9C42-A377-ECB90DB6155F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7</a:t>
                </a:r>
              </a:p>
            </p:txBody>
          </p:sp>
        </p:grpSp>
      </p:grpSp>
      <p:sp>
        <p:nvSpPr>
          <p:cNvPr id="29" name="Google Shape;3440;p41">
            <a:extLst>
              <a:ext uri="{FF2B5EF4-FFF2-40B4-BE49-F238E27FC236}">
                <a16:creationId xmlns:a16="http://schemas.microsoft.com/office/drawing/2014/main" id="{EA079D10-5B7A-E64A-AC40-35654F211044}"/>
              </a:ext>
            </a:extLst>
          </p:cNvPr>
          <p:cNvSpPr/>
          <p:nvPr/>
        </p:nvSpPr>
        <p:spPr>
          <a:xfrm>
            <a:off x="4493719" y="5195261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0" name="Google Shape;3441;p41">
            <a:extLst>
              <a:ext uri="{FF2B5EF4-FFF2-40B4-BE49-F238E27FC236}">
                <a16:creationId xmlns:a16="http://schemas.microsoft.com/office/drawing/2014/main" id="{EBB8AD15-F298-C248-8726-A6F61ABD1318}"/>
              </a:ext>
            </a:extLst>
          </p:cNvPr>
          <p:cNvSpPr/>
          <p:nvPr/>
        </p:nvSpPr>
        <p:spPr>
          <a:xfrm>
            <a:off x="4936182" y="5384405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1" name="Google Shape;3442;p41">
            <a:extLst>
              <a:ext uri="{FF2B5EF4-FFF2-40B4-BE49-F238E27FC236}">
                <a16:creationId xmlns:a16="http://schemas.microsoft.com/office/drawing/2014/main" id="{6617F9C4-EAAD-5E45-A609-581CB9428D38}"/>
              </a:ext>
            </a:extLst>
          </p:cNvPr>
          <p:cNvSpPr/>
          <p:nvPr/>
        </p:nvSpPr>
        <p:spPr>
          <a:xfrm>
            <a:off x="5414109" y="4042707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2" name="Google Shape;3443;p41">
            <a:extLst>
              <a:ext uri="{FF2B5EF4-FFF2-40B4-BE49-F238E27FC236}">
                <a16:creationId xmlns:a16="http://schemas.microsoft.com/office/drawing/2014/main" id="{D3900B96-3A07-EF46-B8A5-CB4A20216F48}"/>
              </a:ext>
            </a:extLst>
          </p:cNvPr>
          <p:cNvSpPr/>
          <p:nvPr/>
        </p:nvSpPr>
        <p:spPr>
          <a:xfrm>
            <a:off x="5823884" y="5574216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3" name="Google Shape;3444;p41">
            <a:extLst>
              <a:ext uri="{FF2B5EF4-FFF2-40B4-BE49-F238E27FC236}">
                <a16:creationId xmlns:a16="http://schemas.microsoft.com/office/drawing/2014/main" id="{09497BB7-CD84-8C43-95B8-E8A01D72F139}"/>
              </a:ext>
            </a:extLst>
          </p:cNvPr>
          <p:cNvSpPr/>
          <p:nvPr/>
        </p:nvSpPr>
        <p:spPr>
          <a:xfrm>
            <a:off x="6293835" y="3032650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4" name="Google Shape;3445;p41">
            <a:extLst>
              <a:ext uri="{FF2B5EF4-FFF2-40B4-BE49-F238E27FC236}">
                <a16:creationId xmlns:a16="http://schemas.microsoft.com/office/drawing/2014/main" id="{6EF9F3A3-9AB1-C345-9524-F4723FDB1381}"/>
              </a:ext>
            </a:extLst>
          </p:cNvPr>
          <p:cNvSpPr/>
          <p:nvPr/>
        </p:nvSpPr>
        <p:spPr>
          <a:xfrm>
            <a:off x="4051440" y="5568967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40" name="Google Shape;3507;p41">
            <a:extLst>
              <a:ext uri="{FF2B5EF4-FFF2-40B4-BE49-F238E27FC236}">
                <a16:creationId xmlns:a16="http://schemas.microsoft.com/office/drawing/2014/main" id="{782775D8-7C2A-754D-A55B-981EF20849C3}"/>
              </a:ext>
            </a:extLst>
          </p:cNvPr>
          <p:cNvSpPr/>
          <p:nvPr/>
        </p:nvSpPr>
        <p:spPr>
          <a:xfrm>
            <a:off x="3604173" y="5783251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06" name="Google Shape;3444;p41">
            <a:extLst>
              <a:ext uri="{FF2B5EF4-FFF2-40B4-BE49-F238E27FC236}">
                <a16:creationId xmlns:a16="http://schemas.microsoft.com/office/drawing/2014/main" id="{B2A89135-03CB-F040-A6F8-D3BF9C1F7A3B}"/>
              </a:ext>
            </a:extLst>
          </p:cNvPr>
          <p:cNvSpPr/>
          <p:nvPr/>
        </p:nvSpPr>
        <p:spPr>
          <a:xfrm>
            <a:off x="8043413" y="5381334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07" name="Google Shape;3444;p41">
            <a:extLst>
              <a:ext uri="{FF2B5EF4-FFF2-40B4-BE49-F238E27FC236}">
                <a16:creationId xmlns:a16="http://schemas.microsoft.com/office/drawing/2014/main" id="{413F2E4A-388C-7345-B8C9-6735CBE1CA47}"/>
              </a:ext>
            </a:extLst>
          </p:cNvPr>
          <p:cNvSpPr/>
          <p:nvPr/>
        </p:nvSpPr>
        <p:spPr>
          <a:xfrm>
            <a:off x="7153217" y="5581888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08" name="Google Shape;3444;p41">
            <a:extLst>
              <a:ext uri="{FF2B5EF4-FFF2-40B4-BE49-F238E27FC236}">
                <a16:creationId xmlns:a16="http://schemas.microsoft.com/office/drawing/2014/main" id="{D64E0CE3-2BEB-2849-A49C-BF5CA7571E1E}"/>
              </a:ext>
            </a:extLst>
          </p:cNvPr>
          <p:cNvSpPr/>
          <p:nvPr/>
        </p:nvSpPr>
        <p:spPr>
          <a:xfrm>
            <a:off x="7600797" y="5374719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09" name="Google Shape;3444;p41">
            <a:extLst>
              <a:ext uri="{FF2B5EF4-FFF2-40B4-BE49-F238E27FC236}">
                <a16:creationId xmlns:a16="http://schemas.microsoft.com/office/drawing/2014/main" id="{F0E87C31-EB7D-8A45-BDAF-E78C22AF44DE}"/>
              </a:ext>
            </a:extLst>
          </p:cNvPr>
          <p:cNvSpPr/>
          <p:nvPr/>
        </p:nvSpPr>
        <p:spPr>
          <a:xfrm>
            <a:off x="8478333" y="3807993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48" name="Google Shape;3444;p41">
            <a:extLst>
              <a:ext uri="{FF2B5EF4-FFF2-40B4-BE49-F238E27FC236}">
                <a16:creationId xmlns:a16="http://schemas.microsoft.com/office/drawing/2014/main" id="{5545A3A7-8510-7E48-821D-11ADB37D792F}"/>
              </a:ext>
            </a:extLst>
          </p:cNvPr>
          <p:cNvSpPr/>
          <p:nvPr/>
        </p:nvSpPr>
        <p:spPr>
          <a:xfrm>
            <a:off x="8942344" y="4025807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cxnSp>
        <p:nvCxnSpPr>
          <p:cNvPr id="179" name="Google Shape;3513;p41">
            <a:extLst>
              <a:ext uri="{FF2B5EF4-FFF2-40B4-BE49-F238E27FC236}">
                <a16:creationId xmlns:a16="http://schemas.microsoft.com/office/drawing/2014/main" id="{57271D9B-CCC4-CF47-8AA9-F7DB37F837D0}"/>
              </a:ext>
            </a:extLst>
          </p:cNvPr>
          <p:cNvCxnSpPr>
            <a:cxnSpLocks/>
          </p:cNvCxnSpPr>
          <p:nvPr/>
        </p:nvCxnSpPr>
        <p:spPr>
          <a:xfrm flipH="1" flipV="1">
            <a:off x="6851944" y="3068414"/>
            <a:ext cx="380452" cy="2500554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0" name="Google Shape;3444;p41">
            <a:extLst>
              <a:ext uri="{FF2B5EF4-FFF2-40B4-BE49-F238E27FC236}">
                <a16:creationId xmlns:a16="http://schemas.microsoft.com/office/drawing/2014/main" id="{92678323-5430-9B40-BF56-65B3FFD56977}"/>
              </a:ext>
            </a:extLst>
          </p:cNvPr>
          <p:cNvSpPr/>
          <p:nvPr/>
        </p:nvSpPr>
        <p:spPr>
          <a:xfrm>
            <a:off x="6710106" y="2827324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cxnSp>
        <p:nvCxnSpPr>
          <p:cNvPr id="187" name="Google Shape;3510;p41">
            <a:extLst>
              <a:ext uri="{FF2B5EF4-FFF2-40B4-BE49-F238E27FC236}">
                <a16:creationId xmlns:a16="http://schemas.microsoft.com/office/drawing/2014/main" id="{3F191A61-4205-E944-926A-9759D41E8B64}"/>
              </a:ext>
            </a:extLst>
          </p:cNvPr>
          <p:cNvCxnSpPr>
            <a:cxnSpLocks/>
          </p:cNvCxnSpPr>
          <p:nvPr/>
        </p:nvCxnSpPr>
        <p:spPr>
          <a:xfrm flipH="1">
            <a:off x="6521927" y="3009545"/>
            <a:ext cx="188179" cy="79817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2" name="Google Shape;3510;p41">
            <a:extLst>
              <a:ext uri="{FF2B5EF4-FFF2-40B4-BE49-F238E27FC236}">
                <a16:creationId xmlns:a16="http://schemas.microsoft.com/office/drawing/2014/main" id="{14444474-4C57-3C43-90EF-B279E0C7CC53}"/>
              </a:ext>
            </a:extLst>
          </p:cNvPr>
          <p:cNvCxnSpPr>
            <a:cxnSpLocks/>
          </p:cNvCxnSpPr>
          <p:nvPr/>
        </p:nvCxnSpPr>
        <p:spPr>
          <a:xfrm flipH="1">
            <a:off x="7389325" y="5556147"/>
            <a:ext cx="188179" cy="79817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3" name="Google Shape;3510;p41">
            <a:extLst>
              <a:ext uri="{FF2B5EF4-FFF2-40B4-BE49-F238E27FC236}">
                <a16:creationId xmlns:a16="http://schemas.microsoft.com/office/drawing/2014/main" id="{233FF81F-2193-EB49-8F0B-44B7EFA81C8C}"/>
              </a:ext>
            </a:extLst>
          </p:cNvPr>
          <p:cNvCxnSpPr>
            <a:cxnSpLocks/>
          </p:cNvCxnSpPr>
          <p:nvPr/>
        </p:nvCxnSpPr>
        <p:spPr>
          <a:xfrm flipH="1">
            <a:off x="7838547" y="5488528"/>
            <a:ext cx="184211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6" name="Google Shape;3513;p41">
            <a:extLst>
              <a:ext uri="{FF2B5EF4-FFF2-40B4-BE49-F238E27FC236}">
                <a16:creationId xmlns:a16="http://schemas.microsoft.com/office/drawing/2014/main" id="{63B57046-EA11-A947-84C5-3E4C47FBFC36}"/>
              </a:ext>
            </a:extLst>
          </p:cNvPr>
          <p:cNvCxnSpPr>
            <a:cxnSpLocks/>
          </p:cNvCxnSpPr>
          <p:nvPr/>
        </p:nvCxnSpPr>
        <p:spPr>
          <a:xfrm flipV="1">
            <a:off x="8197001" y="4052296"/>
            <a:ext cx="336995" cy="1314214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0" name="Google Shape;3510;p41">
            <a:extLst>
              <a:ext uri="{FF2B5EF4-FFF2-40B4-BE49-F238E27FC236}">
                <a16:creationId xmlns:a16="http://schemas.microsoft.com/office/drawing/2014/main" id="{AD1C73C1-EB47-7648-BDFD-740774813B7F}"/>
              </a:ext>
            </a:extLst>
          </p:cNvPr>
          <p:cNvCxnSpPr>
            <a:cxnSpLocks/>
          </p:cNvCxnSpPr>
          <p:nvPr/>
        </p:nvCxnSpPr>
        <p:spPr>
          <a:xfrm flipH="1" flipV="1">
            <a:off x="8715215" y="3967430"/>
            <a:ext cx="193765" cy="103486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08" name="Group 207">
            <a:extLst>
              <a:ext uri="{FF2B5EF4-FFF2-40B4-BE49-F238E27FC236}">
                <a16:creationId xmlns:a16="http://schemas.microsoft.com/office/drawing/2014/main" id="{A39092B3-454B-864B-B354-B0169CB373A0}"/>
              </a:ext>
            </a:extLst>
          </p:cNvPr>
          <p:cNvGrpSpPr/>
          <p:nvPr/>
        </p:nvGrpSpPr>
        <p:grpSpPr>
          <a:xfrm>
            <a:off x="7041995" y="1976285"/>
            <a:ext cx="1770242" cy="4120186"/>
            <a:chOff x="2410937" y="853347"/>
            <a:chExt cx="2272353" cy="5288836"/>
          </a:xfrm>
          <a:solidFill>
            <a:schemeClr val="accent1">
              <a:alpha val="20000"/>
            </a:schemeClr>
          </a:solidFill>
        </p:grpSpPr>
        <p:sp>
          <p:nvSpPr>
            <p:cNvPr id="209" name="Google Shape;620;p19">
              <a:extLst>
                <a:ext uri="{FF2B5EF4-FFF2-40B4-BE49-F238E27FC236}">
                  <a16:creationId xmlns:a16="http://schemas.microsoft.com/office/drawing/2014/main" id="{47810AAE-7849-E84B-832D-0C126F50537F}"/>
                </a:ext>
              </a:extLst>
            </p:cNvPr>
            <p:cNvSpPr>
              <a:spLocks/>
            </p:cNvSpPr>
            <p:nvPr/>
          </p:nvSpPr>
          <p:spPr>
            <a:xfrm>
              <a:off x="2410937" y="1670505"/>
              <a:ext cx="2272353" cy="4471678"/>
            </a:xfrm>
            <a:prstGeom prst="roundRect">
              <a:avLst>
                <a:gd name="adj" fmla="val 8264"/>
              </a:avLst>
            </a:prstGeom>
            <a:grpFill/>
            <a:ln>
              <a:solidFill>
                <a:schemeClr val="accent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10" name="Google Shape;620;p19">
              <a:extLst>
                <a:ext uri="{FF2B5EF4-FFF2-40B4-BE49-F238E27FC236}">
                  <a16:creationId xmlns:a16="http://schemas.microsoft.com/office/drawing/2014/main" id="{405CBC2E-6C50-074A-BBF5-B7E370E3A908}"/>
                </a:ext>
              </a:extLst>
            </p:cNvPr>
            <p:cNvSpPr>
              <a:spLocks/>
            </p:cNvSpPr>
            <p:nvPr/>
          </p:nvSpPr>
          <p:spPr>
            <a:xfrm>
              <a:off x="2423207" y="853347"/>
              <a:ext cx="2247813" cy="538271"/>
            </a:xfrm>
            <a:prstGeom prst="roundRect">
              <a:avLst>
                <a:gd name="adj" fmla="val 26497"/>
              </a:avLst>
            </a:prstGeom>
            <a:grpFill/>
            <a:ln>
              <a:solidFill>
                <a:schemeClr val="accent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214" name="Group 213">
            <a:extLst>
              <a:ext uri="{FF2B5EF4-FFF2-40B4-BE49-F238E27FC236}">
                <a16:creationId xmlns:a16="http://schemas.microsoft.com/office/drawing/2014/main" id="{103A0D33-5C0D-5A43-ABAB-675E2AC56F8F}"/>
              </a:ext>
            </a:extLst>
          </p:cNvPr>
          <p:cNvGrpSpPr/>
          <p:nvPr/>
        </p:nvGrpSpPr>
        <p:grpSpPr>
          <a:xfrm>
            <a:off x="2733155" y="2983221"/>
            <a:ext cx="6725690" cy="3067817"/>
            <a:chOff x="1389254" y="2088018"/>
            <a:chExt cx="8633365" cy="3937973"/>
          </a:xfrm>
        </p:grpSpPr>
        <p:grpSp>
          <p:nvGrpSpPr>
            <p:cNvPr id="204" name="Group 203">
              <a:extLst>
                <a:ext uri="{FF2B5EF4-FFF2-40B4-BE49-F238E27FC236}">
                  <a16:creationId xmlns:a16="http://schemas.microsoft.com/office/drawing/2014/main" id="{567C3002-F4F1-844C-9C83-70810C6C3BC9}"/>
                </a:ext>
              </a:extLst>
            </p:cNvPr>
            <p:cNvGrpSpPr/>
            <p:nvPr/>
          </p:nvGrpSpPr>
          <p:grpSpPr>
            <a:xfrm>
              <a:off x="1958620" y="2287309"/>
              <a:ext cx="8063999" cy="3548149"/>
              <a:chOff x="1993344" y="2345182"/>
              <a:chExt cx="8063999" cy="3548149"/>
            </a:xfrm>
          </p:grpSpPr>
          <p:cxnSp>
            <p:nvCxnSpPr>
              <p:cNvPr id="23" name="Google Shape;3434;p41">
                <a:extLst>
                  <a:ext uri="{FF2B5EF4-FFF2-40B4-BE49-F238E27FC236}">
                    <a16:creationId xmlns:a16="http://schemas.microsoft.com/office/drawing/2014/main" id="{D0AC1D91-28E8-8E48-A698-3F5DCAB1900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93344" y="3349014"/>
                <a:ext cx="8063999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4" name="Google Shape;3435;p41">
                <a:extLst>
                  <a:ext uri="{FF2B5EF4-FFF2-40B4-BE49-F238E27FC236}">
                    <a16:creationId xmlns:a16="http://schemas.microsoft.com/office/drawing/2014/main" id="{9076F562-3C63-C848-9BBC-217C6D9D7B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93344" y="3850930"/>
                <a:ext cx="8063999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" name="Google Shape;3436;p41">
                <a:extLst>
                  <a:ext uri="{FF2B5EF4-FFF2-40B4-BE49-F238E27FC236}">
                    <a16:creationId xmlns:a16="http://schemas.microsoft.com/office/drawing/2014/main" id="{8A48C1FD-FE41-D648-B003-50B240A705A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93344" y="4352846"/>
                <a:ext cx="8063999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" name="Google Shape;3437;p41">
                <a:extLst>
                  <a:ext uri="{FF2B5EF4-FFF2-40B4-BE49-F238E27FC236}">
                    <a16:creationId xmlns:a16="http://schemas.microsoft.com/office/drawing/2014/main" id="{67349A01-BA13-8A42-902A-F58704A6F29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93344" y="4854762"/>
                <a:ext cx="8063999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" name="Google Shape;3438;p41">
                <a:extLst>
                  <a:ext uri="{FF2B5EF4-FFF2-40B4-BE49-F238E27FC236}">
                    <a16:creationId xmlns:a16="http://schemas.microsoft.com/office/drawing/2014/main" id="{01F99FC3-AC66-3346-B9D4-64CBE2D442C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93344" y="5356678"/>
                <a:ext cx="8063999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8" name="Google Shape;3439;p41">
                <a:extLst>
                  <a:ext uri="{FF2B5EF4-FFF2-40B4-BE49-F238E27FC236}">
                    <a16:creationId xmlns:a16="http://schemas.microsoft.com/office/drawing/2014/main" id="{2A9FED70-7842-1E45-8BE3-E3331FE8108D}"/>
                  </a:ext>
                </a:extLst>
              </p:cNvPr>
              <p:cNvSpPr/>
              <p:nvPr/>
            </p:nvSpPr>
            <p:spPr>
              <a:xfrm>
                <a:off x="1993344" y="5858595"/>
                <a:ext cx="8063999" cy="34736"/>
              </a:xfrm>
              <a:custGeom>
                <a:avLst/>
                <a:gdLst/>
                <a:ahLst/>
                <a:cxnLst/>
                <a:rect l="l" t="t" r="r" b="b"/>
                <a:pathLst>
                  <a:path w="117796" h="638" extrusionOk="0">
                    <a:moveTo>
                      <a:pt x="319" y="1"/>
                    </a:moveTo>
                    <a:cubicBezTo>
                      <a:pt x="142" y="1"/>
                      <a:pt x="1" y="142"/>
                      <a:pt x="1" y="319"/>
                    </a:cubicBezTo>
                    <a:cubicBezTo>
                      <a:pt x="1" y="496"/>
                      <a:pt x="142" y="637"/>
                      <a:pt x="319" y="637"/>
                    </a:cubicBezTo>
                    <a:lnTo>
                      <a:pt x="117477" y="637"/>
                    </a:lnTo>
                    <a:cubicBezTo>
                      <a:pt x="117654" y="637"/>
                      <a:pt x="117796" y="496"/>
                      <a:pt x="117796" y="319"/>
                    </a:cubicBezTo>
                    <a:cubicBezTo>
                      <a:pt x="117796" y="142"/>
                      <a:pt x="117654" y="1"/>
                      <a:pt x="117477" y="1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cxnSp>
            <p:nvCxnSpPr>
              <p:cNvPr id="137" name="Google Shape;3434;p41">
                <a:extLst>
                  <a:ext uri="{FF2B5EF4-FFF2-40B4-BE49-F238E27FC236}">
                    <a16:creationId xmlns:a16="http://schemas.microsoft.com/office/drawing/2014/main" id="{FC38A1BB-38E9-D94B-A184-95FF7FA794C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93344" y="2847098"/>
                <a:ext cx="8063999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8" name="Google Shape;3434;p41">
                <a:extLst>
                  <a:ext uri="{FF2B5EF4-FFF2-40B4-BE49-F238E27FC236}">
                    <a16:creationId xmlns:a16="http://schemas.microsoft.com/office/drawing/2014/main" id="{FA76B373-0E07-E34A-BBBC-FB7A7ED1B2D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93344" y="2345182"/>
                <a:ext cx="8063999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13" name="Group 212">
              <a:extLst>
                <a:ext uri="{FF2B5EF4-FFF2-40B4-BE49-F238E27FC236}">
                  <a16:creationId xmlns:a16="http://schemas.microsoft.com/office/drawing/2014/main" id="{26EBD7A6-BF8A-3E48-BD0F-79782525D77F}"/>
                </a:ext>
              </a:extLst>
            </p:cNvPr>
            <p:cNvGrpSpPr/>
            <p:nvPr/>
          </p:nvGrpSpPr>
          <p:grpSpPr>
            <a:xfrm>
              <a:off x="1389254" y="2088018"/>
              <a:ext cx="504542" cy="3937973"/>
              <a:chOff x="1389254" y="2088018"/>
              <a:chExt cx="504542" cy="3937973"/>
            </a:xfrm>
          </p:grpSpPr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FAD0E36A-FA00-E947-87A8-6A367C9A6E8D}"/>
                  </a:ext>
                </a:extLst>
              </p:cNvPr>
              <p:cNvSpPr txBox="1"/>
              <p:nvPr/>
            </p:nvSpPr>
            <p:spPr>
              <a:xfrm>
                <a:off x="1456128" y="5093075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2</a:t>
                </a:r>
              </a:p>
            </p:txBody>
          </p:sp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FF7B8EBC-498E-E249-BF2C-6B5AE45AE955}"/>
                  </a:ext>
                </a:extLst>
              </p:cNvPr>
              <p:cNvSpPr txBox="1"/>
              <p:nvPr/>
            </p:nvSpPr>
            <p:spPr>
              <a:xfrm>
                <a:off x="1389254" y="3084197"/>
                <a:ext cx="504542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10</a:t>
                </a:r>
              </a:p>
            </p:txBody>
          </p:sp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1DED865C-7AA3-9E4C-BB01-FC42B0A0989B}"/>
                  </a:ext>
                </a:extLst>
              </p:cNvPr>
              <p:cNvSpPr txBox="1"/>
              <p:nvPr/>
            </p:nvSpPr>
            <p:spPr>
              <a:xfrm>
                <a:off x="1456127" y="3598413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8</a:t>
                </a:r>
              </a:p>
            </p:txBody>
          </p:sp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CD772369-DC74-C94E-8523-3FE7547AF177}"/>
                  </a:ext>
                </a:extLst>
              </p:cNvPr>
              <p:cNvSpPr txBox="1"/>
              <p:nvPr/>
            </p:nvSpPr>
            <p:spPr>
              <a:xfrm>
                <a:off x="1456127" y="4098645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6</a:t>
                </a:r>
              </a:p>
            </p:txBody>
          </p:sp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AFFDF699-4046-8B40-83C9-B02FB025330E}"/>
                  </a:ext>
                </a:extLst>
              </p:cNvPr>
              <p:cNvSpPr txBox="1"/>
              <p:nvPr/>
            </p:nvSpPr>
            <p:spPr>
              <a:xfrm>
                <a:off x="1456127" y="459284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4</a:t>
                </a:r>
              </a:p>
            </p:txBody>
          </p:sp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2D451BA1-3882-F143-991B-C496616AC650}"/>
                  </a:ext>
                </a:extLst>
              </p:cNvPr>
              <p:cNvSpPr txBox="1"/>
              <p:nvPr/>
            </p:nvSpPr>
            <p:spPr>
              <a:xfrm>
                <a:off x="1389254" y="2588250"/>
                <a:ext cx="504542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12</a:t>
                </a:r>
              </a:p>
            </p:txBody>
          </p:sp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CC9A6292-10BE-5C41-B055-B3DFB8F2A26C}"/>
                  </a:ext>
                </a:extLst>
              </p:cNvPr>
              <p:cNvSpPr txBox="1"/>
              <p:nvPr/>
            </p:nvSpPr>
            <p:spPr>
              <a:xfrm>
                <a:off x="1389254" y="2088018"/>
                <a:ext cx="504542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14</a:t>
                </a:r>
              </a:p>
            </p:txBody>
          </p:sp>
          <p:sp>
            <p:nvSpPr>
              <p:cNvPr id="212" name="TextBox 211">
                <a:extLst>
                  <a:ext uri="{FF2B5EF4-FFF2-40B4-BE49-F238E27FC236}">
                    <a16:creationId xmlns:a16="http://schemas.microsoft.com/office/drawing/2014/main" id="{03925BB5-D887-6841-9397-77CC361EFAB4}"/>
                  </a:ext>
                </a:extLst>
              </p:cNvPr>
              <p:cNvSpPr txBox="1"/>
              <p:nvPr/>
            </p:nvSpPr>
            <p:spPr>
              <a:xfrm>
                <a:off x="1456126" y="5591409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0</a:t>
                </a:r>
              </a:p>
            </p:txBody>
          </p:sp>
        </p:grp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EEB8CBB0-9F64-434D-964F-4C6044B73E59}"/>
              </a:ext>
            </a:extLst>
          </p:cNvPr>
          <p:cNvGrpSpPr/>
          <p:nvPr/>
        </p:nvGrpSpPr>
        <p:grpSpPr>
          <a:xfrm>
            <a:off x="3514734" y="1386382"/>
            <a:ext cx="5736666" cy="419333"/>
            <a:chOff x="878964" y="860032"/>
            <a:chExt cx="7363814" cy="538273"/>
          </a:xfrm>
        </p:grpSpPr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BAC946B9-B3D7-4546-82E4-EE4862AACA07}"/>
                </a:ext>
              </a:extLst>
            </p:cNvPr>
            <p:cNvGrpSpPr/>
            <p:nvPr/>
          </p:nvGrpSpPr>
          <p:grpSpPr>
            <a:xfrm>
              <a:off x="878964" y="860032"/>
              <a:ext cx="538273" cy="538273"/>
              <a:chOff x="1752673" y="495870"/>
              <a:chExt cx="538273" cy="538273"/>
            </a:xfrm>
          </p:grpSpPr>
          <p:sp>
            <p:nvSpPr>
              <p:cNvPr id="164" name="Google Shape;620;p19">
                <a:extLst>
                  <a:ext uri="{FF2B5EF4-FFF2-40B4-BE49-F238E27FC236}">
                    <a16:creationId xmlns:a16="http://schemas.microsoft.com/office/drawing/2014/main" id="{E7F47521-A9FF-4743-9A0E-4D42FE41EAB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2E6407D9-9DB4-8C47-8718-6950CD41A719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0</a:t>
                </a:r>
              </a:p>
            </p:txBody>
          </p:sp>
        </p:grpSp>
        <p:grpSp>
          <p:nvGrpSpPr>
            <p:cNvPr id="118" name="Group 117">
              <a:extLst>
                <a:ext uri="{FF2B5EF4-FFF2-40B4-BE49-F238E27FC236}">
                  <a16:creationId xmlns:a16="http://schemas.microsoft.com/office/drawing/2014/main" id="{D8E8BC57-A04B-A147-8FAF-FBDD0E817194}"/>
                </a:ext>
              </a:extLst>
            </p:cNvPr>
            <p:cNvGrpSpPr/>
            <p:nvPr/>
          </p:nvGrpSpPr>
          <p:grpSpPr>
            <a:xfrm>
              <a:off x="1447759" y="860032"/>
              <a:ext cx="538273" cy="538273"/>
              <a:chOff x="1752673" y="495870"/>
              <a:chExt cx="538273" cy="538273"/>
            </a:xfrm>
          </p:grpSpPr>
          <p:sp>
            <p:nvSpPr>
              <p:cNvPr id="162" name="Google Shape;620;p19">
                <a:extLst>
                  <a:ext uri="{FF2B5EF4-FFF2-40B4-BE49-F238E27FC236}">
                    <a16:creationId xmlns:a16="http://schemas.microsoft.com/office/drawing/2014/main" id="{6D930BE5-0644-BB45-B195-97B2767D0F5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63" name="TextBox 162">
                <a:extLst>
                  <a:ext uri="{FF2B5EF4-FFF2-40B4-BE49-F238E27FC236}">
                    <a16:creationId xmlns:a16="http://schemas.microsoft.com/office/drawing/2014/main" id="{A40A00BC-7BFD-E84E-A958-81BA5FE53910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</a:t>
                </a:r>
              </a:p>
            </p:txBody>
          </p:sp>
        </p:grpSp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FF837B42-C8E8-644A-B7F6-785462CDD896}"/>
                </a:ext>
              </a:extLst>
            </p:cNvPr>
            <p:cNvGrpSpPr/>
            <p:nvPr/>
          </p:nvGrpSpPr>
          <p:grpSpPr>
            <a:xfrm>
              <a:off x="2016554" y="860032"/>
              <a:ext cx="538273" cy="538273"/>
              <a:chOff x="1752673" y="495870"/>
              <a:chExt cx="538273" cy="538273"/>
            </a:xfrm>
          </p:grpSpPr>
          <p:sp>
            <p:nvSpPr>
              <p:cNvPr id="160" name="Google Shape;620;p19">
                <a:extLst>
                  <a:ext uri="{FF2B5EF4-FFF2-40B4-BE49-F238E27FC236}">
                    <a16:creationId xmlns:a16="http://schemas.microsoft.com/office/drawing/2014/main" id="{3B37D4C6-2778-8248-AA4E-9ED044B45D2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C53AF1BC-F0A8-1A47-AE65-39729C478BE2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3</a:t>
                </a:r>
              </a:p>
            </p:txBody>
          </p:sp>
        </p:grpSp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350151BF-1D61-2247-82EE-236774457012}"/>
                </a:ext>
              </a:extLst>
            </p:cNvPr>
            <p:cNvGrpSpPr/>
            <p:nvPr/>
          </p:nvGrpSpPr>
          <p:grpSpPr>
            <a:xfrm>
              <a:off x="2585349" y="860032"/>
              <a:ext cx="538273" cy="538273"/>
              <a:chOff x="1752673" y="495870"/>
              <a:chExt cx="538273" cy="538273"/>
            </a:xfrm>
          </p:grpSpPr>
          <p:sp>
            <p:nvSpPr>
              <p:cNvPr id="158" name="Google Shape;620;p19">
                <a:extLst>
                  <a:ext uri="{FF2B5EF4-FFF2-40B4-BE49-F238E27FC236}">
                    <a16:creationId xmlns:a16="http://schemas.microsoft.com/office/drawing/2014/main" id="{F6730818-CA0E-8C4D-BB59-F38FECF5FC3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57993998-67BA-DB40-97DF-A2057FC35C58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2</a:t>
                </a:r>
              </a:p>
            </p:txBody>
          </p:sp>
        </p:grpSp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BFE7FA58-B8E1-DE48-9B0A-3E72FF2A689D}"/>
                </a:ext>
              </a:extLst>
            </p:cNvPr>
            <p:cNvGrpSpPr/>
            <p:nvPr/>
          </p:nvGrpSpPr>
          <p:grpSpPr>
            <a:xfrm>
              <a:off x="3154144" y="860032"/>
              <a:ext cx="538273" cy="538273"/>
              <a:chOff x="1752673" y="495870"/>
              <a:chExt cx="538273" cy="538273"/>
            </a:xfrm>
          </p:grpSpPr>
          <p:sp>
            <p:nvSpPr>
              <p:cNvPr id="156" name="Google Shape;620;p19">
                <a:extLst>
                  <a:ext uri="{FF2B5EF4-FFF2-40B4-BE49-F238E27FC236}">
                    <a16:creationId xmlns:a16="http://schemas.microsoft.com/office/drawing/2014/main" id="{DD88B6AD-E645-EC4B-A163-AB58662556C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2E4B3AFE-89A0-4D43-BE89-B1A1F15CCCE8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9</a:t>
                </a:r>
              </a:p>
            </p:txBody>
          </p:sp>
        </p:grpSp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7A0E353D-5B61-8D41-90DD-7975742E748D}"/>
                </a:ext>
              </a:extLst>
            </p:cNvPr>
            <p:cNvGrpSpPr/>
            <p:nvPr/>
          </p:nvGrpSpPr>
          <p:grpSpPr>
            <a:xfrm>
              <a:off x="3722939" y="860032"/>
              <a:ext cx="538273" cy="538273"/>
              <a:chOff x="1752673" y="495870"/>
              <a:chExt cx="538273" cy="538273"/>
            </a:xfrm>
          </p:grpSpPr>
          <p:sp>
            <p:nvSpPr>
              <p:cNvPr id="154" name="Google Shape;620;p19">
                <a:extLst>
                  <a:ext uri="{FF2B5EF4-FFF2-40B4-BE49-F238E27FC236}">
                    <a16:creationId xmlns:a16="http://schemas.microsoft.com/office/drawing/2014/main" id="{42C2B250-A2FF-E54C-8FBC-FE0A783AB4D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2B599FF9-2AE8-3B4C-80D3-CB6268E64112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</a:t>
                </a:r>
              </a:p>
            </p:txBody>
          </p:sp>
        </p:grpSp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id="{EE2797A2-5C64-3549-B2E6-E7E6AE25BD8D}"/>
                </a:ext>
              </a:extLst>
            </p:cNvPr>
            <p:cNvGrpSpPr/>
            <p:nvPr/>
          </p:nvGrpSpPr>
          <p:grpSpPr>
            <a:xfrm>
              <a:off x="4860529" y="860032"/>
              <a:ext cx="538273" cy="538273"/>
              <a:chOff x="1752673" y="495870"/>
              <a:chExt cx="538273" cy="538273"/>
            </a:xfrm>
          </p:grpSpPr>
          <p:sp>
            <p:nvSpPr>
              <p:cNvPr id="152" name="Google Shape;620;p19">
                <a:extLst>
                  <a:ext uri="{FF2B5EF4-FFF2-40B4-BE49-F238E27FC236}">
                    <a16:creationId xmlns:a16="http://schemas.microsoft.com/office/drawing/2014/main" id="{3B540E9C-D980-6148-BD8D-6E7F750FF14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1E5D7E67-177E-2A4C-93AD-6D4390BAFB77}"/>
                  </a:ext>
                </a:extLst>
              </p:cNvPr>
              <p:cNvSpPr txBox="1"/>
              <p:nvPr/>
            </p:nvSpPr>
            <p:spPr>
              <a:xfrm>
                <a:off x="1769537" y="564950"/>
                <a:ext cx="504543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15</a:t>
                </a:r>
              </a:p>
            </p:txBody>
          </p:sp>
        </p:grpSp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373F290F-3FC5-3245-8222-71CD624824C8}"/>
                </a:ext>
              </a:extLst>
            </p:cNvPr>
            <p:cNvGrpSpPr/>
            <p:nvPr/>
          </p:nvGrpSpPr>
          <p:grpSpPr>
            <a:xfrm>
              <a:off x="4291734" y="860032"/>
              <a:ext cx="538273" cy="538273"/>
              <a:chOff x="1752673" y="495870"/>
              <a:chExt cx="538273" cy="538273"/>
            </a:xfrm>
          </p:grpSpPr>
          <p:sp>
            <p:nvSpPr>
              <p:cNvPr id="150" name="Google Shape;620;p19">
                <a:extLst>
                  <a:ext uri="{FF2B5EF4-FFF2-40B4-BE49-F238E27FC236}">
                    <a16:creationId xmlns:a16="http://schemas.microsoft.com/office/drawing/2014/main" id="{7DE5EDA2-A26F-F243-9E99-76E36ECB330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B996658A-209D-D448-ABA8-13F2B571A267}"/>
                  </a:ext>
                </a:extLst>
              </p:cNvPr>
              <p:cNvSpPr txBox="1"/>
              <p:nvPr/>
            </p:nvSpPr>
            <p:spPr>
              <a:xfrm>
                <a:off x="1769537" y="564950"/>
                <a:ext cx="504543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14</a:t>
                </a:r>
              </a:p>
            </p:txBody>
          </p:sp>
        </p:grpSp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9AA4A191-E13D-6646-8657-406E0B3F675C}"/>
                </a:ext>
              </a:extLst>
            </p:cNvPr>
            <p:cNvGrpSpPr/>
            <p:nvPr/>
          </p:nvGrpSpPr>
          <p:grpSpPr>
            <a:xfrm>
              <a:off x="5429324" y="860032"/>
              <a:ext cx="538273" cy="538273"/>
              <a:chOff x="1752673" y="495870"/>
              <a:chExt cx="538273" cy="538273"/>
            </a:xfrm>
          </p:grpSpPr>
          <p:sp>
            <p:nvSpPr>
              <p:cNvPr id="147" name="Google Shape;620;p19">
                <a:extLst>
                  <a:ext uri="{FF2B5EF4-FFF2-40B4-BE49-F238E27FC236}">
                    <a16:creationId xmlns:a16="http://schemas.microsoft.com/office/drawing/2014/main" id="{81C437D9-8B40-A641-A2B1-8A2B4F4D57C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9AA4526E-6BD3-8543-BE50-701CDA80C0DA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</a:t>
                </a:r>
              </a:p>
            </p:txBody>
          </p:sp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63179DA2-BE0D-1E4D-A12F-95DC0BDEC80E}"/>
                </a:ext>
              </a:extLst>
            </p:cNvPr>
            <p:cNvGrpSpPr/>
            <p:nvPr/>
          </p:nvGrpSpPr>
          <p:grpSpPr>
            <a:xfrm>
              <a:off x="5998119" y="860032"/>
              <a:ext cx="538273" cy="538273"/>
              <a:chOff x="1752673" y="495870"/>
              <a:chExt cx="538273" cy="538273"/>
            </a:xfrm>
          </p:grpSpPr>
          <p:sp>
            <p:nvSpPr>
              <p:cNvPr id="145" name="Google Shape;620;p19">
                <a:extLst>
                  <a:ext uri="{FF2B5EF4-FFF2-40B4-BE49-F238E27FC236}">
                    <a16:creationId xmlns:a16="http://schemas.microsoft.com/office/drawing/2014/main" id="{8684C19A-7E36-D847-A965-0DB0336151D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D951ACC0-CC73-C246-A5DD-BC6029196225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2</a:t>
                </a:r>
              </a:p>
            </p:txBody>
          </p:sp>
        </p:grpSp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8DE7A6D9-05A0-7243-89B7-93ACBA371700}"/>
                </a:ext>
              </a:extLst>
            </p:cNvPr>
            <p:cNvGrpSpPr/>
            <p:nvPr/>
          </p:nvGrpSpPr>
          <p:grpSpPr>
            <a:xfrm>
              <a:off x="6566914" y="860032"/>
              <a:ext cx="538273" cy="538273"/>
              <a:chOff x="1752673" y="495870"/>
              <a:chExt cx="538273" cy="538273"/>
            </a:xfrm>
          </p:grpSpPr>
          <p:sp>
            <p:nvSpPr>
              <p:cNvPr id="143" name="Google Shape;620;p19">
                <a:extLst>
                  <a:ext uri="{FF2B5EF4-FFF2-40B4-BE49-F238E27FC236}">
                    <a16:creationId xmlns:a16="http://schemas.microsoft.com/office/drawing/2014/main" id="{BF6C3871-3C1E-1B4C-8517-86EDE706135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3251A81C-69A2-2040-B342-A39659A1CAE8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2</a:t>
                </a:r>
              </a:p>
            </p:txBody>
          </p:sp>
        </p:grpSp>
        <p:grpSp>
          <p:nvGrpSpPr>
            <p:cNvPr id="135" name="Group 134">
              <a:extLst>
                <a:ext uri="{FF2B5EF4-FFF2-40B4-BE49-F238E27FC236}">
                  <a16:creationId xmlns:a16="http://schemas.microsoft.com/office/drawing/2014/main" id="{10BA56AB-97AF-2F42-BEFA-0013BDC62C1B}"/>
                </a:ext>
              </a:extLst>
            </p:cNvPr>
            <p:cNvGrpSpPr/>
            <p:nvPr/>
          </p:nvGrpSpPr>
          <p:grpSpPr>
            <a:xfrm>
              <a:off x="7135709" y="860032"/>
              <a:ext cx="538273" cy="538273"/>
              <a:chOff x="1752673" y="495870"/>
              <a:chExt cx="538273" cy="538273"/>
            </a:xfrm>
          </p:grpSpPr>
          <p:sp>
            <p:nvSpPr>
              <p:cNvPr id="141" name="Google Shape;620;p19">
                <a:extLst>
                  <a:ext uri="{FF2B5EF4-FFF2-40B4-BE49-F238E27FC236}">
                    <a16:creationId xmlns:a16="http://schemas.microsoft.com/office/drawing/2014/main" id="{0446967A-A238-7244-91F1-43BD2CC4B17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6BB122C6-C89A-7D46-AEC0-5D86FE9E48E2}"/>
                  </a:ext>
                </a:extLst>
              </p:cNvPr>
              <p:cNvSpPr txBox="1"/>
              <p:nvPr/>
            </p:nvSpPr>
            <p:spPr>
              <a:xfrm>
                <a:off x="1769537" y="564950"/>
                <a:ext cx="504543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10</a:t>
                </a:r>
              </a:p>
            </p:txBody>
          </p:sp>
        </p:grp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2DD6C9F8-3177-2A4A-BF17-AF5D38593BC0}"/>
                </a:ext>
              </a:extLst>
            </p:cNvPr>
            <p:cNvGrpSpPr/>
            <p:nvPr/>
          </p:nvGrpSpPr>
          <p:grpSpPr>
            <a:xfrm>
              <a:off x="7704505" y="860032"/>
              <a:ext cx="538273" cy="538273"/>
              <a:chOff x="1752673" y="495870"/>
              <a:chExt cx="538273" cy="538273"/>
            </a:xfrm>
          </p:grpSpPr>
          <p:sp>
            <p:nvSpPr>
              <p:cNvPr id="139" name="Google Shape;620;p19">
                <a:extLst>
                  <a:ext uri="{FF2B5EF4-FFF2-40B4-BE49-F238E27FC236}">
                    <a16:creationId xmlns:a16="http://schemas.microsoft.com/office/drawing/2014/main" id="{9C8BCD39-254E-7E4A-8F0D-8985520CB47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7ED2BA36-5581-F24E-B379-20315235D1C3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7</a:t>
                </a:r>
              </a:p>
            </p:txBody>
          </p:sp>
        </p:grpSp>
      </p:grpSp>
      <p:grpSp>
        <p:nvGrpSpPr>
          <p:cNvPr id="207" name="Group 206">
            <a:extLst>
              <a:ext uri="{FF2B5EF4-FFF2-40B4-BE49-F238E27FC236}">
                <a16:creationId xmlns:a16="http://schemas.microsoft.com/office/drawing/2014/main" id="{980C5C44-47AD-9A4D-8714-D0420BB47BE8}"/>
              </a:ext>
            </a:extLst>
          </p:cNvPr>
          <p:cNvGrpSpPr/>
          <p:nvPr/>
        </p:nvGrpSpPr>
        <p:grpSpPr>
          <a:xfrm>
            <a:off x="3502030" y="1382953"/>
            <a:ext cx="1770242" cy="4704282"/>
            <a:chOff x="2410937" y="103578"/>
            <a:chExt cx="2272353" cy="6038605"/>
          </a:xfrm>
          <a:solidFill>
            <a:schemeClr val="accent6">
              <a:alpha val="20000"/>
            </a:schemeClr>
          </a:solidFill>
        </p:grpSpPr>
        <p:sp>
          <p:nvSpPr>
            <p:cNvPr id="205" name="Google Shape;620;p19">
              <a:extLst>
                <a:ext uri="{FF2B5EF4-FFF2-40B4-BE49-F238E27FC236}">
                  <a16:creationId xmlns:a16="http://schemas.microsoft.com/office/drawing/2014/main" id="{6F104C2E-1B2A-2443-A5D0-4E71A2C8B128}"/>
                </a:ext>
              </a:extLst>
            </p:cNvPr>
            <p:cNvSpPr>
              <a:spLocks/>
            </p:cNvSpPr>
            <p:nvPr/>
          </p:nvSpPr>
          <p:spPr>
            <a:xfrm>
              <a:off x="2410937" y="1670505"/>
              <a:ext cx="2272353" cy="4471678"/>
            </a:xfrm>
            <a:prstGeom prst="roundRect">
              <a:avLst>
                <a:gd name="adj" fmla="val 8264"/>
              </a:avLst>
            </a:prstGeom>
            <a:grpFill/>
            <a:ln>
              <a:solidFill>
                <a:schemeClr val="accent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06" name="Google Shape;620;p19">
              <a:extLst>
                <a:ext uri="{FF2B5EF4-FFF2-40B4-BE49-F238E27FC236}">
                  <a16:creationId xmlns:a16="http://schemas.microsoft.com/office/drawing/2014/main" id="{B0D176BE-02AE-EB44-AA8B-DE2306ECB9EC}"/>
                </a:ext>
              </a:extLst>
            </p:cNvPr>
            <p:cNvSpPr>
              <a:spLocks/>
            </p:cNvSpPr>
            <p:nvPr/>
          </p:nvSpPr>
          <p:spPr>
            <a:xfrm>
              <a:off x="2422686" y="103578"/>
              <a:ext cx="2247812" cy="538271"/>
            </a:xfrm>
            <a:prstGeom prst="roundRect">
              <a:avLst>
                <a:gd name="adj" fmla="val 26497"/>
              </a:avLst>
            </a:prstGeom>
            <a:grpFill/>
            <a:ln>
              <a:solidFill>
                <a:schemeClr val="accent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7B6D3830-20F2-1F42-AB87-6DF819CC82B3}"/>
              </a:ext>
            </a:extLst>
          </p:cNvPr>
          <p:cNvGrpSpPr/>
          <p:nvPr/>
        </p:nvGrpSpPr>
        <p:grpSpPr>
          <a:xfrm>
            <a:off x="3514734" y="761529"/>
            <a:ext cx="5736666" cy="419333"/>
            <a:chOff x="878964" y="860032"/>
            <a:chExt cx="7363814" cy="538273"/>
          </a:xfrm>
        </p:grpSpPr>
        <p:grpSp>
          <p:nvGrpSpPr>
            <p:cNvPr id="167" name="Group 166">
              <a:extLst>
                <a:ext uri="{FF2B5EF4-FFF2-40B4-BE49-F238E27FC236}">
                  <a16:creationId xmlns:a16="http://schemas.microsoft.com/office/drawing/2014/main" id="{EE5CADD0-69B9-AE46-81AF-F584E0DD18D1}"/>
                </a:ext>
              </a:extLst>
            </p:cNvPr>
            <p:cNvGrpSpPr/>
            <p:nvPr/>
          </p:nvGrpSpPr>
          <p:grpSpPr>
            <a:xfrm>
              <a:off x="878964" y="860032"/>
              <a:ext cx="538273" cy="538273"/>
              <a:chOff x="1752673" y="495870"/>
              <a:chExt cx="538273" cy="538273"/>
            </a:xfrm>
          </p:grpSpPr>
          <p:sp>
            <p:nvSpPr>
              <p:cNvPr id="221" name="Google Shape;620;p19">
                <a:extLst>
                  <a:ext uri="{FF2B5EF4-FFF2-40B4-BE49-F238E27FC236}">
                    <a16:creationId xmlns:a16="http://schemas.microsoft.com/office/drawing/2014/main" id="{A239C3F0-3920-8143-89B1-78373BA8F57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22" name="TextBox 221">
                <a:extLst>
                  <a:ext uri="{FF2B5EF4-FFF2-40B4-BE49-F238E27FC236}">
                    <a16:creationId xmlns:a16="http://schemas.microsoft.com/office/drawing/2014/main" id="{4743B655-572B-6B49-8E52-7726EC419E32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0</a:t>
                </a:r>
              </a:p>
            </p:txBody>
          </p:sp>
        </p:grpSp>
        <p:grpSp>
          <p:nvGrpSpPr>
            <p:cNvPr id="168" name="Group 167">
              <a:extLst>
                <a:ext uri="{FF2B5EF4-FFF2-40B4-BE49-F238E27FC236}">
                  <a16:creationId xmlns:a16="http://schemas.microsoft.com/office/drawing/2014/main" id="{1887CE4E-ACFE-034E-BAA0-68A2175E0021}"/>
                </a:ext>
              </a:extLst>
            </p:cNvPr>
            <p:cNvGrpSpPr/>
            <p:nvPr/>
          </p:nvGrpSpPr>
          <p:grpSpPr>
            <a:xfrm>
              <a:off x="1431701" y="860032"/>
              <a:ext cx="570388" cy="538273"/>
              <a:chOff x="1736615" y="495870"/>
              <a:chExt cx="570388" cy="538273"/>
            </a:xfrm>
          </p:grpSpPr>
          <p:sp>
            <p:nvSpPr>
              <p:cNvPr id="219" name="Google Shape;620;p19">
                <a:extLst>
                  <a:ext uri="{FF2B5EF4-FFF2-40B4-BE49-F238E27FC236}">
                    <a16:creationId xmlns:a16="http://schemas.microsoft.com/office/drawing/2014/main" id="{3F4B657E-6EBE-8B4C-A21E-874A304D125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20" name="TextBox 219">
                <a:extLst>
                  <a:ext uri="{FF2B5EF4-FFF2-40B4-BE49-F238E27FC236}">
                    <a16:creationId xmlns:a16="http://schemas.microsoft.com/office/drawing/2014/main" id="{71B0F603-D8BE-CF42-A0BB-5C65D933E59E}"/>
                  </a:ext>
                </a:extLst>
              </p:cNvPr>
              <p:cNvSpPr txBox="1"/>
              <p:nvPr/>
            </p:nvSpPr>
            <p:spPr>
              <a:xfrm>
                <a:off x="1736615" y="564950"/>
                <a:ext cx="570388" cy="43458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7.4</a:t>
                </a:r>
              </a:p>
            </p:txBody>
          </p:sp>
        </p:grpSp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705CD5BA-1CC3-5D43-BCFE-740DF1A5FF33}"/>
                </a:ext>
              </a:extLst>
            </p:cNvPr>
            <p:cNvGrpSpPr/>
            <p:nvPr/>
          </p:nvGrpSpPr>
          <p:grpSpPr>
            <a:xfrm>
              <a:off x="2000496" y="860032"/>
              <a:ext cx="570388" cy="538273"/>
              <a:chOff x="1736615" y="495870"/>
              <a:chExt cx="570388" cy="538273"/>
            </a:xfrm>
          </p:grpSpPr>
          <p:sp>
            <p:nvSpPr>
              <p:cNvPr id="217" name="Google Shape;620;p19">
                <a:extLst>
                  <a:ext uri="{FF2B5EF4-FFF2-40B4-BE49-F238E27FC236}">
                    <a16:creationId xmlns:a16="http://schemas.microsoft.com/office/drawing/2014/main" id="{E4DCEF78-949F-8947-B313-AEF0949417D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18" name="TextBox 217">
                <a:extLst>
                  <a:ext uri="{FF2B5EF4-FFF2-40B4-BE49-F238E27FC236}">
                    <a16:creationId xmlns:a16="http://schemas.microsoft.com/office/drawing/2014/main" id="{5DA909AE-8DD3-5A4C-A3D4-02119B99E591}"/>
                  </a:ext>
                </a:extLst>
              </p:cNvPr>
              <p:cNvSpPr txBox="1"/>
              <p:nvPr/>
            </p:nvSpPr>
            <p:spPr>
              <a:xfrm>
                <a:off x="1736615" y="564950"/>
                <a:ext cx="570388" cy="43458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6.9</a:t>
                </a:r>
              </a:p>
            </p:txBody>
          </p:sp>
        </p:grpSp>
        <p:grpSp>
          <p:nvGrpSpPr>
            <p:cNvPr id="170" name="Group 169">
              <a:extLst>
                <a:ext uri="{FF2B5EF4-FFF2-40B4-BE49-F238E27FC236}">
                  <a16:creationId xmlns:a16="http://schemas.microsoft.com/office/drawing/2014/main" id="{43565AD6-1FE9-194A-B01C-2E2FDDD888CC}"/>
                </a:ext>
              </a:extLst>
            </p:cNvPr>
            <p:cNvGrpSpPr/>
            <p:nvPr/>
          </p:nvGrpSpPr>
          <p:grpSpPr>
            <a:xfrm>
              <a:off x="2502416" y="860032"/>
              <a:ext cx="704139" cy="538273"/>
              <a:chOff x="1669740" y="495870"/>
              <a:chExt cx="704139" cy="538273"/>
            </a:xfrm>
          </p:grpSpPr>
          <p:sp>
            <p:nvSpPr>
              <p:cNvPr id="215" name="Google Shape;620;p19">
                <a:extLst>
                  <a:ext uri="{FF2B5EF4-FFF2-40B4-BE49-F238E27FC236}">
                    <a16:creationId xmlns:a16="http://schemas.microsoft.com/office/drawing/2014/main" id="{598759CE-F42B-B343-AD42-C2BB2710B96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16" name="TextBox 215">
                <a:extLst>
                  <a:ext uri="{FF2B5EF4-FFF2-40B4-BE49-F238E27FC236}">
                    <a16:creationId xmlns:a16="http://schemas.microsoft.com/office/drawing/2014/main" id="{1734B0D6-CC7B-9E45-B86D-7DA7422057A7}"/>
                  </a:ext>
                </a:extLst>
              </p:cNvPr>
              <p:cNvSpPr txBox="1"/>
              <p:nvPr/>
            </p:nvSpPr>
            <p:spPr>
              <a:xfrm>
                <a:off x="1669740" y="564950"/>
                <a:ext cx="704139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14.7</a:t>
                </a:r>
              </a:p>
            </p:txBody>
          </p:sp>
        </p:grpSp>
        <p:grpSp>
          <p:nvGrpSpPr>
            <p:cNvPr id="171" name="Group 170">
              <a:extLst>
                <a:ext uri="{FF2B5EF4-FFF2-40B4-BE49-F238E27FC236}">
                  <a16:creationId xmlns:a16="http://schemas.microsoft.com/office/drawing/2014/main" id="{0B6F9F7C-D186-8648-BDD5-38C7F5C2446B}"/>
                </a:ext>
              </a:extLst>
            </p:cNvPr>
            <p:cNvGrpSpPr/>
            <p:nvPr/>
          </p:nvGrpSpPr>
          <p:grpSpPr>
            <a:xfrm>
              <a:off x="3071212" y="860032"/>
              <a:ext cx="704136" cy="538273"/>
              <a:chOff x="1669741" y="495870"/>
              <a:chExt cx="704136" cy="538273"/>
            </a:xfrm>
          </p:grpSpPr>
          <p:sp>
            <p:nvSpPr>
              <p:cNvPr id="203" name="Google Shape;620;p19">
                <a:extLst>
                  <a:ext uri="{FF2B5EF4-FFF2-40B4-BE49-F238E27FC236}">
                    <a16:creationId xmlns:a16="http://schemas.microsoft.com/office/drawing/2014/main" id="{2AA633B1-34A4-6D46-86CC-3F520012939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11" name="TextBox 210">
                <a:extLst>
                  <a:ext uri="{FF2B5EF4-FFF2-40B4-BE49-F238E27FC236}">
                    <a16:creationId xmlns:a16="http://schemas.microsoft.com/office/drawing/2014/main" id="{A79E32EF-E7B4-7F4D-81FC-56E3EFEDC477}"/>
                  </a:ext>
                </a:extLst>
              </p:cNvPr>
              <p:cNvSpPr txBox="1"/>
              <p:nvPr/>
            </p:nvSpPr>
            <p:spPr>
              <a:xfrm>
                <a:off x="1669741" y="564950"/>
                <a:ext cx="704136" cy="43458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19.3</a:t>
                </a:r>
              </a:p>
            </p:txBody>
          </p:sp>
        </p:grpSp>
        <p:grpSp>
          <p:nvGrpSpPr>
            <p:cNvPr id="172" name="Group 171">
              <a:extLst>
                <a:ext uri="{FF2B5EF4-FFF2-40B4-BE49-F238E27FC236}">
                  <a16:creationId xmlns:a16="http://schemas.microsoft.com/office/drawing/2014/main" id="{F76AFB3D-F65D-CD46-B8FD-DBC6EE110FEF}"/>
                </a:ext>
              </a:extLst>
            </p:cNvPr>
            <p:cNvGrpSpPr/>
            <p:nvPr/>
          </p:nvGrpSpPr>
          <p:grpSpPr>
            <a:xfrm>
              <a:off x="3640006" y="860032"/>
              <a:ext cx="704139" cy="538273"/>
              <a:chOff x="1669740" y="495870"/>
              <a:chExt cx="704139" cy="538273"/>
            </a:xfrm>
          </p:grpSpPr>
          <p:sp>
            <p:nvSpPr>
              <p:cNvPr id="201" name="Google Shape;620;p19">
                <a:extLst>
                  <a:ext uri="{FF2B5EF4-FFF2-40B4-BE49-F238E27FC236}">
                    <a16:creationId xmlns:a16="http://schemas.microsoft.com/office/drawing/2014/main" id="{200B285D-C8AE-2643-B810-21397EB0E07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02" name="TextBox 201">
                <a:extLst>
                  <a:ext uri="{FF2B5EF4-FFF2-40B4-BE49-F238E27FC236}">
                    <a16:creationId xmlns:a16="http://schemas.microsoft.com/office/drawing/2014/main" id="{A58C78BD-F695-5B40-A54E-6E1B9C43A521}"/>
                  </a:ext>
                </a:extLst>
              </p:cNvPr>
              <p:cNvSpPr txBox="1"/>
              <p:nvPr/>
            </p:nvSpPr>
            <p:spPr>
              <a:xfrm>
                <a:off x="1669740" y="564950"/>
                <a:ext cx="704139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17.7</a:t>
                </a:r>
              </a:p>
            </p:txBody>
          </p:sp>
        </p:grpSp>
        <p:grpSp>
          <p:nvGrpSpPr>
            <p:cNvPr id="173" name="Group 172">
              <a:extLst>
                <a:ext uri="{FF2B5EF4-FFF2-40B4-BE49-F238E27FC236}">
                  <a16:creationId xmlns:a16="http://schemas.microsoft.com/office/drawing/2014/main" id="{2A2975BD-1F6B-A74D-A5D2-4ABD07981332}"/>
                </a:ext>
              </a:extLst>
            </p:cNvPr>
            <p:cNvGrpSpPr/>
            <p:nvPr/>
          </p:nvGrpSpPr>
          <p:grpSpPr>
            <a:xfrm>
              <a:off x="4777596" y="860032"/>
              <a:ext cx="704139" cy="538273"/>
              <a:chOff x="1669740" y="495870"/>
              <a:chExt cx="704139" cy="538273"/>
            </a:xfrm>
          </p:grpSpPr>
          <p:sp>
            <p:nvSpPr>
              <p:cNvPr id="198" name="Google Shape;620;p19">
                <a:extLst>
                  <a:ext uri="{FF2B5EF4-FFF2-40B4-BE49-F238E27FC236}">
                    <a16:creationId xmlns:a16="http://schemas.microsoft.com/office/drawing/2014/main" id="{E1FE3C6A-BDCF-0B49-ACF6-20118C4E6F8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99" name="TextBox 198">
                <a:extLst>
                  <a:ext uri="{FF2B5EF4-FFF2-40B4-BE49-F238E27FC236}">
                    <a16:creationId xmlns:a16="http://schemas.microsoft.com/office/drawing/2014/main" id="{478E54E2-7D87-6749-ACAD-B7328400C972}"/>
                  </a:ext>
                </a:extLst>
              </p:cNvPr>
              <p:cNvSpPr txBox="1"/>
              <p:nvPr/>
            </p:nvSpPr>
            <p:spPr>
              <a:xfrm>
                <a:off x="1669740" y="564950"/>
                <a:ext cx="704139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15.0</a:t>
                </a:r>
              </a:p>
            </p:txBody>
          </p:sp>
        </p:grpSp>
        <p:grpSp>
          <p:nvGrpSpPr>
            <p:cNvPr id="174" name="Group 173">
              <a:extLst>
                <a:ext uri="{FF2B5EF4-FFF2-40B4-BE49-F238E27FC236}">
                  <a16:creationId xmlns:a16="http://schemas.microsoft.com/office/drawing/2014/main" id="{019B9429-4EB9-5542-8645-100D1391AB4B}"/>
                </a:ext>
              </a:extLst>
            </p:cNvPr>
            <p:cNvGrpSpPr/>
            <p:nvPr/>
          </p:nvGrpSpPr>
          <p:grpSpPr>
            <a:xfrm>
              <a:off x="4208802" y="860032"/>
              <a:ext cx="704136" cy="538273"/>
              <a:chOff x="1669741" y="495870"/>
              <a:chExt cx="704136" cy="538273"/>
            </a:xfrm>
          </p:grpSpPr>
          <p:sp>
            <p:nvSpPr>
              <p:cNvPr id="195" name="Google Shape;620;p19">
                <a:extLst>
                  <a:ext uri="{FF2B5EF4-FFF2-40B4-BE49-F238E27FC236}">
                    <a16:creationId xmlns:a16="http://schemas.microsoft.com/office/drawing/2014/main" id="{B1AF8E98-6337-2948-90C7-9C0B449740A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97" name="TextBox 196">
                <a:extLst>
                  <a:ext uri="{FF2B5EF4-FFF2-40B4-BE49-F238E27FC236}">
                    <a16:creationId xmlns:a16="http://schemas.microsoft.com/office/drawing/2014/main" id="{3578DDBC-1935-4440-A4E8-7B68864264EE}"/>
                  </a:ext>
                </a:extLst>
              </p:cNvPr>
              <p:cNvSpPr txBox="1"/>
              <p:nvPr/>
            </p:nvSpPr>
            <p:spPr>
              <a:xfrm>
                <a:off x="1669741" y="564950"/>
                <a:ext cx="704136" cy="43458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19.9</a:t>
                </a:r>
              </a:p>
            </p:txBody>
          </p:sp>
        </p:grpSp>
        <p:grpSp>
          <p:nvGrpSpPr>
            <p:cNvPr id="175" name="Group 174">
              <a:extLst>
                <a:ext uri="{FF2B5EF4-FFF2-40B4-BE49-F238E27FC236}">
                  <a16:creationId xmlns:a16="http://schemas.microsoft.com/office/drawing/2014/main" id="{49124422-77BE-4045-8DD7-2252B46BA61C}"/>
                </a:ext>
              </a:extLst>
            </p:cNvPr>
            <p:cNvGrpSpPr/>
            <p:nvPr/>
          </p:nvGrpSpPr>
          <p:grpSpPr>
            <a:xfrm>
              <a:off x="5413264" y="860032"/>
              <a:ext cx="570390" cy="538273"/>
              <a:chOff x="1736613" y="495870"/>
              <a:chExt cx="570390" cy="538273"/>
            </a:xfrm>
          </p:grpSpPr>
          <p:sp>
            <p:nvSpPr>
              <p:cNvPr id="191" name="Google Shape;620;p19">
                <a:extLst>
                  <a:ext uri="{FF2B5EF4-FFF2-40B4-BE49-F238E27FC236}">
                    <a16:creationId xmlns:a16="http://schemas.microsoft.com/office/drawing/2014/main" id="{63D52807-6589-A243-9483-85DAD17A42A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94" name="TextBox 193">
                <a:extLst>
                  <a:ext uri="{FF2B5EF4-FFF2-40B4-BE49-F238E27FC236}">
                    <a16:creationId xmlns:a16="http://schemas.microsoft.com/office/drawing/2014/main" id="{1029F8BB-B913-8D4A-B282-7184E0F1F78C}"/>
                  </a:ext>
                </a:extLst>
              </p:cNvPr>
              <p:cNvSpPr txBox="1"/>
              <p:nvPr/>
            </p:nvSpPr>
            <p:spPr>
              <a:xfrm>
                <a:off x="1736613" y="564950"/>
                <a:ext cx="570390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8.2</a:t>
                </a:r>
              </a:p>
            </p:txBody>
          </p:sp>
        </p:grpSp>
        <p:grpSp>
          <p:nvGrpSpPr>
            <p:cNvPr id="176" name="Group 175">
              <a:extLst>
                <a:ext uri="{FF2B5EF4-FFF2-40B4-BE49-F238E27FC236}">
                  <a16:creationId xmlns:a16="http://schemas.microsoft.com/office/drawing/2014/main" id="{8C7D8E08-9516-344B-9731-17D64263D0DC}"/>
                </a:ext>
              </a:extLst>
            </p:cNvPr>
            <p:cNvGrpSpPr/>
            <p:nvPr/>
          </p:nvGrpSpPr>
          <p:grpSpPr>
            <a:xfrm>
              <a:off x="5998119" y="860032"/>
              <a:ext cx="538273" cy="538273"/>
              <a:chOff x="1752673" y="495870"/>
              <a:chExt cx="538273" cy="538273"/>
            </a:xfrm>
          </p:grpSpPr>
          <p:sp>
            <p:nvSpPr>
              <p:cNvPr id="189" name="Google Shape;620;p19">
                <a:extLst>
                  <a:ext uri="{FF2B5EF4-FFF2-40B4-BE49-F238E27FC236}">
                    <a16:creationId xmlns:a16="http://schemas.microsoft.com/office/drawing/2014/main" id="{0562E600-229F-9C48-B2D6-E913350837F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90" name="TextBox 189">
                <a:extLst>
                  <a:ext uri="{FF2B5EF4-FFF2-40B4-BE49-F238E27FC236}">
                    <a16:creationId xmlns:a16="http://schemas.microsoft.com/office/drawing/2014/main" id="{3A64E30E-852D-1641-A06B-838944769975}"/>
                  </a:ext>
                </a:extLst>
              </p:cNvPr>
              <p:cNvSpPr txBox="1"/>
              <p:nvPr/>
            </p:nvSpPr>
            <p:spPr>
              <a:xfrm>
                <a:off x="1903245" y="564950"/>
                <a:ext cx="237127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177" name="Group 176">
              <a:extLst>
                <a:ext uri="{FF2B5EF4-FFF2-40B4-BE49-F238E27FC236}">
                  <a16:creationId xmlns:a16="http://schemas.microsoft.com/office/drawing/2014/main" id="{695B169D-D08A-9447-A8C8-F48D6A55FABD}"/>
                </a:ext>
              </a:extLst>
            </p:cNvPr>
            <p:cNvGrpSpPr/>
            <p:nvPr/>
          </p:nvGrpSpPr>
          <p:grpSpPr>
            <a:xfrm>
              <a:off x="6566914" y="860032"/>
              <a:ext cx="538273" cy="538273"/>
              <a:chOff x="1752673" y="495870"/>
              <a:chExt cx="538273" cy="538273"/>
            </a:xfrm>
          </p:grpSpPr>
          <p:sp>
            <p:nvSpPr>
              <p:cNvPr id="186" name="Google Shape;620;p19">
                <a:extLst>
                  <a:ext uri="{FF2B5EF4-FFF2-40B4-BE49-F238E27FC236}">
                    <a16:creationId xmlns:a16="http://schemas.microsoft.com/office/drawing/2014/main" id="{D201F20B-F39F-F549-8151-7206CAB3657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88" name="TextBox 187">
                <a:extLst>
                  <a:ext uri="{FF2B5EF4-FFF2-40B4-BE49-F238E27FC236}">
                    <a16:creationId xmlns:a16="http://schemas.microsoft.com/office/drawing/2014/main" id="{600E4C75-8C5F-C54C-BF1D-C2A09C065120}"/>
                  </a:ext>
                </a:extLst>
              </p:cNvPr>
              <p:cNvSpPr txBox="1"/>
              <p:nvPr/>
            </p:nvSpPr>
            <p:spPr>
              <a:xfrm>
                <a:off x="1903245" y="564950"/>
                <a:ext cx="237127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178" name="Group 177">
              <a:extLst>
                <a:ext uri="{FF2B5EF4-FFF2-40B4-BE49-F238E27FC236}">
                  <a16:creationId xmlns:a16="http://schemas.microsoft.com/office/drawing/2014/main" id="{31120CB0-504C-BA47-BD9F-521D2A4B9750}"/>
                </a:ext>
              </a:extLst>
            </p:cNvPr>
            <p:cNvGrpSpPr/>
            <p:nvPr/>
          </p:nvGrpSpPr>
          <p:grpSpPr>
            <a:xfrm>
              <a:off x="7135709" y="860032"/>
              <a:ext cx="538273" cy="538273"/>
              <a:chOff x="1752673" y="495870"/>
              <a:chExt cx="538273" cy="538273"/>
            </a:xfrm>
          </p:grpSpPr>
          <p:sp>
            <p:nvSpPr>
              <p:cNvPr id="184" name="Google Shape;620;p19">
                <a:extLst>
                  <a:ext uri="{FF2B5EF4-FFF2-40B4-BE49-F238E27FC236}">
                    <a16:creationId xmlns:a16="http://schemas.microsoft.com/office/drawing/2014/main" id="{BC672BE3-01E9-3243-8F2D-7C64B413DEC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85" name="TextBox 184">
                <a:extLst>
                  <a:ext uri="{FF2B5EF4-FFF2-40B4-BE49-F238E27FC236}">
                    <a16:creationId xmlns:a16="http://schemas.microsoft.com/office/drawing/2014/main" id="{24D11BC2-1035-4B43-8DD7-56FCD8238552}"/>
                  </a:ext>
                </a:extLst>
              </p:cNvPr>
              <p:cNvSpPr txBox="1"/>
              <p:nvPr/>
            </p:nvSpPr>
            <p:spPr>
              <a:xfrm>
                <a:off x="1903244" y="564950"/>
                <a:ext cx="237128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181" name="Group 180">
              <a:extLst>
                <a:ext uri="{FF2B5EF4-FFF2-40B4-BE49-F238E27FC236}">
                  <a16:creationId xmlns:a16="http://schemas.microsoft.com/office/drawing/2014/main" id="{7EFE5583-DE2B-B049-989C-B1C4E5DDDA79}"/>
                </a:ext>
              </a:extLst>
            </p:cNvPr>
            <p:cNvGrpSpPr/>
            <p:nvPr/>
          </p:nvGrpSpPr>
          <p:grpSpPr>
            <a:xfrm>
              <a:off x="7704505" y="860032"/>
              <a:ext cx="538273" cy="538273"/>
              <a:chOff x="1752673" y="495870"/>
              <a:chExt cx="538273" cy="538273"/>
            </a:xfrm>
          </p:grpSpPr>
          <p:sp>
            <p:nvSpPr>
              <p:cNvPr id="182" name="Google Shape;620;p19">
                <a:extLst>
                  <a:ext uri="{FF2B5EF4-FFF2-40B4-BE49-F238E27FC236}">
                    <a16:creationId xmlns:a16="http://schemas.microsoft.com/office/drawing/2014/main" id="{88A42A6F-C5E1-E842-BDA9-49C17F8D11B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83" name="TextBox 182">
                <a:extLst>
                  <a:ext uri="{FF2B5EF4-FFF2-40B4-BE49-F238E27FC236}">
                    <a16:creationId xmlns:a16="http://schemas.microsoft.com/office/drawing/2014/main" id="{F63138A6-2987-714D-A897-D062E597E7A4}"/>
                  </a:ext>
                </a:extLst>
              </p:cNvPr>
              <p:cNvSpPr txBox="1"/>
              <p:nvPr/>
            </p:nvSpPr>
            <p:spPr>
              <a:xfrm>
                <a:off x="1903245" y="564950"/>
                <a:ext cx="237127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</p:grpSp>
      <p:grpSp>
        <p:nvGrpSpPr>
          <p:cNvPr id="223" name="Group 222">
            <a:extLst>
              <a:ext uri="{FF2B5EF4-FFF2-40B4-BE49-F238E27FC236}">
                <a16:creationId xmlns:a16="http://schemas.microsoft.com/office/drawing/2014/main" id="{F6F78FF4-7595-A245-8D6A-9A0991334402}"/>
              </a:ext>
            </a:extLst>
          </p:cNvPr>
          <p:cNvGrpSpPr/>
          <p:nvPr/>
        </p:nvGrpSpPr>
        <p:grpSpPr>
          <a:xfrm>
            <a:off x="3514734" y="207967"/>
            <a:ext cx="5736666" cy="419333"/>
            <a:chOff x="878964" y="860032"/>
            <a:chExt cx="7363814" cy="538273"/>
          </a:xfrm>
        </p:grpSpPr>
        <p:grpSp>
          <p:nvGrpSpPr>
            <p:cNvPr id="224" name="Group 223">
              <a:extLst>
                <a:ext uri="{FF2B5EF4-FFF2-40B4-BE49-F238E27FC236}">
                  <a16:creationId xmlns:a16="http://schemas.microsoft.com/office/drawing/2014/main" id="{24544C1C-7028-CF4D-A1C9-C5E9A7EA7C41}"/>
                </a:ext>
              </a:extLst>
            </p:cNvPr>
            <p:cNvGrpSpPr/>
            <p:nvPr/>
          </p:nvGrpSpPr>
          <p:grpSpPr>
            <a:xfrm>
              <a:off x="878964" y="860032"/>
              <a:ext cx="538273" cy="538273"/>
              <a:chOff x="1752673" y="495870"/>
              <a:chExt cx="538273" cy="538273"/>
            </a:xfrm>
          </p:grpSpPr>
          <p:sp>
            <p:nvSpPr>
              <p:cNvPr id="261" name="Google Shape;620;p19">
                <a:extLst>
                  <a:ext uri="{FF2B5EF4-FFF2-40B4-BE49-F238E27FC236}">
                    <a16:creationId xmlns:a16="http://schemas.microsoft.com/office/drawing/2014/main" id="{319BF240-BB66-1A46-9F68-FBEA11AEEBD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62" name="TextBox 261">
                <a:extLst>
                  <a:ext uri="{FF2B5EF4-FFF2-40B4-BE49-F238E27FC236}">
                    <a16:creationId xmlns:a16="http://schemas.microsoft.com/office/drawing/2014/main" id="{B285F1CD-6668-B44E-BED0-A7EC531AA983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0</a:t>
                </a:r>
              </a:p>
            </p:txBody>
          </p:sp>
        </p:grpSp>
        <p:grpSp>
          <p:nvGrpSpPr>
            <p:cNvPr id="225" name="Group 224">
              <a:extLst>
                <a:ext uri="{FF2B5EF4-FFF2-40B4-BE49-F238E27FC236}">
                  <a16:creationId xmlns:a16="http://schemas.microsoft.com/office/drawing/2014/main" id="{A978281E-81E5-2F4A-A7F8-84580BD76667}"/>
                </a:ext>
              </a:extLst>
            </p:cNvPr>
            <p:cNvGrpSpPr/>
            <p:nvPr/>
          </p:nvGrpSpPr>
          <p:grpSpPr>
            <a:xfrm>
              <a:off x="1431701" y="860032"/>
              <a:ext cx="570388" cy="538273"/>
              <a:chOff x="1736615" y="495870"/>
              <a:chExt cx="570388" cy="538273"/>
            </a:xfrm>
          </p:grpSpPr>
          <p:sp>
            <p:nvSpPr>
              <p:cNvPr id="259" name="Google Shape;620;p19">
                <a:extLst>
                  <a:ext uri="{FF2B5EF4-FFF2-40B4-BE49-F238E27FC236}">
                    <a16:creationId xmlns:a16="http://schemas.microsoft.com/office/drawing/2014/main" id="{0969A3D7-D6D4-CC49-A528-89E42C709E2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60" name="TextBox 259">
                <a:extLst>
                  <a:ext uri="{FF2B5EF4-FFF2-40B4-BE49-F238E27FC236}">
                    <a16:creationId xmlns:a16="http://schemas.microsoft.com/office/drawing/2014/main" id="{40CE0002-03B6-8247-A2B4-D405576E39EA}"/>
                  </a:ext>
                </a:extLst>
              </p:cNvPr>
              <p:cNvSpPr txBox="1"/>
              <p:nvPr/>
            </p:nvSpPr>
            <p:spPr>
              <a:xfrm>
                <a:off x="1736615" y="564950"/>
                <a:ext cx="570388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2.0</a:t>
                </a:r>
              </a:p>
            </p:txBody>
          </p:sp>
        </p:grpSp>
        <p:grpSp>
          <p:nvGrpSpPr>
            <p:cNvPr id="226" name="Group 225">
              <a:extLst>
                <a:ext uri="{FF2B5EF4-FFF2-40B4-BE49-F238E27FC236}">
                  <a16:creationId xmlns:a16="http://schemas.microsoft.com/office/drawing/2014/main" id="{6BAEB79E-87F6-2044-B89F-00473502AE9E}"/>
                </a:ext>
              </a:extLst>
            </p:cNvPr>
            <p:cNvGrpSpPr/>
            <p:nvPr/>
          </p:nvGrpSpPr>
          <p:grpSpPr>
            <a:xfrm>
              <a:off x="2000496" y="860032"/>
              <a:ext cx="570388" cy="538273"/>
              <a:chOff x="1736615" y="495870"/>
              <a:chExt cx="570388" cy="538273"/>
            </a:xfrm>
          </p:grpSpPr>
          <p:sp>
            <p:nvSpPr>
              <p:cNvPr id="257" name="Google Shape;620;p19">
                <a:extLst>
                  <a:ext uri="{FF2B5EF4-FFF2-40B4-BE49-F238E27FC236}">
                    <a16:creationId xmlns:a16="http://schemas.microsoft.com/office/drawing/2014/main" id="{7E6A9784-D6D2-E04F-B52B-BEE42FD25C1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58" name="TextBox 257">
                <a:extLst>
                  <a:ext uri="{FF2B5EF4-FFF2-40B4-BE49-F238E27FC236}">
                    <a16:creationId xmlns:a16="http://schemas.microsoft.com/office/drawing/2014/main" id="{75616E76-92F4-F740-8507-54A35C5F621F}"/>
                  </a:ext>
                </a:extLst>
              </p:cNvPr>
              <p:cNvSpPr txBox="1"/>
              <p:nvPr/>
            </p:nvSpPr>
            <p:spPr>
              <a:xfrm>
                <a:off x="1736615" y="564950"/>
                <a:ext cx="570388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1.5</a:t>
                </a:r>
              </a:p>
            </p:txBody>
          </p:sp>
        </p:grpSp>
        <p:grpSp>
          <p:nvGrpSpPr>
            <p:cNvPr id="227" name="Group 226">
              <a:extLst>
                <a:ext uri="{FF2B5EF4-FFF2-40B4-BE49-F238E27FC236}">
                  <a16:creationId xmlns:a16="http://schemas.microsoft.com/office/drawing/2014/main" id="{22CF50F2-EA62-2949-B69B-B2F18DB916C3}"/>
                </a:ext>
              </a:extLst>
            </p:cNvPr>
            <p:cNvGrpSpPr/>
            <p:nvPr/>
          </p:nvGrpSpPr>
          <p:grpSpPr>
            <a:xfrm>
              <a:off x="2569291" y="860032"/>
              <a:ext cx="570388" cy="538273"/>
              <a:chOff x="1736615" y="495870"/>
              <a:chExt cx="570388" cy="538273"/>
            </a:xfrm>
          </p:grpSpPr>
          <p:sp>
            <p:nvSpPr>
              <p:cNvPr id="255" name="Google Shape;620;p19">
                <a:extLst>
                  <a:ext uri="{FF2B5EF4-FFF2-40B4-BE49-F238E27FC236}">
                    <a16:creationId xmlns:a16="http://schemas.microsoft.com/office/drawing/2014/main" id="{3C96D902-0D5A-4F49-A9EF-CEEC2F98100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56" name="TextBox 255">
                <a:extLst>
                  <a:ext uri="{FF2B5EF4-FFF2-40B4-BE49-F238E27FC236}">
                    <a16:creationId xmlns:a16="http://schemas.microsoft.com/office/drawing/2014/main" id="{58B750DD-F4DF-2042-BFD1-2B0162873ACB}"/>
                  </a:ext>
                </a:extLst>
              </p:cNvPr>
              <p:cNvSpPr txBox="1"/>
              <p:nvPr/>
            </p:nvSpPr>
            <p:spPr>
              <a:xfrm>
                <a:off x="1736615" y="564950"/>
                <a:ext cx="570388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2.4</a:t>
                </a:r>
              </a:p>
            </p:txBody>
          </p:sp>
        </p:grpSp>
        <p:grpSp>
          <p:nvGrpSpPr>
            <p:cNvPr id="228" name="Group 227">
              <a:extLst>
                <a:ext uri="{FF2B5EF4-FFF2-40B4-BE49-F238E27FC236}">
                  <a16:creationId xmlns:a16="http://schemas.microsoft.com/office/drawing/2014/main" id="{AB547865-E181-4D49-9D38-14A64B851268}"/>
                </a:ext>
              </a:extLst>
            </p:cNvPr>
            <p:cNvGrpSpPr/>
            <p:nvPr/>
          </p:nvGrpSpPr>
          <p:grpSpPr>
            <a:xfrm>
              <a:off x="3138084" y="860032"/>
              <a:ext cx="570390" cy="538273"/>
              <a:chOff x="1736613" y="495870"/>
              <a:chExt cx="570390" cy="538273"/>
            </a:xfrm>
          </p:grpSpPr>
          <p:sp>
            <p:nvSpPr>
              <p:cNvPr id="253" name="Google Shape;620;p19">
                <a:extLst>
                  <a:ext uri="{FF2B5EF4-FFF2-40B4-BE49-F238E27FC236}">
                    <a16:creationId xmlns:a16="http://schemas.microsoft.com/office/drawing/2014/main" id="{DA12F7F3-F911-F646-B4F3-0B30B768DB8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54" name="TextBox 253">
                <a:extLst>
                  <a:ext uri="{FF2B5EF4-FFF2-40B4-BE49-F238E27FC236}">
                    <a16:creationId xmlns:a16="http://schemas.microsoft.com/office/drawing/2014/main" id="{0E697E93-E045-6B4E-8A30-3CD427D2A8D4}"/>
                  </a:ext>
                </a:extLst>
              </p:cNvPr>
              <p:cNvSpPr txBox="1"/>
              <p:nvPr/>
            </p:nvSpPr>
            <p:spPr>
              <a:xfrm>
                <a:off x="1736613" y="564950"/>
                <a:ext cx="570390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1.4</a:t>
                </a:r>
              </a:p>
            </p:txBody>
          </p:sp>
        </p:grpSp>
        <p:grpSp>
          <p:nvGrpSpPr>
            <p:cNvPr id="229" name="Group 228">
              <a:extLst>
                <a:ext uri="{FF2B5EF4-FFF2-40B4-BE49-F238E27FC236}">
                  <a16:creationId xmlns:a16="http://schemas.microsoft.com/office/drawing/2014/main" id="{199FF5CF-C803-CB46-B990-2CDE00EA4BC8}"/>
                </a:ext>
              </a:extLst>
            </p:cNvPr>
            <p:cNvGrpSpPr/>
            <p:nvPr/>
          </p:nvGrpSpPr>
          <p:grpSpPr>
            <a:xfrm>
              <a:off x="3706881" y="860032"/>
              <a:ext cx="570388" cy="538273"/>
              <a:chOff x="1736615" y="495870"/>
              <a:chExt cx="570388" cy="538273"/>
            </a:xfrm>
          </p:grpSpPr>
          <p:sp>
            <p:nvSpPr>
              <p:cNvPr id="251" name="Google Shape;620;p19">
                <a:extLst>
                  <a:ext uri="{FF2B5EF4-FFF2-40B4-BE49-F238E27FC236}">
                    <a16:creationId xmlns:a16="http://schemas.microsoft.com/office/drawing/2014/main" id="{359DA98D-E8CC-2545-91EA-0873CDCE701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52" name="TextBox 251">
                <a:extLst>
                  <a:ext uri="{FF2B5EF4-FFF2-40B4-BE49-F238E27FC236}">
                    <a16:creationId xmlns:a16="http://schemas.microsoft.com/office/drawing/2014/main" id="{2206F66C-C805-9042-9B88-7D9AD634F739}"/>
                  </a:ext>
                </a:extLst>
              </p:cNvPr>
              <p:cNvSpPr txBox="1"/>
              <p:nvPr/>
            </p:nvSpPr>
            <p:spPr>
              <a:xfrm>
                <a:off x="1736615" y="564950"/>
                <a:ext cx="570388" cy="43458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1.8</a:t>
                </a:r>
              </a:p>
            </p:txBody>
          </p:sp>
        </p:grpSp>
        <p:grpSp>
          <p:nvGrpSpPr>
            <p:cNvPr id="230" name="Group 229">
              <a:extLst>
                <a:ext uri="{FF2B5EF4-FFF2-40B4-BE49-F238E27FC236}">
                  <a16:creationId xmlns:a16="http://schemas.microsoft.com/office/drawing/2014/main" id="{C11601D9-1A30-0A43-A681-A0BD8CEA1BF3}"/>
                </a:ext>
              </a:extLst>
            </p:cNvPr>
            <p:cNvGrpSpPr/>
            <p:nvPr/>
          </p:nvGrpSpPr>
          <p:grpSpPr>
            <a:xfrm>
              <a:off x="4844471" y="860032"/>
              <a:ext cx="570388" cy="538273"/>
              <a:chOff x="1736615" y="495870"/>
              <a:chExt cx="570388" cy="538273"/>
            </a:xfrm>
          </p:grpSpPr>
          <p:sp>
            <p:nvSpPr>
              <p:cNvPr id="249" name="Google Shape;620;p19">
                <a:extLst>
                  <a:ext uri="{FF2B5EF4-FFF2-40B4-BE49-F238E27FC236}">
                    <a16:creationId xmlns:a16="http://schemas.microsoft.com/office/drawing/2014/main" id="{7338B40B-CC29-1442-AD24-CE12F2BE32F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50" name="TextBox 249">
                <a:extLst>
                  <a:ext uri="{FF2B5EF4-FFF2-40B4-BE49-F238E27FC236}">
                    <a16:creationId xmlns:a16="http://schemas.microsoft.com/office/drawing/2014/main" id="{5AAC3F75-6A68-0744-AA93-820D68DC1AB5}"/>
                  </a:ext>
                </a:extLst>
              </p:cNvPr>
              <p:cNvSpPr txBox="1"/>
              <p:nvPr/>
            </p:nvSpPr>
            <p:spPr>
              <a:xfrm>
                <a:off x="1736615" y="564950"/>
                <a:ext cx="570388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3.2</a:t>
                </a:r>
              </a:p>
            </p:txBody>
          </p:sp>
        </p:grpSp>
        <p:grpSp>
          <p:nvGrpSpPr>
            <p:cNvPr id="231" name="Group 230">
              <a:extLst>
                <a:ext uri="{FF2B5EF4-FFF2-40B4-BE49-F238E27FC236}">
                  <a16:creationId xmlns:a16="http://schemas.microsoft.com/office/drawing/2014/main" id="{C0816205-AA1E-3443-A42C-43D59DA735CD}"/>
                </a:ext>
              </a:extLst>
            </p:cNvPr>
            <p:cNvGrpSpPr/>
            <p:nvPr/>
          </p:nvGrpSpPr>
          <p:grpSpPr>
            <a:xfrm>
              <a:off x="4275676" y="860032"/>
              <a:ext cx="570388" cy="538273"/>
              <a:chOff x="1736615" y="495870"/>
              <a:chExt cx="570388" cy="538273"/>
            </a:xfrm>
          </p:grpSpPr>
          <p:sp>
            <p:nvSpPr>
              <p:cNvPr id="247" name="Google Shape;620;p19">
                <a:extLst>
                  <a:ext uri="{FF2B5EF4-FFF2-40B4-BE49-F238E27FC236}">
                    <a16:creationId xmlns:a16="http://schemas.microsoft.com/office/drawing/2014/main" id="{20A06263-0F65-1440-8B34-70AAD2FC799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48" name="TextBox 247">
                <a:extLst>
                  <a:ext uri="{FF2B5EF4-FFF2-40B4-BE49-F238E27FC236}">
                    <a16:creationId xmlns:a16="http://schemas.microsoft.com/office/drawing/2014/main" id="{5041F30C-2B67-2F4B-9CBD-FD44310798B0}"/>
                  </a:ext>
                </a:extLst>
              </p:cNvPr>
              <p:cNvSpPr txBox="1"/>
              <p:nvPr/>
            </p:nvSpPr>
            <p:spPr>
              <a:xfrm>
                <a:off x="1736615" y="564950"/>
                <a:ext cx="570388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3.4</a:t>
                </a:r>
              </a:p>
            </p:txBody>
          </p:sp>
        </p:grpSp>
        <p:grpSp>
          <p:nvGrpSpPr>
            <p:cNvPr id="232" name="Group 231">
              <a:extLst>
                <a:ext uri="{FF2B5EF4-FFF2-40B4-BE49-F238E27FC236}">
                  <a16:creationId xmlns:a16="http://schemas.microsoft.com/office/drawing/2014/main" id="{115708BF-6C7F-2F4D-9C41-FFDF7900CA8E}"/>
                </a:ext>
              </a:extLst>
            </p:cNvPr>
            <p:cNvGrpSpPr/>
            <p:nvPr/>
          </p:nvGrpSpPr>
          <p:grpSpPr>
            <a:xfrm>
              <a:off x="5413266" y="860032"/>
              <a:ext cx="570388" cy="538273"/>
              <a:chOff x="1736615" y="495870"/>
              <a:chExt cx="570388" cy="538273"/>
            </a:xfrm>
          </p:grpSpPr>
          <p:sp>
            <p:nvSpPr>
              <p:cNvPr id="245" name="Google Shape;620;p19">
                <a:extLst>
                  <a:ext uri="{FF2B5EF4-FFF2-40B4-BE49-F238E27FC236}">
                    <a16:creationId xmlns:a16="http://schemas.microsoft.com/office/drawing/2014/main" id="{595DA36E-C2AD-8848-9EDA-BDAF959DF73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46" name="TextBox 245">
                <a:extLst>
                  <a:ext uri="{FF2B5EF4-FFF2-40B4-BE49-F238E27FC236}">
                    <a16:creationId xmlns:a16="http://schemas.microsoft.com/office/drawing/2014/main" id="{15F7EAAF-164C-FC45-96D8-E655A9656DCF}"/>
                  </a:ext>
                </a:extLst>
              </p:cNvPr>
              <p:cNvSpPr txBox="1"/>
              <p:nvPr/>
            </p:nvSpPr>
            <p:spPr>
              <a:xfrm>
                <a:off x="1736615" y="564950"/>
                <a:ext cx="570388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2.0</a:t>
                </a:r>
              </a:p>
            </p:txBody>
          </p:sp>
        </p:grpSp>
        <p:grpSp>
          <p:nvGrpSpPr>
            <p:cNvPr id="233" name="Group 232">
              <a:extLst>
                <a:ext uri="{FF2B5EF4-FFF2-40B4-BE49-F238E27FC236}">
                  <a16:creationId xmlns:a16="http://schemas.microsoft.com/office/drawing/2014/main" id="{4BB1C1FD-9AF1-D04F-8563-A98BA85A453D}"/>
                </a:ext>
              </a:extLst>
            </p:cNvPr>
            <p:cNvGrpSpPr/>
            <p:nvPr/>
          </p:nvGrpSpPr>
          <p:grpSpPr>
            <a:xfrm>
              <a:off x="5998119" y="860032"/>
              <a:ext cx="538273" cy="538273"/>
              <a:chOff x="1752673" y="495870"/>
              <a:chExt cx="538273" cy="538273"/>
            </a:xfrm>
          </p:grpSpPr>
          <p:sp>
            <p:nvSpPr>
              <p:cNvPr id="243" name="Google Shape;620;p19">
                <a:extLst>
                  <a:ext uri="{FF2B5EF4-FFF2-40B4-BE49-F238E27FC236}">
                    <a16:creationId xmlns:a16="http://schemas.microsoft.com/office/drawing/2014/main" id="{8BB7DE44-685C-A949-8DD0-CA53EB51ECB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44" name="TextBox 243">
                <a:extLst>
                  <a:ext uri="{FF2B5EF4-FFF2-40B4-BE49-F238E27FC236}">
                    <a16:creationId xmlns:a16="http://schemas.microsoft.com/office/drawing/2014/main" id="{42BD7DB0-59FF-B949-A1F2-92E93796586B}"/>
                  </a:ext>
                </a:extLst>
              </p:cNvPr>
              <p:cNvSpPr txBox="1"/>
              <p:nvPr/>
            </p:nvSpPr>
            <p:spPr>
              <a:xfrm>
                <a:off x="1903245" y="564950"/>
                <a:ext cx="237127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234" name="Group 233">
              <a:extLst>
                <a:ext uri="{FF2B5EF4-FFF2-40B4-BE49-F238E27FC236}">
                  <a16:creationId xmlns:a16="http://schemas.microsoft.com/office/drawing/2014/main" id="{4FB9F296-D3A0-7340-920A-967EB0A303CC}"/>
                </a:ext>
              </a:extLst>
            </p:cNvPr>
            <p:cNvGrpSpPr/>
            <p:nvPr/>
          </p:nvGrpSpPr>
          <p:grpSpPr>
            <a:xfrm>
              <a:off x="6566914" y="860032"/>
              <a:ext cx="538273" cy="538273"/>
              <a:chOff x="1752673" y="495870"/>
              <a:chExt cx="538273" cy="538273"/>
            </a:xfrm>
          </p:grpSpPr>
          <p:sp>
            <p:nvSpPr>
              <p:cNvPr id="241" name="Google Shape;620;p19">
                <a:extLst>
                  <a:ext uri="{FF2B5EF4-FFF2-40B4-BE49-F238E27FC236}">
                    <a16:creationId xmlns:a16="http://schemas.microsoft.com/office/drawing/2014/main" id="{BCD803E3-0447-134A-84AC-4F969CEFF34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42" name="TextBox 241">
                <a:extLst>
                  <a:ext uri="{FF2B5EF4-FFF2-40B4-BE49-F238E27FC236}">
                    <a16:creationId xmlns:a16="http://schemas.microsoft.com/office/drawing/2014/main" id="{D7518BD8-6D22-E644-9BE0-AEC3AB7BC4D9}"/>
                  </a:ext>
                </a:extLst>
              </p:cNvPr>
              <p:cNvSpPr txBox="1"/>
              <p:nvPr/>
            </p:nvSpPr>
            <p:spPr>
              <a:xfrm>
                <a:off x="1903245" y="564950"/>
                <a:ext cx="237127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235" name="Group 234">
              <a:extLst>
                <a:ext uri="{FF2B5EF4-FFF2-40B4-BE49-F238E27FC236}">
                  <a16:creationId xmlns:a16="http://schemas.microsoft.com/office/drawing/2014/main" id="{03FCA3BD-C08D-954C-9E3C-FA2528907F05}"/>
                </a:ext>
              </a:extLst>
            </p:cNvPr>
            <p:cNvGrpSpPr/>
            <p:nvPr/>
          </p:nvGrpSpPr>
          <p:grpSpPr>
            <a:xfrm>
              <a:off x="7135709" y="860032"/>
              <a:ext cx="538273" cy="538273"/>
              <a:chOff x="1752673" y="495870"/>
              <a:chExt cx="538273" cy="538273"/>
            </a:xfrm>
          </p:grpSpPr>
          <p:sp>
            <p:nvSpPr>
              <p:cNvPr id="239" name="Google Shape;620;p19">
                <a:extLst>
                  <a:ext uri="{FF2B5EF4-FFF2-40B4-BE49-F238E27FC236}">
                    <a16:creationId xmlns:a16="http://schemas.microsoft.com/office/drawing/2014/main" id="{929D4EBA-0B73-5141-90AF-C893DC9F741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40" name="TextBox 239">
                <a:extLst>
                  <a:ext uri="{FF2B5EF4-FFF2-40B4-BE49-F238E27FC236}">
                    <a16:creationId xmlns:a16="http://schemas.microsoft.com/office/drawing/2014/main" id="{EC71B359-5BD6-644E-8E8B-D487736D151A}"/>
                  </a:ext>
                </a:extLst>
              </p:cNvPr>
              <p:cNvSpPr txBox="1"/>
              <p:nvPr/>
            </p:nvSpPr>
            <p:spPr>
              <a:xfrm>
                <a:off x="1903244" y="564950"/>
                <a:ext cx="237128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236" name="Group 235">
              <a:extLst>
                <a:ext uri="{FF2B5EF4-FFF2-40B4-BE49-F238E27FC236}">
                  <a16:creationId xmlns:a16="http://schemas.microsoft.com/office/drawing/2014/main" id="{95870B88-C5BC-D84A-9C25-082EC398D14C}"/>
                </a:ext>
              </a:extLst>
            </p:cNvPr>
            <p:cNvGrpSpPr/>
            <p:nvPr/>
          </p:nvGrpSpPr>
          <p:grpSpPr>
            <a:xfrm>
              <a:off x="7704505" y="860032"/>
              <a:ext cx="538273" cy="538273"/>
              <a:chOff x="1752673" y="495870"/>
              <a:chExt cx="538273" cy="538273"/>
            </a:xfrm>
          </p:grpSpPr>
          <p:sp>
            <p:nvSpPr>
              <p:cNvPr id="237" name="Google Shape;620;p19">
                <a:extLst>
                  <a:ext uri="{FF2B5EF4-FFF2-40B4-BE49-F238E27FC236}">
                    <a16:creationId xmlns:a16="http://schemas.microsoft.com/office/drawing/2014/main" id="{23F17D3D-9B39-E946-865C-70D99AA59CB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38" name="TextBox 237">
                <a:extLst>
                  <a:ext uri="{FF2B5EF4-FFF2-40B4-BE49-F238E27FC236}">
                    <a16:creationId xmlns:a16="http://schemas.microsoft.com/office/drawing/2014/main" id="{92BA0BE7-D358-7A42-B467-4CABAD1079A6}"/>
                  </a:ext>
                </a:extLst>
              </p:cNvPr>
              <p:cNvSpPr txBox="1"/>
              <p:nvPr/>
            </p:nvSpPr>
            <p:spPr>
              <a:xfrm>
                <a:off x="1903245" y="564950"/>
                <a:ext cx="237127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</p:grpSp>
      <p:grpSp>
        <p:nvGrpSpPr>
          <p:cNvPr id="263" name="Google Shape;810;p40">
            <a:extLst>
              <a:ext uri="{FF2B5EF4-FFF2-40B4-BE49-F238E27FC236}">
                <a16:creationId xmlns:a16="http://schemas.microsoft.com/office/drawing/2014/main" id="{DE521FD3-1BB3-6243-9EEF-ECE6FEA5BCD1}"/>
              </a:ext>
            </a:extLst>
          </p:cNvPr>
          <p:cNvGrpSpPr/>
          <p:nvPr/>
        </p:nvGrpSpPr>
        <p:grpSpPr>
          <a:xfrm rot="10197791" flipH="1">
            <a:off x="9461602" y="241191"/>
            <a:ext cx="1069648" cy="399197"/>
            <a:chOff x="2467225" y="2500013"/>
            <a:chExt cx="261325" cy="96525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264" name="Google Shape;811;p40">
              <a:extLst>
                <a:ext uri="{FF2B5EF4-FFF2-40B4-BE49-F238E27FC236}">
                  <a16:creationId xmlns:a16="http://schemas.microsoft.com/office/drawing/2014/main" id="{F5DD0A15-BCBA-564D-895D-8A99D213126D}"/>
                </a:ext>
              </a:extLst>
            </p:cNvPr>
            <p:cNvSpPr/>
            <p:nvPr/>
          </p:nvSpPr>
          <p:spPr>
            <a:xfrm>
              <a:off x="2467225" y="2500638"/>
              <a:ext cx="261325" cy="69575"/>
            </a:xfrm>
            <a:custGeom>
              <a:avLst/>
              <a:gdLst/>
              <a:ahLst/>
              <a:cxnLst/>
              <a:rect l="l" t="t" r="r" b="b"/>
              <a:pathLst>
                <a:path w="10453" h="2783" extrusionOk="0">
                  <a:moveTo>
                    <a:pt x="10402" y="1"/>
                  </a:moveTo>
                  <a:cubicBezTo>
                    <a:pt x="10377" y="1"/>
                    <a:pt x="10352" y="26"/>
                    <a:pt x="10352" y="76"/>
                  </a:cubicBezTo>
                  <a:cubicBezTo>
                    <a:pt x="10226" y="76"/>
                    <a:pt x="7094" y="1956"/>
                    <a:pt x="101" y="2482"/>
                  </a:cubicBezTo>
                  <a:cubicBezTo>
                    <a:pt x="1" y="2582"/>
                    <a:pt x="1" y="2582"/>
                    <a:pt x="1" y="2683"/>
                  </a:cubicBezTo>
                  <a:cubicBezTo>
                    <a:pt x="1" y="2683"/>
                    <a:pt x="1" y="2783"/>
                    <a:pt x="101" y="2783"/>
                  </a:cubicBezTo>
                  <a:cubicBezTo>
                    <a:pt x="7219" y="2156"/>
                    <a:pt x="10352" y="277"/>
                    <a:pt x="10452" y="176"/>
                  </a:cubicBezTo>
                  <a:lnTo>
                    <a:pt x="10452" y="76"/>
                  </a:lnTo>
                  <a:cubicBezTo>
                    <a:pt x="10452" y="26"/>
                    <a:pt x="10427" y="1"/>
                    <a:pt x="1040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65" name="Google Shape;812;p40">
              <a:extLst>
                <a:ext uri="{FF2B5EF4-FFF2-40B4-BE49-F238E27FC236}">
                  <a16:creationId xmlns:a16="http://schemas.microsoft.com/office/drawing/2014/main" id="{9E0EAEE1-82FB-154C-82EB-2A22B90D08B2}"/>
                </a:ext>
              </a:extLst>
            </p:cNvPr>
            <p:cNvSpPr/>
            <p:nvPr/>
          </p:nvSpPr>
          <p:spPr>
            <a:xfrm>
              <a:off x="2467225" y="2500013"/>
              <a:ext cx="117825" cy="96525"/>
            </a:xfrm>
            <a:custGeom>
              <a:avLst/>
              <a:gdLst/>
              <a:ahLst/>
              <a:cxnLst/>
              <a:rect l="l" t="t" r="r" b="b"/>
              <a:pathLst>
                <a:path w="4713" h="3861" extrusionOk="0">
                  <a:moveTo>
                    <a:pt x="3134" y="1"/>
                  </a:moveTo>
                  <a:cubicBezTo>
                    <a:pt x="3134" y="1"/>
                    <a:pt x="1881" y="1780"/>
                    <a:pt x="1" y="2607"/>
                  </a:cubicBezTo>
                  <a:lnTo>
                    <a:pt x="1" y="2808"/>
                  </a:lnTo>
                  <a:cubicBezTo>
                    <a:pt x="1580" y="3660"/>
                    <a:pt x="3033" y="3860"/>
                    <a:pt x="3861" y="3860"/>
                  </a:cubicBezTo>
                  <a:cubicBezTo>
                    <a:pt x="4287" y="3860"/>
                    <a:pt x="4587" y="3760"/>
                    <a:pt x="4587" y="3760"/>
                  </a:cubicBezTo>
                  <a:cubicBezTo>
                    <a:pt x="4713" y="3760"/>
                    <a:pt x="4713" y="3760"/>
                    <a:pt x="4713" y="3660"/>
                  </a:cubicBezTo>
                  <a:lnTo>
                    <a:pt x="4587" y="3560"/>
                  </a:lnTo>
                  <a:cubicBezTo>
                    <a:pt x="4553" y="3560"/>
                    <a:pt x="4298" y="3595"/>
                    <a:pt x="3889" y="3595"/>
                  </a:cubicBezTo>
                  <a:cubicBezTo>
                    <a:pt x="3106" y="3595"/>
                    <a:pt x="1760" y="3465"/>
                    <a:pt x="327" y="2708"/>
                  </a:cubicBezTo>
                  <a:cubicBezTo>
                    <a:pt x="2081" y="1881"/>
                    <a:pt x="3234" y="201"/>
                    <a:pt x="3334" y="101"/>
                  </a:cubicBezTo>
                  <a:cubicBezTo>
                    <a:pt x="3334" y="101"/>
                    <a:pt x="3334" y="1"/>
                    <a:pt x="323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266" name="Rectangle 265">
            <a:extLst>
              <a:ext uri="{FF2B5EF4-FFF2-40B4-BE49-F238E27FC236}">
                <a16:creationId xmlns:a16="http://schemas.microsoft.com/office/drawing/2014/main" id="{33ABB5B3-8AA7-9B43-878B-A6935C2457DD}"/>
              </a:ext>
            </a:extLst>
          </p:cNvPr>
          <p:cNvSpPr/>
          <p:nvPr/>
        </p:nvSpPr>
        <p:spPr>
          <a:xfrm>
            <a:off x="10196339" y="1640259"/>
            <a:ext cx="124690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 err="1">
                <a:latin typeface="Times" pitchFamily="2" charset="0"/>
                <a:cs typeface="Consolas" panose="020B0609020204030204" pitchFamily="49" charset="0"/>
              </a:rPr>
              <a:t>D</a:t>
            </a:r>
            <a:r>
              <a:rPr lang="en-GB" sz="2000" baseline="-25000" dirty="0" err="1">
                <a:latin typeface="Times" pitchFamily="2" charset="0"/>
                <a:cs typeface="Consolas" panose="020B0609020204030204" pitchFamily="49" charset="0"/>
              </a:rPr>
              <a:t>euclidean</a:t>
            </a:r>
            <a:endParaRPr lang="en-GB" sz="2000" dirty="0"/>
          </a:p>
        </p:txBody>
      </p:sp>
      <p:grpSp>
        <p:nvGrpSpPr>
          <p:cNvPr id="267" name="Google Shape;810;p40">
            <a:extLst>
              <a:ext uri="{FF2B5EF4-FFF2-40B4-BE49-F238E27FC236}">
                <a16:creationId xmlns:a16="http://schemas.microsoft.com/office/drawing/2014/main" id="{7AD257FD-7B68-AE45-9F04-C208F53EE96B}"/>
              </a:ext>
            </a:extLst>
          </p:cNvPr>
          <p:cNvGrpSpPr/>
          <p:nvPr/>
        </p:nvGrpSpPr>
        <p:grpSpPr>
          <a:xfrm rot="11879811" flipH="1">
            <a:off x="9328169" y="1088044"/>
            <a:ext cx="1069648" cy="399197"/>
            <a:chOff x="2467225" y="2500013"/>
            <a:chExt cx="261325" cy="96525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268" name="Google Shape;811;p40">
              <a:extLst>
                <a:ext uri="{FF2B5EF4-FFF2-40B4-BE49-F238E27FC236}">
                  <a16:creationId xmlns:a16="http://schemas.microsoft.com/office/drawing/2014/main" id="{F10AEA48-01D1-9141-BB78-405CE68AA545}"/>
                </a:ext>
              </a:extLst>
            </p:cNvPr>
            <p:cNvSpPr/>
            <p:nvPr/>
          </p:nvSpPr>
          <p:spPr>
            <a:xfrm>
              <a:off x="2467225" y="2500638"/>
              <a:ext cx="261325" cy="69575"/>
            </a:xfrm>
            <a:custGeom>
              <a:avLst/>
              <a:gdLst/>
              <a:ahLst/>
              <a:cxnLst/>
              <a:rect l="l" t="t" r="r" b="b"/>
              <a:pathLst>
                <a:path w="10453" h="2783" extrusionOk="0">
                  <a:moveTo>
                    <a:pt x="10402" y="1"/>
                  </a:moveTo>
                  <a:cubicBezTo>
                    <a:pt x="10377" y="1"/>
                    <a:pt x="10352" y="26"/>
                    <a:pt x="10352" y="76"/>
                  </a:cubicBezTo>
                  <a:cubicBezTo>
                    <a:pt x="10226" y="76"/>
                    <a:pt x="7094" y="1956"/>
                    <a:pt x="101" y="2482"/>
                  </a:cubicBezTo>
                  <a:cubicBezTo>
                    <a:pt x="1" y="2582"/>
                    <a:pt x="1" y="2582"/>
                    <a:pt x="1" y="2683"/>
                  </a:cubicBezTo>
                  <a:cubicBezTo>
                    <a:pt x="1" y="2683"/>
                    <a:pt x="1" y="2783"/>
                    <a:pt x="101" y="2783"/>
                  </a:cubicBezTo>
                  <a:cubicBezTo>
                    <a:pt x="7219" y="2156"/>
                    <a:pt x="10352" y="277"/>
                    <a:pt x="10452" y="176"/>
                  </a:cubicBezTo>
                  <a:lnTo>
                    <a:pt x="10452" y="76"/>
                  </a:lnTo>
                  <a:cubicBezTo>
                    <a:pt x="10452" y="26"/>
                    <a:pt x="10427" y="1"/>
                    <a:pt x="1040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69" name="Google Shape;812;p40">
              <a:extLst>
                <a:ext uri="{FF2B5EF4-FFF2-40B4-BE49-F238E27FC236}">
                  <a16:creationId xmlns:a16="http://schemas.microsoft.com/office/drawing/2014/main" id="{4E122E4B-1C7D-8049-9131-E462DF506CD7}"/>
                </a:ext>
              </a:extLst>
            </p:cNvPr>
            <p:cNvSpPr/>
            <p:nvPr/>
          </p:nvSpPr>
          <p:spPr>
            <a:xfrm>
              <a:off x="2467225" y="2500013"/>
              <a:ext cx="117825" cy="96525"/>
            </a:xfrm>
            <a:custGeom>
              <a:avLst/>
              <a:gdLst/>
              <a:ahLst/>
              <a:cxnLst/>
              <a:rect l="l" t="t" r="r" b="b"/>
              <a:pathLst>
                <a:path w="4713" h="3861" extrusionOk="0">
                  <a:moveTo>
                    <a:pt x="3134" y="1"/>
                  </a:moveTo>
                  <a:cubicBezTo>
                    <a:pt x="3134" y="1"/>
                    <a:pt x="1881" y="1780"/>
                    <a:pt x="1" y="2607"/>
                  </a:cubicBezTo>
                  <a:lnTo>
                    <a:pt x="1" y="2808"/>
                  </a:lnTo>
                  <a:cubicBezTo>
                    <a:pt x="1580" y="3660"/>
                    <a:pt x="3033" y="3860"/>
                    <a:pt x="3861" y="3860"/>
                  </a:cubicBezTo>
                  <a:cubicBezTo>
                    <a:pt x="4287" y="3860"/>
                    <a:pt x="4587" y="3760"/>
                    <a:pt x="4587" y="3760"/>
                  </a:cubicBezTo>
                  <a:cubicBezTo>
                    <a:pt x="4713" y="3760"/>
                    <a:pt x="4713" y="3760"/>
                    <a:pt x="4713" y="3660"/>
                  </a:cubicBezTo>
                  <a:lnTo>
                    <a:pt x="4587" y="3560"/>
                  </a:lnTo>
                  <a:cubicBezTo>
                    <a:pt x="4553" y="3560"/>
                    <a:pt x="4298" y="3595"/>
                    <a:pt x="3889" y="3595"/>
                  </a:cubicBezTo>
                  <a:cubicBezTo>
                    <a:pt x="3106" y="3595"/>
                    <a:pt x="1760" y="3465"/>
                    <a:pt x="327" y="2708"/>
                  </a:cubicBezTo>
                  <a:cubicBezTo>
                    <a:pt x="2081" y="1881"/>
                    <a:pt x="3234" y="201"/>
                    <a:pt x="3334" y="101"/>
                  </a:cubicBezTo>
                  <a:cubicBezTo>
                    <a:pt x="3334" y="101"/>
                    <a:pt x="3334" y="1"/>
                    <a:pt x="323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270" name="Rectangle 269">
            <a:extLst>
              <a:ext uri="{FF2B5EF4-FFF2-40B4-BE49-F238E27FC236}">
                <a16:creationId xmlns:a16="http://schemas.microsoft.com/office/drawing/2014/main" id="{9F89C504-C604-B44E-BDF5-4D27D6D1BC05}"/>
              </a:ext>
            </a:extLst>
          </p:cNvPr>
          <p:cNvSpPr/>
          <p:nvPr/>
        </p:nvSpPr>
        <p:spPr>
          <a:xfrm>
            <a:off x="10589289" y="379813"/>
            <a:ext cx="147127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 err="1">
                <a:latin typeface="Times" pitchFamily="2" charset="0"/>
                <a:cs typeface="Consolas" panose="020B0609020204030204" pitchFamily="49" charset="0"/>
              </a:rPr>
              <a:t>D</a:t>
            </a:r>
            <a:r>
              <a:rPr lang="en-GB" sz="2000" baseline="-25000" dirty="0" err="1">
                <a:latin typeface="Times" pitchFamily="2" charset="0"/>
                <a:cs typeface="Consolas" panose="020B0609020204030204" pitchFamily="49" charset="0"/>
              </a:rPr>
              <a:t>z</a:t>
            </a:r>
            <a:r>
              <a:rPr lang="en-GB" sz="2000" baseline="-25000" dirty="0">
                <a:latin typeface="Times" pitchFamily="2" charset="0"/>
                <a:cs typeface="Consolas" panose="020B0609020204030204" pitchFamily="49" charset="0"/>
              </a:rPr>
              <a:t>-normalized</a:t>
            </a:r>
            <a:endParaRPr lang="en-GB" sz="2000" dirty="0"/>
          </a:p>
        </p:txBody>
      </p:sp>
      <p:sp>
        <p:nvSpPr>
          <p:cNvPr id="271" name="Rectangle 270">
            <a:extLst>
              <a:ext uri="{FF2B5EF4-FFF2-40B4-BE49-F238E27FC236}">
                <a16:creationId xmlns:a16="http://schemas.microsoft.com/office/drawing/2014/main" id="{454D1D2E-45A2-864E-B40F-D0170822E5F0}"/>
              </a:ext>
            </a:extLst>
          </p:cNvPr>
          <p:cNvSpPr/>
          <p:nvPr/>
        </p:nvSpPr>
        <p:spPr>
          <a:xfrm>
            <a:off x="7372912" y="6171776"/>
            <a:ext cx="124690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000" dirty="0" err="1">
                <a:latin typeface="Times" pitchFamily="2" charset="0"/>
                <a:cs typeface="Consolas" panose="020B0609020204030204" pitchFamily="49" charset="0"/>
              </a:rPr>
              <a:t>i</a:t>
            </a:r>
            <a:r>
              <a:rPr lang="en-GB" sz="2000" dirty="0">
                <a:latin typeface="Times" pitchFamily="2" charset="0"/>
                <a:cs typeface="Consolas" panose="020B0609020204030204" pitchFamily="49" charset="0"/>
              </a:rPr>
              <a:t>=9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37430287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8B97D1-6ABF-4340-B4DE-CDCC63806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Poppins Light" pitchFamily="2" charset="77"/>
                <a:cs typeface="Poppins Light" pitchFamily="2" charset="77"/>
              </a:rPr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7DE674-A87F-BE41-B225-61B194E36736}"/>
              </a:ext>
            </a:extLst>
          </p:cNvPr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pPr marL="0" indent="0">
              <a:buNone/>
            </a:pPr>
            <a:endParaRPr lang="en-GB" b="1" dirty="0">
              <a:latin typeface="Poppins Light" pitchFamily="2" charset="77"/>
              <a:cs typeface="Poppins Light" pitchFamily="2" charset="77"/>
            </a:endParaRPr>
          </a:p>
          <a:p>
            <a:pPr marL="0" indent="0" algn="ctr">
              <a:buNone/>
            </a:pPr>
            <a:r>
              <a:rPr lang="en-GB" b="1" dirty="0">
                <a:latin typeface="Poppins Light" pitchFamily="2" charset="77"/>
                <a:cs typeface="Poppins Light" pitchFamily="2" charset="77"/>
              </a:rPr>
              <a:t>All-pairs similarity search: ﻿Given a collection of data objects, retrieve the nearest neighbour for each object</a:t>
            </a:r>
          </a:p>
          <a:p>
            <a:pPr marL="0" indent="0">
              <a:buNone/>
            </a:pPr>
            <a:endParaRPr lang="en-GB" b="1" dirty="0">
              <a:latin typeface="Poppins Light" pitchFamily="2" charset="77"/>
              <a:cs typeface="Poppins Light" pitchFamily="2" charset="77"/>
            </a:endParaRPr>
          </a:p>
          <a:p>
            <a:r>
              <a:rPr lang="en-GB" dirty="0">
                <a:latin typeface="Poppins Light" pitchFamily="2" charset="77"/>
                <a:cs typeface="Poppins Light" pitchFamily="2" charset="77"/>
              </a:rPr>
              <a:t>1 data/minute + 1 year of measurement = TS of length 525,600. </a:t>
            </a:r>
          </a:p>
          <a:p>
            <a:r>
              <a:rPr lang="en-GB" dirty="0">
                <a:latin typeface="Poppins Light" pitchFamily="2" charset="77"/>
                <a:cs typeface="Poppins Light" pitchFamily="2" charset="77"/>
              </a:rPr>
              <a:t>The obvious nested loop algorithm requires 132,880,692,960 Euclidean distance computations. If we assume each one takes 0.0001 seconds, then the join will take </a:t>
            </a:r>
            <a:r>
              <a:rPr lang="en-GB" b="1" dirty="0">
                <a:latin typeface="Poppins Light" pitchFamily="2" charset="77"/>
                <a:cs typeface="Poppins Light" pitchFamily="2" charset="77"/>
              </a:rPr>
              <a:t>153.8 days</a:t>
            </a:r>
            <a:r>
              <a:rPr lang="en-GB" dirty="0">
                <a:latin typeface="Poppins Light" pitchFamily="2" charset="77"/>
                <a:cs typeface="Poppins Light" pitchFamily="2" charset="77"/>
              </a:rPr>
              <a:t>. </a:t>
            </a:r>
          </a:p>
          <a:p>
            <a:r>
              <a:rPr lang="en-GB" dirty="0">
                <a:latin typeface="Poppins Light" pitchFamily="2" charset="77"/>
                <a:cs typeface="Poppins Light" pitchFamily="2" charset="77"/>
              </a:rPr>
              <a:t>This problem is usually addressed with dimensionality reduction techniques PAA and SAX. The core contribution of Matrix Profile is to show that we can reduce this time to</a:t>
            </a:r>
            <a:r>
              <a:rPr lang="en-GB" b="1" dirty="0">
                <a:latin typeface="Poppins Light" pitchFamily="2" charset="77"/>
                <a:cs typeface="Poppins Light" pitchFamily="2" charset="77"/>
              </a:rPr>
              <a:t> 6.3 hours</a:t>
            </a:r>
            <a:r>
              <a:rPr lang="en-GB" dirty="0">
                <a:latin typeface="Poppins Light" pitchFamily="2" charset="77"/>
                <a:cs typeface="Poppins Light" pitchFamily="2" charset="77"/>
              </a:rPr>
              <a:t>, using an off-the-shelf desktop computer without dimensionality reduction and information loss.</a:t>
            </a:r>
          </a:p>
        </p:txBody>
      </p:sp>
    </p:spTree>
    <p:extLst>
      <p:ext uri="{BB962C8B-B14F-4D97-AF65-F5344CB8AC3E}">
        <p14:creationId xmlns:p14="http://schemas.microsoft.com/office/powerpoint/2010/main" val="37671387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469;p41">
            <a:extLst>
              <a:ext uri="{FF2B5EF4-FFF2-40B4-BE49-F238E27FC236}">
                <a16:creationId xmlns:a16="http://schemas.microsoft.com/office/drawing/2014/main" id="{61C0444E-9E10-B248-8DFE-8039CBF0FD2D}"/>
              </a:ext>
            </a:extLst>
          </p:cNvPr>
          <p:cNvSpPr/>
          <p:nvPr/>
        </p:nvSpPr>
        <p:spPr>
          <a:xfrm>
            <a:off x="8360574" y="4255202"/>
            <a:ext cx="13529" cy="13572"/>
          </a:xfrm>
          <a:custGeom>
            <a:avLst/>
            <a:gdLst/>
            <a:ahLst/>
            <a:cxnLst/>
            <a:rect l="l" t="t" r="r" b="b"/>
            <a:pathLst>
              <a:path w="319" h="320" extrusionOk="0">
                <a:moveTo>
                  <a:pt x="0" y="1"/>
                </a:moveTo>
                <a:lnTo>
                  <a:pt x="0" y="319"/>
                </a:lnTo>
                <a:lnTo>
                  <a:pt x="319" y="319"/>
                </a:lnTo>
                <a:lnTo>
                  <a:pt x="319" y="1"/>
                </a:lnTo>
                <a:close/>
              </a:path>
            </a:pathLst>
          </a:custGeom>
          <a:solidFill>
            <a:srgbClr val="D5D5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6" name="Google Shape;3470;p41">
            <a:extLst>
              <a:ext uri="{FF2B5EF4-FFF2-40B4-BE49-F238E27FC236}">
                <a16:creationId xmlns:a16="http://schemas.microsoft.com/office/drawing/2014/main" id="{A4C7C994-4DCD-AA42-A2F0-1007E6354C1A}"/>
              </a:ext>
            </a:extLst>
          </p:cNvPr>
          <p:cNvSpPr/>
          <p:nvPr/>
        </p:nvSpPr>
        <p:spPr>
          <a:xfrm>
            <a:off x="7562412" y="5474956"/>
            <a:ext cx="13529" cy="13572"/>
          </a:xfrm>
          <a:custGeom>
            <a:avLst/>
            <a:gdLst/>
            <a:ahLst/>
            <a:cxnLst/>
            <a:rect l="l" t="t" r="r" b="b"/>
            <a:pathLst>
              <a:path w="319" h="320" extrusionOk="0">
                <a:moveTo>
                  <a:pt x="0" y="1"/>
                </a:moveTo>
                <a:lnTo>
                  <a:pt x="0" y="319"/>
                </a:lnTo>
                <a:lnTo>
                  <a:pt x="319" y="319"/>
                </a:lnTo>
                <a:lnTo>
                  <a:pt x="319" y="1"/>
                </a:lnTo>
                <a:close/>
              </a:path>
            </a:pathLst>
          </a:custGeom>
          <a:solidFill>
            <a:srgbClr val="D5D5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7" name="Google Shape;3471;p41">
            <a:extLst>
              <a:ext uri="{FF2B5EF4-FFF2-40B4-BE49-F238E27FC236}">
                <a16:creationId xmlns:a16="http://schemas.microsoft.com/office/drawing/2014/main" id="{311520D6-97B7-5343-B2BA-4696ADB2308D}"/>
              </a:ext>
            </a:extLst>
          </p:cNvPr>
          <p:cNvSpPr/>
          <p:nvPr/>
        </p:nvSpPr>
        <p:spPr>
          <a:xfrm>
            <a:off x="6765736" y="3848632"/>
            <a:ext cx="13572" cy="13572"/>
          </a:xfrm>
          <a:custGeom>
            <a:avLst/>
            <a:gdLst/>
            <a:ahLst/>
            <a:cxnLst/>
            <a:rect l="l" t="t" r="r" b="b"/>
            <a:pathLst>
              <a:path w="320" h="320" extrusionOk="0">
                <a:moveTo>
                  <a:pt x="1" y="1"/>
                </a:moveTo>
                <a:lnTo>
                  <a:pt x="1" y="319"/>
                </a:lnTo>
                <a:lnTo>
                  <a:pt x="319" y="319"/>
                </a:lnTo>
                <a:lnTo>
                  <a:pt x="319" y="1"/>
                </a:lnTo>
                <a:close/>
              </a:path>
            </a:pathLst>
          </a:custGeom>
          <a:solidFill>
            <a:srgbClr val="D5D5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8" name="Google Shape;3472;p41">
            <a:extLst>
              <a:ext uri="{FF2B5EF4-FFF2-40B4-BE49-F238E27FC236}">
                <a16:creationId xmlns:a16="http://schemas.microsoft.com/office/drawing/2014/main" id="{1212A226-46EF-F347-A473-5637E68AFFFC}"/>
              </a:ext>
            </a:extLst>
          </p:cNvPr>
          <p:cNvSpPr/>
          <p:nvPr/>
        </p:nvSpPr>
        <p:spPr>
          <a:xfrm>
            <a:off x="5570042" y="4255202"/>
            <a:ext cx="13529" cy="13572"/>
          </a:xfrm>
          <a:custGeom>
            <a:avLst/>
            <a:gdLst/>
            <a:ahLst/>
            <a:cxnLst/>
            <a:rect l="l" t="t" r="r" b="b"/>
            <a:pathLst>
              <a:path w="319" h="320" extrusionOk="0">
                <a:moveTo>
                  <a:pt x="0" y="1"/>
                </a:moveTo>
                <a:lnTo>
                  <a:pt x="0" y="319"/>
                </a:lnTo>
                <a:lnTo>
                  <a:pt x="318" y="319"/>
                </a:lnTo>
                <a:lnTo>
                  <a:pt x="318" y="1"/>
                </a:lnTo>
                <a:close/>
              </a:path>
            </a:pathLst>
          </a:custGeom>
          <a:solidFill>
            <a:srgbClr val="D5D5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9" name="Google Shape;3473;p41">
            <a:extLst>
              <a:ext uri="{FF2B5EF4-FFF2-40B4-BE49-F238E27FC236}">
                <a16:creationId xmlns:a16="http://schemas.microsoft.com/office/drawing/2014/main" id="{EBED8736-3FEB-3848-A2D1-18D70D5A03AD}"/>
              </a:ext>
            </a:extLst>
          </p:cNvPr>
          <p:cNvSpPr/>
          <p:nvPr/>
        </p:nvSpPr>
        <p:spPr>
          <a:xfrm>
            <a:off x="4773366" y="5068385"/>
            <a:ext cx="13529" cy="13529"/>
          </a:xfrm>
          <a:custGeom>
            <a:avLst/>
            <a:gdLst/>
            <a:ahLst/>
            <a:cxnLst/>
            <a:rect l="l" t="t" r="r" b="b"/>
            <a:pathLst>
              <a:path w="319" h="319" extrusionOk="0">
                <a:moveTo>
                  <a:pt x="1" y="1"/>
                </a:moveTo>
                <a:lnTo>
                  <a:pt x="1" y="319"/>
                </a:lnTo>
                <a:lnTo>
                  <a:pt x="319" y="319"/>
                </a:lnTo>
                <a:lnTo>
                  <a:pt x="319" y="1"/>
                </a:lnTo>
                <a:close/>
              </a:path>
            </a:pathLst>
          </a:custGeom>
          <a:solidFill>
            <a:srgbClr val="D5D5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cxnSp>
        <p:nvCxnSpPr>
          <p:cNvPr id="41" name="Google Shape;3508;p41">
            <a:extLst>
              <a:ext uri="{FF2B5EF4-FFF2-40B4-BE49-F238E27FC236}">
                <a16:creationId xmlns:a16="http://schemas.microsoft.com/office/drawing/2014/main" id="{8E617C2B-305A-1948-8ADE-60FBBCEA2B3A}"/>
              </a:ext>
            </a:extLst>
          </p:cNvPr>
          <p:cNvCxnSpPr>
            <a:cxnSpLocks/>
          </p:cNvCxnSpPr>
          <p:nvPr/>
        </p:nvCxnSpPr>
        <p:spPr>
          <a:xfrm flipV="1">
            <a:off x="3836662" y="5725125"/>
            <a:ext cx="198097" cy="98536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2" name="Google Shape;3509;p41">
            <a:extLst>
              <a:ext uri="{FF2B5EF4-FFF2-40B4-BE49-F238E27FC236}">
                <a16:creationId xmlns:a16="http://schemas.microsoft.com/office/drawing/2014/main" id="{B30AB4C3-65B0-6C43-AEED-EC13EBD66E3A}"/>
              </a:ext>
            </a:extLst>
          </p:cNvPr>
          <p:cNvCxnSpPr>
            <a:cxnSpLocks/>
          </p:cNvCxnSpPr>
          <p:nvPr/>
        </p:nvCxnSpPr>
        <p:spPr>
          <a:xfrm flipV="1">
            <a:off x="4279772" y="5406912"/>
            <a:ext cx="213947" cy="184038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" name="Google Shape;3510;p41">
            <a:extLst>
              <a:ext uri="{FF2B5EF4-FFF2-40B4-BE49-F238E27FC236}">
                <a16:creationId xmlns:a16="http://schemas.microsoft.com/office/drawing/2014/main" id="{811362C8-904C-DD47-831F-CADA79EE0F65}"/>
              </a:ext>
            </a:extLst>
          </p:cNvPr>
          <p:cNvCxnSpPr>
            <a:cxnSpLocks/>
          </p:cNvCxnSpPr>
          <p:nvPr/>
        </p:nvCxnSpPr>
        <p:spPr>
          <a:xfrm>
            <a:off x="4722184" y="5366510"/>
            <a:ext cx="181829" cy="67638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" name="Google Shape;3511;p41">
            <a:extLst>
              <a:ext uri="{FF2B5EF4-FFF2-40B4-BE49-F238E27FC236}">
                <a16:creationId xmlns:a16="http://schemas.microsoft.com/office/drawing/2014/main" id="{103328D5-3C28-E348-AA42-32DC121034E6}"/>
              </a:ext>
            </a:extLst>
          </p:cNvPr>
          <p:cNvCxnSpPr>
            <a:cxnSpLocks/>
          </p:cNvCxnSpPr>
          <p:nvPr/>
        </p:nvCxnSpPr>
        <p:spPr>
          <a:xfrm flipV="1">
            <a:off x="5093646" y="4268774"/>
            <a:ext cx="351458" cy="1083962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" name="Google Shape;3512;p41">
            <a:extLst>
              <a:ext uri="{FF2B5EF4-FFF2-40B4-BE49-F238E27FC236}">
                <a16:creationId xmlns:a16="http://schemas.microsoft.com/office/drawing/2014/main" id="{05BBF7E5-1688-944F-A230-F0E5B9A47AC3}"/>
              </a:ext>
            </a:extLst>
          </p:cNvPr>
          <p:cNvCxnSpPr>
            <a:cxnSpLocks/>
          </p:cNvCxnSpPr>
          <p:nvPr/>
        </p:nvCxnSpPr>
        <p:spPr>
          <a:xfrm>
            <a:off x="5586030" y="4268774"/>
            <a:ext cx="275390" cy="130019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" name="Google Shape;3513;p41">
            <a:extLst>
              <a:ext uri="{FF2B5EF4-FFF2-40B4-BE49-F238E27FC236}">
                <a16:creationId xmlns:a16="http://schemas.microsoft.com/office/drawing/2014/main" id="{DE0B5BB5-1F71-A743-BF2D-569945350D2C}"/>
              </a:ext>
            </a:extLst>
          </p:cNvPr>
          <p:cNvCxnSpPr>
            <a:cxnSpLocks/>
          </p:cNvCxnSpPr>
          <p:nvPr/>
        </p:nvCxnSpPr>
        <p:spPr>
          <a:xfrm flipV="1">
            <a:off x="5995004" y="3263100"/>
            <a:ext cx="371652" cy="2305867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7" name="Group 86">
            <a:extLst>
              <a:ext uri="{FF2B5EF4-FFF2-40B4-BE49-F238E27FC236}">
                <a16:creationId xmlns:a16="http://schemas.microsoft.com/office/drawing/2014/main" id="{B06528F0-56E8-FF41-9189-E5E4BB67E947}"/>
              </a:ext>
            </a:extLst>
          </p:cNvPr>
          <p:cNvGrpSpPr/>
          <p:nvPr/>
        </p:nvGrpSpPr>
        <p:grpSpPr>
          <a:xfrm>
            <a:off x="3514734" y="1976285"/>
            <a:ext cx="5736666" cy="419333"/>
            <a:chOff x="878964" y="860032"/>
            <a:chExt cx="7363814" cy="538273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DCB73FA3-2034-4040-B642-6789F5C9FA39}"/>
                </a:ext>
              </a:extLst>
            </p:cNvPr>
            <p:cNvGrpSpPr/>
            <p:nvPr/>
          </p:nvGrpSpPr>
          <p:grpSpPr>
            <a:xfrm>
              <a:off x="878964" y="860032"/>
              <a:ext cx="538273" cy="538273"/>
              <a:chOff x="1752673" y="495870"/>
              <a:chExt cx="538273" cy="538273"/>
            </a:xfrm>
          </p:grpSpPr>
          <p:sp>
            <p:nvSpPr>
              <p:cNvPr id="5" name="Google Shape;620;p19">
                <a:extLst>
                  <a:ext uri="{FF2B5EF4-FFF2-40B4-BE49-F238E27FC236}">
                    <a16:creationId xmlns:a16="http://schemas.microsoft.com/office/drawing/2014/main" id="{5076F74D-E0E4-F649-9FCA-2979E4E29A9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A62B34B-0006-D845-AC25-51BD9537BFBD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0</a:t>
                </a:r>
              </a:p>
            </p:txBody>
          </p: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B0D03F6C-0F1A-3248-A83D-0EFE52DF94F9}"/>
                </a:ext>
              </a:extLst>
            </p:cNvPr>
            <p:cNvGrpSpPr/>
            <p:nvPr/>
          </p:nvGrpSpPr>
          <p:grpSpPr>
            <a:xfrm>
              <a:off x="1447759" y="860032"/>
              <a:ext cx="538273" cy="538273"/>
              <a:chOff x="1752673" y="495870"/>
              <a:chExt cx="538273" cy="538273"/>
            </a:xfrm>
          </p:grpSpPr>
          <p:sp>
            <p:nvSpPr>
              <p:cNvPr id="52" name="Google Shape;620;p19">
                <a:extLst>
                  <a:ext uri="{FF2B5EF4-FFF2-40B4-BE49-F238E27FC236}">
                    <a16:creationId xmlns:a16="http://schemas.microsoft.com/office/drawing/2014/main" id="{47835765-4F4C-7343-A8AB-0831D6C2315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780A414-0849-4C40-9746-7EBBF563F58B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</a:t>
                </a:r>
              </a:p>
            </p:txBody>
          </p: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84D31E46-B6B9-AD48-A9D3-ADAB6A131735}"/>
                </a:ext>
              </a:extLst>
            </p:cNvPr>
            <p:cNvGrpSpPr/>
            <p:nvPr/>
          </p:nvGrpSpPr>
          <p:grpSpPr>
            <a:xfrm>
              <a:off x="2016554" y="860032"/>
              <a:ext cx="538273" cy="538273"/>
              <a:chOff x="1752673" y="495870"/>
              <a:chExt cx="538273" cy="538273"/>
            </a:xfrm>
          </p:grpSpPr>
          <p:sp>
            <p:nvSpPr>
              <p:cNvPr id="55" name="Google Shape;620;p19">
                <a:extLst>
                  <a:ext uri="{FF2B5EF4-FFF2-40B4-BE49-F238E27FC236}">
                    <a16:creationId xmlns:a16="http://schemas.microsoft.com/office/drawing/2014/main" id="{21F8B2B4-A3F0-724A-AC23-F456DDDB54F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4745A537-F33C-CE44-85B3-052AC98B5B2B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3</a:t>
                </a:r>
              </a:p>
            </p:txBody>
          </p: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F0642736-FEEC-4542-985B-840BE5BB9F56}"/>
                </a:ext>
              </a:extLst>
            </p:cNvPr>
            <p:cNvGrpSpPr/>
            <p:nvPr/>
          </p:nvGrpSpPr>
          <p:grpSpPr>
            <a:xfrm>
              <a:off x="2585349" y="860032"/>
              <a:ext cx="538273" cy="538273"/>
              <a:chOff x="1752673" y="495870"/>
              <a:chExt cx="538273" cy="538273"/>
            </a:xfrm>
          </p:grpSpPr>
          <p:sp>
            <p:nvSpPr>
              <p:cNvPr id="58" name="Google Shape;620;p19">
                <a:extLst>
                  <a:ext uri="{FF2B5EF4-FFF2-40B4-BE49-F238E27FC236}">
                    <a16:creationId xmlns:a16="http://schemas.microsoft.com/office/drawing/2014/main" id="{F51801B9-2E36-364F-87CD-62E1A6A1686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936FF4FB-D6C0-1F46-BB9D-8295C9B85F04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2</a:t>
                </a:r>
              </a:p>
            </p:txBody>
          </p: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000D1B45-3958-5140-945A-F9CE466376DB}"/>
                </a:ext>
              </a:extLst>
            </p:cNvPr>
            <p:cNvGrpSpPr/>
            <p:nvPr/>
          </p:nvGrpSpPr>
          <p:grpSpPr>
            <a:xfrm>
              <a:off x="3154144" y="860032"/>
              <a:ext cx="538273" cy="538273"/>
              <a:chOff x="1752673" y="495870"/>
              <a:chExt cx="538273" cy="538273"/>
            </a:xfrm>
          </p:grpSpPr>
          <p:sp>
            <p:nvSpPr>
              <p:cNvPr id="61" name="Google Shape;620;p19">
                <a:extLst>
                  <a:ext uri="{FF2B5EF4-FFF2-40B4-BE49-F238E27FC236}">
                    <a16:creationId xmlns:a16="http://schemas.microsoft.com/office/drawing/2014/main" id="{63705E53-9828-3942-80C2-C94CA77C390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E2A84BF6-2A0E-704B-98BF-0D74349E0394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9</a:t>
                </a:r>
              </a:p>
            </p:txBody>
          </p:sp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3CC473B6-6490-DD42-94AD-7E5B29987EAC}"/>
                </a:ext>
              </a:extLst>
            </p:cNvPr>
            <p:cNvGrpSpPr/>
            <p:nvPr/>
          </p:nvGrpSpPr>
          <p:grpSpPr>
            <a:xfrm>
              <a:off x="3722939" y="860032"/>
              <a:ext cx="538273" cy="538273"/>
              <a:chOff x="1752673" y="495870"/>
              <a:chExt cx="538273" cy="538273"/>
            </a:xfrm>
          </p:grpSpPr>
          <p:sp>
            <p:nvSpPr>
              <p:cNvPr id="64" name="Google Shape;620;p19">
                <a:extLst>
                  <a:ext uri="{FF2B5EF4-FFF2-40B4-BE49-F238E27FC236}">
                    <a16:creationId xmlns:a16="http://schemas.microsoft.com/office/drawing/2014/main" id="{5E247DBF-9BD8-9243-8915-DC2CB3BF299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A50E56CA-BFAB-0A4E-A660-749074865ADA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</a:t>
                </a:r>
              </a:p>
            </p:txBody>
          </p:sp>
        </p:grp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8D7D945B-52A3-C24A-8A57-1B686FF3C8E3}"/>
                </a:ext>
              </a:extLst>
            </p:cNvPr>
            <p:cNvGrpSpPr/>
            <p:nvPr/>
          </p:nvGrpSpPr>
          <p:grpSpPr>
            <a:xfrm>
              <a:off x="4860529" y="860032"/>
              <a:ext cx="538273" cy="538273"/>
              <a:chOff x="1752673" y="495870"/>
              <a:chExt cx="538273" cy="538273"/>
            </a:xfrm>
          </p:grpSpPr>
          <p:sp>
            <p:nvSpPr>
              <p:cNvPr id="67" name="Google Shape;620;p19">
                <a:extLst>
                  <a:ext uri="{FF2B5EF4-FFF2-40B4-BE49-F238E27FC236}">
                    <a16:creationId xmlns:a16="http://schemas.microsoft.com/office/drawing/2014/main" id="{62FF369A-2E71-484F-99C0-7C88111066D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ED3C3B3D-D567-3942-AECA-4EB7C8C71B7C}"/>
                  </a:ext>
                </a:extLst>
              </p:cNvPr>
              <p:cNvSpPr txBox="1"/>
              <p:nvPr/>
            </p:nvSpPr>
            <p:spPr>
              <a:xfrm>
                <a:off x="1769537" y="564950"/>
                <a:ext cx="504543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15</a:t>
                </a:r>
              </a:p>
            </p:txBody>
          </p:sp>
        </p:grp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66A50547-04EC-634B-BD91-74910BB5F339}"/>
                </a:ext>
              </a:extLst>
            </p:cNvPr>
            <p:cNvGrpSpPr/>
            <p:nvPr/>
          </p:nvGrpSpPr>
          <p:grpSpPr>
            <a:xfrm>
              <a:off x="4291734" y="860032"/>
              <a:ext cx="538273" cy="538273"/>
              <a:chOff x="1752673" y="495870"/>
              <a:chExt cx="538273" cy="538273"/>
            </a:xfrm>
          </p:grpSpPr>
          <p:sp>
            <p:nvSpPr>
              <p:cNvPr id="70" name="Google Shape;620;p19">
                <a:extLst>
                  <a:ext uri="{FF2B5EF4-FFF2-40B4-BE49-F238E27FC236}">
                    <a16:creationId xmlns:a16="http://schemas.microsoft.com/office/drawing/2014/main" id="{3BD59547-F7B7-7247-9399-EBB7E0D380F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5CD18788-B956-DE40-90B5-7A1E3B631A18}"/>
                  </a:ext>
                </a:extLst>
              </p:cNvPr>
              <p:cNvSpPr txBox="1"/>
              <p:nvPr/>
            </p:nvSpPr>
            <p:spPr>
              <a:xfrm>
                <a:off x="1769537" y="564950"/>
                <a:ext cx="504543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14</a:t>
                </a:r>
              </a:p>
            </p:txBody>
          </p:sp>
        </p:grp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2A30C99D-B330-B94B-A700-4E5CAF0661AF}"/>
                </a:ext>
              </a:extLst>
            </p:cNvPr>
            <p:cNvGrpSpPr/>
            <p:nvPr/>
          </p:nvGrpSpPr>
          <p:grpSpPr>
            <a:xfrm>
              <a:off x="5429324" y="860032"/>
              <a:ext cx="538273" cy="538273"/>
              <a:chOff x="1752673" y="495870"/>
              <a:chExt cx="538273" cy="538273"/>
            </a:xfrm>
          </p:grpSpPr>
          <p:sp>
            <p:nvSpPr>
              <p:cNvPr id="73" name="Google Shape;620;p19">
                <a:extLst>
                  <a:ext uri="{FF2B5EF4-FFF2-40B4-BE49-F238E27FC236}">
                    <a16:creationId xmlns:a16="http://schemas.microsoft.com/office/drawing/2014/main" id="{16D26409-5BE1-BD46-A9F0-F0D76C82672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375D2527-A7FB-DA4E-BF03-3B707D979EF8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</a:t>
                </a:r>
              </a:p>
            </p:txBody>
          </p:sp>
        </p:grp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FC22C833-7201-7D4A-8A03-745C5048EA27}"/>
                </a:ext>
              </a:extLst>
            </p:cNvPr>
            <p:cNvGrpSpPr/>
            <p:nvPr/>
          </p:nvGrpSpPr>
          <p:grpSpPr>
            <a:xfrm>
              <a:off x="5998119" y="860032"/>
              <a:ext cx="538273" cy="538273"/>
              <a:chOff x="1752673" y="495870"/>
              <a:chExt cx="538273" cy="538273"/>
            </a:xfrm>
          </p:grpSpPr>
          <p:sp>
            <p:nvSpPr>
              <p:cNvPr id="76" name="Google Shape;620;p19">
                <a:extLst>
                  <a:ext uri="{FF2B5EF4-FFF2-40B4-BE49-F238E27FC236}">
                    <a16:creationId xmlns:a16="http://schemas.microsoft.com/office/drawing/2014/main" id="{AC5EBFD7-0A43-AA41-8091-17C2C892377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389B7C7B-BB56-844C-9CAD-5748C1286D43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2</a:t>
                </a:r>
              </a:p>
            </p:txBody>
          </p:sp>
        </p:grp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1283CBC5-2E2D-BE4F-B41B-1353C12C7DF5}"/>
                </a:ext>
              </a:extLst>
            </p:cNvPr>
            <p:cNvGrpSpPr/>
            <p:nvPr/>
          </p:nvGrpSpPr>
          <p:grpSpPr>
            <a:xfrm>
              <a:off x="6566914" y="860032"/>
              <a:ext cx="538273" cy="538273"/>
              <a:chOff x="1752673" y="495870"/>
              <a:chExt cx="538273" cy="538273"/>
            </a:xfrm>
          </p:grpSpPr>
          <p:sp>
            <p:nvSpPr>
              <p:cNvPr id="79" name="Google Shape;620;p19">
                <a:extLst>
                  <a:ext uri="{FF2B5EF4-FFF2-40B4-BE49-F238E27FC236}">
                    <a16:creationId xmlns:a16="http://schemas.microsoft.com/office/drawing/2014/main" id="{6FE87BAA-8E0E-F54B-BCAC-A0DC303DA6B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31959102-651C-9E49-83D3-FACEA0EF1215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2</a:t>
                </a:r>
              </a:p>
            </p:txBody>
          </p:sp>
        </p:grp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FED8534F-ED8D-2446-B630-1BA27957DF35}"/>
                </a:ext>
              </a:extLst>
            </p:cNvPr>
            <p:cNvGrpSpPr/>
            <p:nvPr/>
          </p:nvGrpSpPr>
          <p:grpSpPr>
            <a:xfrm>
              <a:off x="7135709" y="860032"/>
              <a:ext cx="538273" cy="538273"/>
              <a:chOff x="1752673" y="495870"/>
              <a:chExt cx="538273" cy="538273"/>
            </a:xfrm>
          </p:grpSpPr>
          <p:sp>
            <p:nvSpPr>
              <p:cNvPr id="82" name="Google Shape;620;p19">
                <a:extLst>
                  <a:ext uri="{FF2B5EF4-FFF2-40B4-BE49-F238E27FC236}">
                    <a16:creationId xmlns:a16="http://schemas.microsoft.com/office/drawing/2014/main" id="{FBD78164-93D8-5143-AE9D-3B17CBB1AFC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D07FA6B8-FF24-0549-ADA7-D78694AB6287}"/>
                  </a:ext>
                </a:extLst>
              </p:cNvPr>
              <p:cNvSpPr txBox="1"/>
              <p:nvPr/>
            </p:nvSpPr>
            <p:spPr>
              <a:xfrm>
                <a:off x="1769537" y="564950"/>
                <a:ext cx="504543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10</a:t>
                </a:r>
              </a:p>
            </p:txBody>
          </p:sp>
        </p:grp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C8EEFC9B-9C94-9543-9F9C-BD01C09B1E4D}"/>
                </a:ext>
              </a:extLst>
            </p:cNvPr>
            <p:cNvGrpSpPr/>
            <p:nvPr/>
          </p:nvGrpSpPr>
          <p:grpSpPr>
            <a:xfrm>
              <a:off x="7704505" y="860032"/>
              <a:ext cx="538273" cy="538273"/>
              <a:chOff x="1752673" y="495870"/>
              <a:chExt cx="538273" cy="538273"/>
            </a:xfrm>
          </p:grpSpPr>
          <p:sp>
            <p:nvSpPr>
              <p:cNvPr id="85" name="Google Shape;620;p19">
                <a:extLst>
                  <a:ext uri="{FF2B5EF4-FFF2-40B4-BE49-F238E27FC236}">
                    <a16:creationId xmlns:a16="http://schemas.microsoft.com/office/drawing/2014/main" id="{0F5191CD-6824-B64D-A2FB-96EF6E1E66B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623AA58F-9A6D-9C42-A377-ECB90DB6155F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7</a:t>
                </a:r>
              </a:p>
            </p:txBody>
          </p:sp>
        </p:grpSp>
      </p:grpSp>
      <p:sp>
        <p:nvSpPr>
          <p:cNvPr id="29" name="Google Shape;3440;p41">
            <a:extLst>
              <a:ext uri="{FF2B5EF4-FFF2-40B4-BE49-F238E27FC236}">
                <a16:creationId xmlns:a16="http://schemas.microsoft.com/office/drawing/2014/main" id="{EA079D10-5B7A-E64A-AC40-35654F211044}"/>
              </a:ext>
            </a:extLst>
          </p:cNvPr>
          <p:cNvSpPr/>
          <p:nvPr/>
        </p:nvSpPr>
        <p:spPr>
          <a:xfrm>
            <a:off x="4493719" y="5195261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0" name="Google Shape;3441;p41">
            <a:extLst>
              <a:ext uri="{FF2B5EF4-FFF2-40B4-BE49-F238E27FC236}">
                <a16:creationId xmlns:a16="http://schemas.microsoft.com/office/drawing/2014/main" id="{EBB8AD15-F298-C248-8726-A6F61ABD1318}"/>
              </a:ext>
            </a:extLst>
          </p:cNvPr>
          <p:cNvSpPr/>
          <p:nvPr/>
        </p:nvSpPr>
        <p:spPr>
          <a:xfrm>
            <a:off x="4936182" y="5384405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1" name="Google Shape;3442;p41">
            <a:extLst>
              <a:ext uri="{FF2B5EF4-FFF2-40B4-BE49-F238E27FC236}">
                <a16:creationId xmlns:a16="http://schemas.microsoft.com/office/drawing/2014/main" id="{6617F9C4-EAAD-5E45-A609-581CB9428D38}"/>
              </a:ext>
            </a:extLst>
          </p:cNvPr>
          <p:cNvSpPr/>
          <p:nvPr/>
        </p:nvSpPr>
        <p:spPr>
          <a:xfrm>
            <a:off x="5414109" y="4042707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2" name="Google Shape;3443;p41">
            <a:extLst>
              <a:ext uri="{FF2B5EF4-FFF2-40B4-BE49-F238E27FC236}">
                <a16:creationId xmlns:a16="http://schemas.microsoft.com/office/drawing/2014/main" id="{D3900B96-3A07-EF46-B8A5-CB4A20216F48}"/>
              </a:ext>
            </a:extLst>
          </p:cNvPr>
          <p:cNvSpPr/>
          <p:nvPr/>
        </p:nvSpPr>
        <p:spPr>
          <a:xfrm>
            <a:off x="5823884" y="5574216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3" name="Google Shape;3444;p41">
            <a:extLst>
              <a:ext uri="{FF2B5EF4-FFF2-40B4-BE49-F238E27FC236}">
                <a16:creationId xmlns:a16="http://schemas.microsoft.com/office/drawing/2014/main" id="{09497BB7-CD84-8C43-95B8-E8A01D72F139}"/>
              </a:ext>
            </a:extLst>
          </p:cNvPr>
          <p:cNvSpPr/>
          <p:nvPr/>
        </p:nvSpPr>
        <p:spPr>
          <a:xfrm>
            <a:off x="6293835" y="3032650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4" name="Google Shape;3445;p41">
            <a:extLst>
              <a:ext uri="{FF2B5EF4-FFF2-40B4-BE49-F238E27FC236}">
                <a16:creationId xmlns:a16="http://schemas.microsoft.com/office/drawing/2014/main" id="{6EF9F3A3-9AB1-C345-9524-F4723FDB1381}"/>
              </a:ext>
            </a:extLst>
          </p:cNvPr>
          <p:cNvSpPr/>
          <p:nvPr/>
        </p:nvSpPr>
        <p:spPr>
          <a:xfrm>
            <a:off x="4051440" y="5568967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40" name="Google Shape;3507;p41">
            <a:extLst>
              <a:ext uri="{FF2B5EF4-FFF2-40B4-BE49-F238E27FC236}">
                <a16:creationId xmlns:a16="http://schemas.microsoft.com/office/drawing/2014/main" id="{782775D8-7C2A-754D-A55B-981EF20849C3}"/>
              </a:ext>
            </a:extLst>
          </p:cNvPr>
          <p:cNvSpPr/>
          <p:nvPr/>
        </p:nvSpPr>
        <p:spPr>
          <a:xfrm>
            <a:off x="3604173" y="5783251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06" name="Google Shape;3444;p41">
            <a:extLst>
              <a:ext uri="{FF2B5EF4-FFF2-40B4-BE49-F238E27FC236}">
                <a16:creationId xmlns:a16="http://schemas.microsoft.com/office/drawing/2014/main" id="{B2A89135-03CB-F040-A6F8-D3BF9C1F7A3B}"/>
              </a:ext>
            </a:extLst>
          </p:cNvPr>
          <p:cNvSpPr/>
          <p:nvPr/>
        </p:nvSpPr>
        <p:spPr>
          <a:xfrm>
            <a:off x="8043413" y="5381334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07" name="Google Shape;3444;p41">
            <a:extLst>
              <a:ext uri="{FF2B5EF4-FFF2-40B4-BE49-F238E27FC236}">
                <a16:creationId xmlns:a16="http://schemas.microsoft.com/office/drawing/2014/main" id="{413F2E4A-388C-7345-B8C9-6735CBE1CA47}"/>
              </a:ext>
            </a:extLst>
          </p:cNvPr>
          <p:cNvSpPr/>
          <p:nvPr/>
        </p:nvSpPr>
        <p:spPr>
          <a:xfrm>
            <a:off x="7153217" y="5581888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08" name="Google Shape;3444;p41">
            <a:extLst>
              <a:ext uri="{FF2B5EF4-FFF2-40B4-BE49-F238E27FC236}">
                <a16:creationId xmlns:a16="http://schemas.microsoft.com/office/drawing/2014/main" id="{D64E0CE3-2BEB-2849-A49C-BF5CA7571E1E}"/>
              </a:ext>
            </a:extLst>
          </p:cNvPr>
          <p:cNvSpPr/>
          <p:nvPr/>
        </p:nvSpPr>
        <p:spPr>
          <a:xfrm>
            <a:off x="7600797" y="5374719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09" name="Google Shape;3444;p41">
            <a:extLst>
              <a:ext uri="{FF2B5EF4-FFF2-40B4-BE49-F238E27FC236}">
                <a16:creationId xmlns:a16="http://schemas.microsoft.com/office/drawing/2014/main" id="{F0E87C31-EB7D-8A45-BDAF-E78C22AF44DE}"/>
              </a:ext>
            </a:extLst>
          </p:cNvPr>
          <p:cNvSpPr/>
          <p:nvPr/>
        </p:nvSpPr>
        <p:spPr>
          <a:xfrm>
            <a:off x="8478333" y="3807993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48" name="Google Shape;3444;p41">
            <a:extLst>
              <a:ext uri="{FF2B5EF4-FFF2-40B4-BE49-F238E27FC236}">
                <a16:creationId xmlns:a16="http://schemas.microsoft.com/office/drawing/2014/main" id="{5545A3A7-8510-7E48-821D-11ADB37D792F}"/>
              </a:ext>
            </a:extLst>
          </p:cNvPr>
          <p:cNvSpPr/>
          <p:nvPr/>
        </p:nvSpPr>
        <p:spPr>
          <a:xfrm>
            <a:off x="8942344" y="4025807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cxnSp>
        <p:nvCxnSpPr>
          <p:cNvPr id="179" name="Google Shape;3513;p41">
            <a:extLst>
              <a:ext uri="{FF2B5EF4-FFF2-40B4-BE49-F238E27FC236}">
                <a16:creationId xmlns:a16="http://schemas.microsoft.com/office/drawing/2014/main" id="{57271D9B-CCC4-CF47-8AA9-F7DB37F837D0}"/>
              </a:ext>
            </a:extLst>
          </p:cNvPr>
          <p:cNvCxnSpPr>
            <a:cxnSpLocks/>
          </p:cNvCxnSpPr>
          <p:nvPr/>
        </p:nvCxnSpPr>
        <p:spPr>
          <a:xfrm flipH="1" flipV="1">
            <a:off x="6851944" y="3068414"/>
            <a:ext cx="380452" cy="2500554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0" name="Google Shape;3444;p41">
            <a:extLst>
              <a:ext uri="{FF2B5EF4-FFF2-40B4-BE49-F238E27FC236}">
                <a16:creationId xmlns:a16="http://schemas.microsoft.com/office/drawing/2014/main" id="{92678323-5430-9B40-BF56-65B3FFD56977}"/>
              </a:ext>
            </a:extLst>
          </p:cNvPr>
          <p:cNvSpPr/>
          <p:nvPr/>
        </p:nvSpPr>
        <p:spPr>
          <a:xfrm>
            <a:off x="6710106" y="2827324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cxnSp>
        <p:nvCxnSpPr>
          <p:cNvPr id="187" name="Google Shape;3510;p41">
            <a:extLst>
              <a:ext uri="{FF2B5EF4-FFF2-40B4-BE49-F238E27FC236}">
                <a16:creationId xmlns:a16="http://schemas.microsoft.com/office/drawing/2014/main" id="{3F191A61-4205-E944-926A-9759D41E8B64}"/>
              </a:ext>
            </a:extLst>
          </p:cNvPr>
          <p:cNvCxnSpPr>
            <a:cxnSpLocks/>
          </p:cNvCxnSpPr>
          <p:nvPr/>
        </p:nvCxnSpPr>
        <p:spPr>
          <a:xfrm flipH="1">
            <a:off x="6521927" y="3009545"/>
            <a:ext cx="188179" cy="79817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2" name="Google Shape;3510;p41">
            <a:extLst>
              <a:ext uri="{FF2B5EF4-FFF2-40B4-BE49-F238E27FC236}">
                <a16:creationId xmlns:a16="http://schemas.microsoft.com/office/drawing/2014/main" id="{14444474-4C57-3C43-90EF-B279E0C7CC53}"/>
              </a:ext>
            </a:extLst>
          </p:cNvPr>
          <p:cNvCxnSpPr>
            <a:cxnSpLocks/>
          </p:cNvCxnSpPr>
          <p:nvPr/>
        </p:nvCxnSpPr>
        <p:spPr>
          <a:xfrm flipH="1">
            <a:off x="7389325" y="5556147"/>
            <a:ext cx="188179" cy="79817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3" name="Google Shape;3510;p41">
            <a:extLst>
              <a:ext uri="{FF2B5EF4-FFF2-40B4-BE49-F238E27FC236}">
                <a16:creationId xmlns:a16="http://schemas.microsoft.com/office/drawing/2014/main" id="{233FF81F-2193-EB49-8F0B-44B7EFA81C8C}"/>
              </a:ext>
            </a:extLst>
          </p:cNvPr>
          <p:cNvCxnSpPr>
            <a:cxnSpLocks/>
          </p:cNvCxnSpPr>
          <p:nvPr/>
        </p:nvCxnSpPr>
        <p:spPr>
          <a:xfrm flipH="1">
            <a:off x="7838547" y="5488528"/>
            <a:ext cx="184211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6" name="Google Shape;3513;p41">
            <a:extLst>
              <a:ext uri="{FF2B5EF4-FFF2-40B4-BE49-F238E27FC236}">
                <a16:creationId xmlns:a16="http://schemas.microsoft.com/office/drawing/2014/main" id="{63B57046-EA11-A947-84C5-3E4C47FBFC36}"/>
              </a:ext>
            </a:extLst>
          </p:cNvPr>
          <p:cNvCxnSpPr>
            <a:cxnSpLocks/>
          </p:cNvCxnSpPr>
          <p:nvPr/>
        </p:nvCxnSpPr>
        <p:spPr>
          <a:xfrm flipV="1">
            <a:off x="8197001" y="4052296"/>
            <a:ext cx="336995" cy="1314214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0" name="Google Shape;3510;p41">
            <a:extLst>
              <a:ext uri="{FF2B5EF4-FFF2-40B4-BE49-F238E27FC236}">
                <a16:creationId xmlns:a16="http://schemas.microsoft.com/office/drawing/2014/main" id="{AD1C73C1-EB47-7648-BDFD-740774813B7F}"/>
              </a:ext>
            </a:extLst>
          </p:cNvPr>
          <p:cNvCxnSpPr>
            <a:cxnSpLocks/>
          </p:cNvCxnSpPr>
          <p:nvPr/>
        </p:nvCxnSpPr>
        <p:spPr>
          <a:xfrm flipH="1" flipV="1">
            <a:off x="8715215" y="3967430"/>
            <a:ext cx="193765" cy="103486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08" name="Group 207">
            <a:extLst>
              <a:ext uri="{FF2B5EF4-FFF2-40B4-BE49-F238E27FC236}">
                <a16:creationId xmlns:a16="http://schemas.microsoft.com/office/drawing/2014/main" id="{A39092B3-454B-864B-B354-B0169CB373A0}"/>
              </a:ext>
            </a:extLst>
          </p:cNvPr>
          <p:cNvGrpSpPr/>
          <p:nvPr/>
        </p:nvGrpSpPr>
        <p:grpSpPr>
          <a:xfrm>
            <a:off x="7516559" y="1976285"/>
            <a:ext cx="1770242" cy="4120186"/>
            <a:chOff x="2410937" y="853347"/>
            <a:chExt cx="2272353" cy="5288836"/>
          </a:xfrm>
          <a:solidFill>
            <a:schemeClr val="accent1">
              <a:alpha val="20000"/>
            </a:schemeClr>
          </a:solidFill>
        </p:grpSpPr>
        <p:sp>
          <p:nvSpPr>
            <p:cNvPr id="209" name="Google Shape;620;p19">
              <a:extLst>
                <a:ext uri="{FF2B5EF4-FFF2-40B4-BE49-F238E27FC236}">
                  <a16:creationId xmlns:a16="http://schemas.microsoft.com/office/drawing/2014/main" id="{47810AAE-7849-E84B-832D-0C126F50537F}"/>
                </a:ext>
              </a:extLst>
            </p:cNvPr>
            <p:cNvSpPr>
              <a:spLocks/>
            </p:cNvSpPr>
            <p:nvPr/>
          </p:nvSpPr>
          <p:spPr>
            <a:xfrm>
              <a:off x="2410937" y="1670505"/>
              <a:ext cx="2272353" cy="4471678"/>
            </a:xfrm>
            <a:prstGeom prst="roundRect">
              <a:avLst>
                <a:gd name="adj" fmla="val 8264"/>
              </a:avLst>
            </a:prstGeom>
            <a:grpFill/>
            <a:ln>
              <a:solidFill>
                <a:schemeClr val="accent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10" name="Google Shape;620;p19">
              <a:extLst>
                <a:ext uri="{FF2B5EF4-FFF2-40B4-BE49-F238E27FC236}">
                  <a16:creationId xmlns:a16="http://schemas.microsoft.com/office/drawing/2014/main" id="{405CBC2E-6C50-074A-BBF5-B7E370E3A908}"/>
                </a:ext>
              </a:extLst>
            </p:cNvPr>
            <p:cNvSpPr>
              <a:spLocks/>
            </p:cNvSpPr>
            <p:nvPr/>
          </p:nvSpPr>
          <p:spPr>
            <a:xfrm>
              <a:off x="2423207" y="853347"/>
              <a:ext cx="2247813" cy="538271"/>
            </a:xfrm>
            <a:prstGeom prst="roundRect">
              <a:avLst>
                <a:gd name="adj" fmla="val 26497"/>
              </a:avLst>
            </a:prstGeom>
            <a:grpFill/>
            <a:ln>
              <a:solidFill>
                <a:schemeClr val="accent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214" name="Group 213">
            <a:extLst>
              <a:ext uri="{FF2B5EF4-FFF2-40B4-BE49-F238E27FC236}">
                <a16:creationId xmlns:a16="http://schemas.microsoft.com/office/drawing/2014/main" id="{103A0D33-5C0D-5A43-ABAB-675E2AC56F8F}"/>
              </a:ext>
            </a:extLst>
          </p:cNvPr>
          <p:cNvGrpSpPr/>
          <p:nvPr/>
        </p:nvGrpSpPr>
        <p:grpSpPr>
          <a:xfrm>
            <a:off x="2733155" y="2983221"/>
            <a:ext cx="6725690" cy="3067817"/>
            <a:chOff x="1389254" y="2088018"/>
            <a:chExt cx="8633365" cy="3937973"/>
          </a:xfrm>
        </p:grpSpPr>
        <p:grpSp>
          <p:nvGrpSpPr>
            <p:cNvPr id="204" name="Group 203">
              <a:extLst>
                <a:ext uri="{FF2B5EF4-FFF2-40B4-BE49-F238E27FC236}">
                  <a16:creationId xmlns:a16="http://schemas.microsoft.com/office/drawing/2014/main" id="{567C3002-F4F1-844C-9C83-70810C6C3BC9}"/>
                </a:ext>
              </a:extLst>
            </p:cNvPr>
            <p:cNvGrpSpPr/>
            <p:nvPr/>
          </p:nvGrpSpPr>
          <p:grpSpPr>
            <a:xfrm>
              <a:off x="1958620" y="2287309"/>
              <a:ext cx="8063999" cy="3548149"/>
              <a:chOff x="1993344" y="2345182"/>
              <a:chExt cx="8063999" cy="3548149"/>
            </a:xfrm>
          </p:grpSpPr>
          <p:cxnSp>
            <p:nvCxnSpPr>
              <p:cNvPr id="23" name="Google Shape;3434;p41">
                <a:extLst>
                  <a:ext uri="{FF2B5EF4-FFF2-40B4-BE49-F238E27FC236}">
                    <a16:creationId xmlns:a16="http://schemas.microsoft.com/office/drawing/2014/main" id="{D0AC1D91-28E8-8E48-A698-3F5DCAB1900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93344" y="3349014"/>
                <a:ext cx="8063999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4" name="Google Shape;3435;p41">
                <a:extLst>
                  <a:ext uri="{FF2B5EF4-FFF2-40B4-BE49-F238E27FC236}">
                    <a16:creationId xmlns:a16="http://schemas.microsoft.com/office/drawing/2014/main" id="{9076F562-3C63-C848-9BBC-217C6D9D7B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93344" y="3850930"/>
                <a:ext cx="8063999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" name="Google Shape;3436;p41">
                <a:extLst>
                  <a:ext uri="{FF2B5EF4-FFF2-40B4-BE49-F238E27FC236}">
                    <a16:creationId xmlns:a16="http://schemas.microsoft.com/office/drawing/2014/main" id="{8A48C1FD-FE41-D648-B003-50B240A705A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93344" y="4352846"/>
                <a:ext cx="8063999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" name="Google Shape;3437;p41">
                <a:extLst>
                  <a:ext uri="{FF2B5EF4-FFF2-40B4-BE49-F238E27FC236}">
                    <a16:creationId xmlns:a16="http://schemas.microsoft.com/office/drawing/2014/main" id="{67349A01-BA13-8A42-902A-F58704A6F29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93344" y="4854762"/>
                <a:ext cx="8063999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" name="Google Shape;3438;p41">
                <a:extLst>
                  <a:ext uri="{FF2B5EF4-FFF2-40B4-BE49-F238E27FC236}">
                    <a16:creationId xmlns:a16="http://schemas.microsoft.com/office/drawing/2014/main" id="{01F99FC3-AC66-3346-B9D4-64CBE2D442C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93344" y="5356678"/>
                <a:ext cx="8063999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8" name="Google Shape;3439;p41">
                <a:extLst>
                  <a:ext uri="{FF2B5EF4-FFF2-40B4-BE49-F238E27FC236}">
                    <a16:creationId xmlns:a16="http://schemas.microsoft.com/office/drawing/2014/main" id="{2A9FED70-7842-1E45-8BE3-E3331FE8108D}"/>
                  </a:ext>
                </a:extLst>
              </p:cNvPr>
              <p:cNvSpPr/>
              <p:nvPr/>
            </p:nvSpPr>
            <p:spPr>
              <a:xfrm>
                <a:off x="1993344" y="5858595"/>
                <a:ext cx="8063999" cy="34736"/>
              </a:xfrm>
              <a:custGeom>
                <a:avLst/>
                <a:gdLst/>
                <a:ahLst/>
                <a:cxnLst/>
                <a:rect l="l" t="t" r="r" b="b"/>
                <a:pathLst>
                  <a:path w="117796" h="638" extrusionOk="0">
                    <a:moveTo>
                      <a:pt x="319" y="1"/>
                    </a:moveTo>
                    <a:cubicBezTo>
                      <a:pt x="142" y="1"/>
                      <a:pt x="1" y="142"/>
                      <a:pt x="1" y="319"/>
                    </a:cubicBezTo>
                    <a:cubicBezTo>
                      <a:pt x="1" y="496"/>
                      <a:pt x="142" y="637"/>
                      <a:pt x="319" y="637"/>
                    </a:cubicBezTo>
                    <a:lnTo>
                      <a:pt x="117477" y="637"/>
                    </a:lnTo>
                    <a:cubicBezTo>
                      <a:pt x="117654" y="637"/>
                      <a:pt x="117796" y="496"/>
                      <a:pt x="117796" y="319"/>
                    </a:cubicBezTo>
                    <a:cubicBezTo>
                      <a:pt x="117796" y="142"/>
                      <a:pt x="117654" y="1"/>
                      <a:pt x="117477" y="1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cxnSp>
            <p:nvCxnSpPr>
              <p:cNvPr id="137" name="Google Shape;3434;p41">
                <a:extLst>
                  <a:ext uri="{FF2B5EF4-FFF2-40B4-BE49-F238E27FC236}">
                    <a16:creationId xmlns:a16="http://schemas.microsoft.com/office/drawing/2014/main" id="{FC38A1BB-38E9-D94B-A184-95FF7FA794C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93344" y="2847098"/>
                <a:ext cx="8063999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8" name="Google Shape;3434;p41">
                <a:extLst>
                  <a:ext uri="{FF2B5EF4-FFF2-40B4-BE49-F238E27FC236}">
                    <a16:creationId xmlns:a16="http://schemas.microsoft.com/office/drawing/2014/main" id="{FA76B373-0E07-E34A-BBBC-FB7A7ED1B2D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93344" y="2345182"/>
                <a:ext cx="8063999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13" name="Group 212">
              <a:extLst>
                <a:ext uri="{FF2B5EF4-FFF2-40B4-BE49-F238E27FC236}">
                  <a16:creationId xmlns:a16="http://schemas.microsoft.com/office/drawing/2014/main" id="{26EBD7A6-BF8A-3E48-BD0F-79782525D77F}"/>
                </a:ext>
              </a:extLst>
            </p:cNvPr>
            <p:cNvGrpSpPr/>
            <p:nvPr/>
          </p:nvGrpSpPr>
          <p:grpSpPr>
            <a:xfrm>
              <a:off x="1389254" y="2088018"/>
              <a:ext cx="504542" cy="3937973"/>
              <a:chOff x="1389254" y="2088018"/>
              <a:chExt cx="504542" cy="3937973"/>
            </a:xfrm>
          </p:grpSpPr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FAD0E36A-FA00-E947-87A8-6A367C9A6E8D}"/>
                  </a:ext>
                </a:extLst>
              </p:cNvPr>
              <p:cNvSpPr txBox="1"/>
              <p:nvPr/>
            </p:nvSpPr>
            <p:spPr>
              <a:xfrm>
                <a:off x="1456128" y="5093075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2</a:t>
                </a:r>
              </a:p>
            </p:txBody>
          </p:sp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FF7B8EBC-498E-E249-BF2C-6B5AE45AE955}"/>
                  </a:ext>
                </a:extLst>
              </p:cNvPr>
              <p:cNvSpPr txBox="1"/>
              <p:nvPr/>
            </p:nvSpPr>
            <p:spPr>
              <a:xfrm>
                <a:off x="1389254" y="3084197"/>
                <a:ext cx="504542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10</a:t>
                </a:r>
              </a:p>
            </p:txBody>
          </p:sp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1DED865C-7AA3-9E4C-BB01-FC42B0A0989B}"/>
                  </a:ext>
                </a:extLst>
              </p:cNvPr>
              <p:cNvSpPr txBox="1"/>
              <p:nvPr/>
            </p:nvSpPr>
            <p:spPr>
              <a:xfrm>
                <a:off x="1456127" y="3598413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8</a:t>
                </a:r>
              </a:p>
            </p:txBody>
          </p:sp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CD772369-DC74-C94E-8523-3FE7547AF177}"/>
                  </a:ext>
                </a:extLst>
              </p:cNvPr>
              <p:cNvSpPr txBox="1"/>
              <p:nvPr/>
            </p:nvSpPr>
            <p:spPr>
              <a:xfrm>
                <a:off x="1456127" y="4098645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6</a:t>
                </a:r>
              </a:p>
            </p:txBody>
          </p:sp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AFFDF699-4046-8B40-83C9-B02FB025330E}"/>
                  </a:ext>
                </a:extLst>
              </p:cNvPr>
              <p:cNvSpPr txBox="1"/>
              <p:nvPr/>
            </p:nvSpPr>
            <p:spPr>
              <a:xfrm>
                <a:off x="1456127" y="459284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4</a:t>
                </a:r>
              </a:p>
            </p:txBody>
          </p:sp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2D451BA1-3882-F143-991B-C496616AC650}"/>
                  </a:ext>
                </a:extLst>
              </p:cNvPr>
              <p:cNvSpPr txBox="1"/>
              <p:nvPr/>
            </p:nvSpPr>
            <p:spPr>
              <a:xfrm>
                <a:off x="1389254" y="2588250"/>
                <a:ext cx="504542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12</a:t>
                </a:r>
              </a:p>
            </p:txBody>
          </p:sp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CC9A6292-10BE-5C41-B055-B3DFB8F2A26C}"/>
                  </a:ext>
                </a:extLst>
              </p:cNvPr>
              <p:cNvSpPr txBox="1"/>
              <p:nvPr/>
            </p:nvSpPr>
            <p:spPr>
              <a:xfrm>
                <a:off x="1389254" y="2088018"/>
                <a:ext cx="504542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14</a:t>
                </a:r>
              </a:p>
            </p:txBody>
          </p:sp>
          <p:sp>
            <p:nvSpPr>
              <p:cNvPr id="212" name="TextBox 211">
                <a:extLst>
                  <a:ext uri="{FF2B5EF4-FFF2-40B4-BE49-F238E27FC236}">
                    <a16:creationId xmlns:a16="http://schemas.microsoft.com/office/drawing/2014/main" id="{03925BB5-D887-6841-9397-77CC361EFAB4}"/>
                  </a:ext>
                </a:extLst>
              </p:cNvPr>
              <p:cNvSpPr txBox="1"/>
              <p:nvPr/>
            </p:nvSpPr>
            <p:spPr>
              <a:xfrm>
                <a:off x="1456126" y="5591409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0</a:t>
                </a:r>
              </a:p>
            </p:txBody>
          </p:sp>
        </p:grp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EEB8CBB0-9F64-434D-964F-4C6044B73E59}"/>
              </a:ext>
            </a:extLst>
          </p:cNvPr>
          <p:cNvGrpSpPr/>
          <p:nvPr/>
        </p:nvGrpSpPr>
        <p:grpSpPr>
          <a:xfrm>
            <a:off x="3514734" y="1386382"/>
            <a:ext cx="5736666" cy="419333"/>
            <a:chOff x="878964" y="860032"/>
            <a:chExt cx="7363814" cy="538273"/>
          </a:xfrm>
        </p:grpSpPr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BAC946B9-B3D7-4546-82E4-EE4862AACA07}"/>
                </a:ext>
              </a:extLst>
            </p:cNvPr>
            <p:cNvGrpSpPr/>
            <p:nvPr/>
          </p:nvGrpSpPr>
          <p:grpSpPr>
            <a:xfrm>
              <a:off x="878964" y="860032"/>
              <a:ext cx="538273" cy="538273"/>
              <a:chOff x="1752673" y="495870"/>
              <a:chExt cx="538273" cy="538273"/>
            </a:xfrm>
          </p:grpSpPr>
          <p:sp>
            <p:nvSpPr>
              <p:cNvPr id="164" name="Google Shape;620;p19">
                <a:extLst>
                  <a:ext uri="{FF2B5EF4-FFF2-40B4-BE49-F238E27FC236}">
                    <a16:creationId xmlns:a16="http://schemas.microsoft.com/office/drawing/2014/main" id="{E7F47521-A9FF-4743-9A0E-4D42FE41EAB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2E6407D9-9DB4-8C47-8718-6950CD41A719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0</a:t>
                </a:r>
              </a:p>
            </p:txBody>
          </p:sp>
        </p:grpSp>
        <p:grpSp>
          <p:nvGrpSpPr>
            <p:cNvPr id="118" name="Group 117">
              <a:extLst>
                <a:ext uri="{FF2B5EF4-FFF2-40B4-BE49-F238E27FC236}">
                  <a16:creationId xmlns:a16="http://schemas.microsoft.com/office/drawing/2014/main" id="{D8E8BC57-A04B-A147-8FAF-FBDD0E817194}"/>
                </a:ext>
              </a:extLst>
            </p:cNvPr>
            <p:cNvGrpSpPr/>
            <p:nvPr/>
          </p:nvGrpSpPr>
          <p:grpSpPr>
            <a:xfrm>
              <a:off x="1447759" y="860032"/>
              <a:ext cx="538273" cy="538273"/>
              <a:chOff x="1752673" y="495870"/>
              <a:chExt cx="538273" cy="538273"/>
            </a:xfrm>
          </p:grpSpPr>
          <p:sp>
            <p:nvSpPr>
              <p:cNvPr id="162" name="Google Shape;620;p19">
                <a:extLst>
                  <a:ext uri="{FF2B5EF4-FFF2-40B4-BE49-F238E27FC236}">
                    <a16:creationId xmlns:a16="http://schemas.microsoft.com/office/drawing/2014/main" id="{6D930BE5-0644-BB45-B195-97B2767D0F5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63" name="TextBox 162">
                <a:extLst>
                  <a:ext uri="{FF2B5EF4-FFF2-40B4-BE49-F238E27FC236}">
                    <a16:creationId xmlns:a16="http://schemas.microsoft.com/office/drawing/2014/main" id="{A40A00BC-7BFD-E84E-A958-81BA5FE53910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</a:t>
                </a:r>
              </a:p>
            </p:txBody>
          </p:sp>
        </p:grpSp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FF837B42-C8E8-644A-B7F6-785462CDD896}"/>
                </a:ext>
              </a:extLst>
            </p:cNvPr>
            <p:cNvGrpSpPr/>
            <p:nvPr/>
          </p:nvGrpSpPr>
          <p:grpSpPr>
            <a:xfrm>
              <a:off x="2016554" y="860032"/>
              <a:ext cx="538273" cy="538273"/>
              <a:chOff x="1752673" y="495870"/>
              <a:chExt cx="538273" cy="538273"/>
            </a:xfrm>
          </p:grpSpPr>
          <p:sp>
            <p:nvSpPr>
              <p:cNvPr id="160" name="Google Shape;620;p19">
                <a:extLst>
                  <a:ext uri="{FF2B5EF4-FFF2-40B4-BE49-F238E27FC236}">
                    <a16:creationId xmlns:a16="http://schemas.microsoft.com/office/drawing/2014/main" id="{3B37D4C6-2778-8248-AA4E-9ED044B45D2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C53AF1BC-F0A8-1A47-AE65-39729C478BE2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3</a:t>
                </a:r>
              </a:p>
            </p:txBody>
          </p:sp>
        </p:grpSp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350151BF-1D61-2247-82EE-236774457012}"/>
                </a:ext>
              </a:extLst>
            </p:cNvPr>
            <p:cNvGrpSpPr/>
            <p:nvPr/>
          </p:nvGrpSpPr>
          <p:grpSpPr>
            <a:xfrm>
              <a:off x="2585349" y="860032"/>
              <a:ext cx="538273" cy="538273"/>
              <a:chOff x="1752673" y="495870"/>
              <a:chExt cx="538273" cy="538273"/>
            </a:xfrm>
          </p:grpSpPr>
          <p:sp>
            <p:nvSpPr>
              <p:cNvPr id="158" name="Google Shape;620;p19">
                <a:extLst>
                  <a:ext uri="{FF2B5EF4-FFF2-40B4-BE49-F238E27FC236}">
                    <a16:creationId xmlns:a16="http://schemas.microsoft.com/office/drawing/2014/main" id="{F6730818-CA0E-8C4D-BB59-F38FECF5FC3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57993998-67BA-DB40-97DF-A2057FC35C58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2</a:t>
                </a:r>
              </a:p>
            </p:txBody>
          </p:sp>
        </p:grpSp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BFE7FA58-B8E1-DE48-9B0A-3E72FF2A689D}"/>
                </a:ext>
              </a:extLst>
            </p:cNvPr>
            <p:cNvGrpSpPr/>
            <p:nvPr/>
          </p:nvGrpSpPr>
          <p:grpSpPr>
            <a:xfrm>
              <a:off x="3154144" y="860032"/>
              <a:ext cx="538273" cy="538273"/>
              <a:chOff x="1752673" y="495870"/>
              <a:chExt cx="538273" cy="538273"/>
            </a:xfrm>
          </p:grpSpPr>
          <p:sp>
            <p:nvSpPr>
              <p:cNvPr id="156" name="Google Shape;620;p19">
                <a:extLst>
                  <a:ext uri="{FF2B5EF4-FFF2-40B4-BE49-F238E27FC236}">
                    <a16:creationId xmlns:a16="http://schemas.microsoft.com/office/drawing/2014/main" id="{DD88B6AD-E645-EC4B-A163-AB58662556C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2E4B3AFE-89A0-4D43-BE89-B1A1F15CCCE8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9</a:t>
                </a:r>
              </a:p>
            </p:txBody>
          </p:sp>
        </p:grpSp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7A0E353D-5B61-8D41-90DD-7975742E748D}"/>
                </a:ext>
              </a:extLst>
            </p:cNvPr>
            <p:cNvGrpSpPr/>
            <p:nvPr/>
          </p:nvGrpSpPr>
          <p:grpSpPr>
            <a:xfrm>
              <a:off x="3722939" y="860032"/>
              <a:ext cx="538273" cy="538273"/>
              <a:chOff x="1752673" y="495870"/>
              <a:chExt cx="538273" cy="538273"/>
            </a:xfrm>
          </p:grpSpPr>
          <p:sp>
            <p:nvSpPr>
              <p:cNvPr id="154" name="Google Shape;620;p19">
                <a:extLst>
                  <a:ext uri="{FF2B5EF4-FFF2-40B4-BE49-F238E27FC236}">
                    <a16:creationId xmlns:a16="http://schemas.microsoft.com/office/drawing/2014/main" id="{42C2B250-A2FF-E54C-8FBC-FE0A783AB4D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2B599FF9-2AE8-3B4C-80D3-CB6268E64112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</a:t>
                </a:r>
              </a:p>
            </p:txBody>
          </p:sp>
        </p:grpSp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id="{EE2797A2-5C64-3549-B2E6-E7E6AE25BD8D}"/>
                </a:ext>
              </a:extLst>
            </p:cNvPr>
            <p:cNvGrpSpPr/>
            <p:nvPr/>
          </p:nvGrpSpPr>
          <p:grpSpPr>
            <a:xfrm>
              <a:off x="4860529" y="860032"/>
              <a:ext cx="538273" cy="538273"/>
              <a:chOff x="1752673" y="495870"/>
              <a:chExt cx="538273" cy="538273"/>
            </a:xfrm>
          </p:grpSpPr>
          <p:sp>
            <p:nvSpPr>
              <p:cNvPr id="152" name="Google Shape;620;p19">
                <a:extLst>
                  <a:ext uri="{FF2B5EF4-FFF2-40B4-BE49-F238E27FC236}">
                    <a16:creationId xmlns:a16="http://schemas.microsoft.com/office/drawing/2014/main" id="{3B540E9C-D980-6148-BD8D-6E7F750FF14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1E5D7E67-177E-2A4C-93AD-6D4390BAFB77}"/>
                  </a:ext>
                </a:extLst>
              </p:cNvPr>
              <p:cNvSpPr txBox="1"/>
              <p:nvPr/>
            </p:nvSpPr>
            <p:spPr>
              <a:xfrm>
                <a:off x="1769537" y="564950"/>
                <a:ext cx="504543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15</a:t>
                </a:r>
              </a:p>
            </p:txBody>
          </p:sp>
        </p:grpSp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373F290F-3FC5-3245-8222-71CD624824C8}"/>
                </a:ext>
              </a:extLst>
            </p:cNvPr>
            <p:cNvGrpSpPr/>
            <p:nvPr/>
          </p:nvGrpSpPr>
          <p:grpSpPr>
            <a:xfrm>
              <a:off x="4291734" y="860032"/>
              <a:ext cx="538273" cy="538273"/>
              <a:chOff x="1752673" y="495870"/>
              <a:chExt cx="538273" cy="538273"/>
            </a:xfrm>
          </p:grpSpPr>
          <p:sp>
            <p:nvSpPr>
              <p:cNvPr id="150" name="Google Shape;620;p19">
                <a:extLst>
                  <a:ext uri="{FF2B5EF4-FFF2-40B4-BE49-F238E27FC236}">
                    <a16:creationId xmlns:a16="http://schemas.microsoft.com/office/drawing/2014/main" id="{7DE5EDA2-A26F-F243-9E99-76E36ECB330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B996658A-209D-D448-ABA8-13F2B571A267}"/>
                  </a:ext>
                </a:extLst>
              </p:cNvPr>
              <p:cNvSpPr txBox="1"/>
              <p:nvPr/>
            </p:nvSpPr>
            <p:spPr>
              <a:xfrm>
                <a:off x="1769537" y="564950"/>
                <a:ext cx="504543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14</a:t>
                </a:r>
              </a:p>
            </p:txBody>
          </p:sp>
        </p:grpSp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9AA4A191-E13D-6646-8657-406E0B3F675C}"/>
                </a:ext>
              </a:extLst>
            </p:cNvPr>
            <p:cNvGrpSpPr/>
            <p:nvPr/>
          </p:nvGrpSpPr>
          <p:grpSpPr>
            <a:xfrm>
              <a:off x="5429324" y="860032"/>
              <a:ext cx="538273" cy="538273"/>
              <a:chOff x="1752673" y="495870"/>
              <a:chExt cx="538273" cy="538273"/>
            </a:xfrm>
          </p:grpSpPr>
          <p:sp>
            <p:nvSpPr>
              <p:cNvPr id="147" name="Google Shape;620;p19">
                <a:extLst>
                  <a:ext uri="{FF2B5EF4-FFF2-40B4-BE49-F238E27FC236}">
                    <a16:creationId xmlns:a16="http://schemas.microsoft.com/office/drawing/2014/main" id="{81C437D9-8B40-A641-A2B1-8A2B4F4D57C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9AA4526E-6BD3-8543-BE50-701CDA80C0DA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</a:t>
                </a:r>
              </a:p>
            </p:txBody>
          </p:sp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63179DA2-BE0D-1E4D-A12F-95DC0BDEC80E}"/>
                </a:ext>
              </a:extLst>
            </p:cNvPr>
            <p:cNvGrpSpPr/>
            <p:nvPr/>
          </p:nvGrpSpPr>
          <p:grpSpPr>
            <a:xfrm>
              <a:off x="5998119" y="860032"/>
              <a:ext cx="538273" cy="538273"/>
              <a:chOff x="1752673" y="495870"/>
              <a:chExt cx="538273" cy="538273"/>
            </a:xfrm>
          </p:grpSpPr>
          <p:sp>
            <p:nvSpPr>
              <p:cNvPr id="145" name="Google Shape;620;p19">
                <a:extLst>
                  <a:ext uri="{FF2B5EF4-FFF2-40B4-BE49-F238E27FC236}">
                    <a16:creationId xmlns:a16="http://schemas.microsoft.com/office/drawing/2014/main" id="{8684C19A-7E36-D847-A965-0DB0336151D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D951ACC0-CC73-C246-A5DD-BC6029196225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2</a:t>
                </a:r>
              </a:p>
            </p:txBody>
          </p:sp>
        </p:grpSp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8DE7A6D9-05A0-7243-89B7-93ACBA371700}"/>
                </a:ext>
              </a:extLst>
            </p:cNvPr>
            <p:cNvGrpSpPr/>
            <p:nvPr/>
          </p:nvGrpSpPr>
          <p:grpSpPr>
            <a:xfrm>
              <a:off x="6566914" y="860032"/>
              <a:ext cx="538273" cy="538273"/>
              <a:chOff x="1752673" y="495870"/>
              <a:chExt cx="538273" cy="538273"/>
            </a:xfrm>
          </p:grpSpPr>
          <p:sp>
            <p:nvSpPr>
              <p:cNvPr id="143" name="Google Shape;620;p19">
                <a:extLst>
                  <a:ext uri="{FF2B5EF4-FFF2-40B4-BE49-F238E27FC236}">
                    <a16:creationId xmlns:a16="http://schemas.microsoft.com/office/drawing/2014/main" id="{BF6C3871-3C1E-1B4C-8517-86EDE706135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3251A81C-69A2-2040-B342-A39659A1CAE8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2</a:t>
                </a:r>
              </a:p>
            </p:txBody>
          </p:sp>
        </p:grpSp>
        <p:grpSp>
          <p:nvGrpSpPr>
            <p:cNvPr id="135" name="Group 134">
              <a:extLst>
                <a:ext uri="{FF2B5EF4-FFF2-40B4-BE49-F238E27FC236}">
                  <a16:creationId xmlns:a16="http://schemas.microsoft.com/office/drawing/2014/main" id="{10BA56AB-97AF-2F42-BEFA-0013BDC62C1B}"/>
                </a:ext>
              </a:extLst>
            </p:cNvPr>
            <p:cNvGrpSpPr/>
            <p:nvPr/>
          </p:nvGrpSpPr>
          <p:grpSpPr>
            <a:xfrm>
              <a:off x="7135709" y="860032"/>
              <a:ext cx="538273" cy="538273"/>
              <a:chOff x="1752673" y="495870"/>
              <a:chExt cx="538273" cy="538273"/>
            </a:xfrm>
          </p:grpSpPr>
          <p:sp>
            <p:nvSpPr>
              <p:cNvPr id="141" name="Google Shape;620;p19">
                <a:extLst>
                  <a:ext uri="{FF2B5EF4-FFF2-40B4-BE49-F238E27FC236}">
                    <a16:creationId xmlns:a16="http://schemas.microsoft.com/office/drawing/2014/main" id="{0446967A-A238-7244-91F1-43BD2CC4B17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6BB122C6-C89A-7D46-AEC0-5D86FE9E48E2}"/>
                  </a:ext>
                </a:extLst>
              </p:cNvPr>
              <p:cNvSpPr txBox="1"/>
              <p:nvPr/>
            </p:nvSpPr>
            <p:spPr>
              <a:xfrm>
                <a:off x="1769537" y="564950"/>
                <a:ext cx="504543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10</a:t>
                </a:r>
              </a:p>
            </p:txBody>
          </p:sp>
        </p:grp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2DD6C9F8-3177-2A4A-BF17-AF5D38593BC0}"/>
                </a:ext>
              </a:extLst>
            </p:cNvPr>
            <p:cNvGrpSpPr/>
            <p:nvPr/>
          </p:nvGrpSpPr>
          <p:grpSpPr>
            <a:xfrm>
              <a:off x="7704505" y="860032"/>
              <a:ext cx="538273" cy="538273"/>
              <a:chOff x="1752673" y="495870"/>
              <a:chExt cx="538273" cy="538273"/>
            </a:xfrm>
          </p:grpSpPr>
          <p:sp>
            <p:nvSpPr>
              <p:cNvPr id="139" name="Google Shape;620;p19">
                <a:extLst>
                  <a:ext uri="{FF2B5EF4-FFF2-40B4-BE49-F238E27FC236}">
                    <a16:creationId xmlns:a16="http://schemas.microsoft.com/office/drawing/2014/main" id="{9C8BCD39-254E-7E4A-8F0D-8985520CB47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7ED2BA36-5581-F24E-B379-20315235D1C3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7</a:t>
                </a:r>
              </a:p>
            </p:txBody>
          </p:sp>
        </p:grpSp>
      </p:grpSp>
      <p:grpSp>
        <p:nvGrpSpPr>
          <p:cNvPr id="207" name="Group 206">
            <a:extLst>
              <a:ext uri="{FF2B5EF4-FFF2-40B4-BE49-F238E27FC236}">
                <a16:creationId xmlns:a16="http://schemas.microsoft.com/office/drawing/2014/main" id="{980C5C44-47AD-9A4D-8714-D0420BB47BE8}"/>
              </a:ext>
            </a:extLst>
          </p:cNvPr>
          <p:cNvGrpSpPr/>
          <p:nvPr/>
        </p:nvGrpSpPr>
        <p:grpSpPr>
          <a:xfrm>
            <a:off x="3502030" y="1382953"/>
            <a:ext cx="1770242" cy="4704282"/>
            <a:chOff x="2410937" y="103578"/>
            <a:chExt cx="2272353" cy="6038605"/>
          </a:xfrm>
          <a:solidFill>
            <a:schemeClr val="accent6">
              <a:alpha val="20000"/>
            </a:schemeClr>
          </a:solidFill>
        </p:grpSpPr>
        <p:sp>
          <p:nvSpPr>
            <p:cNvPr id="205" name="Google Shape;620;p19">
              <a:extLst>
                <a:ext uri="{FF2B5EF4-FFF2-40B4-BE49-F238E27FC236}">
                  <a16:creationId xmlns:a16="http://schemas.microsoft.com/office/drawing/2014/main" id="{6F104C2E-1B2A-2443-A5D0-4E71A2C8B128}"/>
                </a:ext>
              </a:extLst>
            </p:cNvPr>
            <p:cNvSpPr>
              <a:spLocks/>
            </p:cNvSpPr>
            <p:nvPr/>
          </p:nvSpPr>
          <p:spPr>
            <a:xfrm>
              <a:off x="2410937" y="1670505"/>
              <a:ext cx="2272353" cy="4471678"/>
            </a:xfrm>
            <a:prstGeom prst="roundRect">
              <a:avLst>
                <a:gd name="adj" fmla="val 8264"/>
              </a:avLst>
            </a:prstGeom>
            <a:grpFill/>
            <a:ln>
              <a:solidFill>
                <a:schemeClr val="accent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06" name="Google Shape;620;p19">
              <a:extLst>
                <a:ext uri="{FF2B5EF4-FFF2-40B4-BE49-F238E27FC236}">
                  <a16:creationId xmlns:a16="http://schemas.microsoft.com/office/drawing/2014/main" id="{B0D176BE-02AE-EB44-AA8B-DE2306ECB9EC}"/>
                </a:ext>
              </a:extLst>
            </p:cNvPr>
            <p:cNvSpPr>
              <a:spLocks/>
            </p:cNvSpPr>
            <p:nvPr/>
          </p:nvSpPr>
          <p:spPr>
            <a:xfrm>
              <a:off x="2422686" y="103578"/>
              <a:ext cx="2247812" cy="538271"/>
            </a:xfrm>
            <a:prstGeom prst="roundRect">
              <a:avLst>
                <a:gd name="adj" fmla="val 26497"/>
              </a:avLst>
            </a:prstGeom>
            <a:grpFill/>
            <a:ln>
              <a:solidFill>
                <a:schemeClr val="accent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7B6D3830-20F2-1F42-AB87-6DF819CC82B3}"/>
              </a:ext>
            </a:extLst>
          </p:cNvPr>
          <p:cNvGrpSpPr/>
          <p:nvPr/>
        </p:nvGrpSpPr>
        <p:grpSpPr>
          <a:xfrm>
            <a:off x="3514734" y="761529"/>
            <a:ext cx="5736666" cy="419333"/>
            <a:chOff x="878964" y="860032"/>
            <a:chExt cx="7363814" cy="538273"/>
          </a:xfrm>
        </p:grpSpPr>
        <p:grpSp>
          <p:nvGrpSpPr>
            <p:cNvPr id="167" name="Group 166">
              <a:extLst>
                <a:ext uri="{FF2B5EF4-FFF2-40B4-BE49-F238E27FC236}">
                  <a16:creationId xmlns:a16="http://schemas.microsoft.com/office/drawing/2014/main" id="{EE5CADD0-69B9-AE46-81AF-F584E0DD18D1}"/>
                </a:ext>
              </a:extLst>
            </p:cNvPr>
            <p:cNvGrpSpPr/>
            <p:nvPr/>
          </p:nvGrpSpPr>
          <p:grpSpPr>
            <a:xfrm>
              <a:off x="878964" y="860032"/>
              <a:ext cx="538273" cy="538273"/>
              <a:chOff x="1752673" y="495870"/>
              <a:chExt cx="538273" cy="538273"/>
            </a:xfrm>
          </p:grpSpPr>
          <p:sp>
            <p:nvSpPr>
              <p:cNvPr id="221" name="Google Shape;620;p19">
                <a:extLst>
                  <a:ext uri="{FF2B5EF4-FFF2-40B4-BE49-F238E27FC236}">
                    <a16:creationId xmlns:a16="http://schemas.microsoft.com/office/drawing/2014/main" id="{A239C3F0-3920-8143-89B1-78373BA8F57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22" name="TextBox 221">
                <a:extLst>
                  <a:ext uri="{FF2B5EF4-FFF2-40B4-BE49-F238E27FC236}">
                    <a16:creationId xmlns:a16="http://schemas.microsoft.com/office/drawing/2014/main" id="{4743B655-572B-6B49-8E52-7726EC419E32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0</a:t>
                </a:r>
              </a:p>
            </p:txBody>
          </p:sp>
        </p:grpSp>
        <p:grpSp>
          <p:nvGrpSpPr>
            <p:cNvPr id="168" name="Group 167">
              <a:extLst>
                <a:ext uri="{FF2B5EF4-FFF2-40B4-BE49-F238E27FC236}">
                  <a16:creationId xmlns:a16="http://schemas.microsoft.com/office/drawing/2014/main" id="{1887CE4E-ACFE-034E-BAA0-68A2175E0021}"/>
                </a:ext>
              </a:extLst>
            </p:cNvPr>
            <p:cNvGrpSpPr/>
            <p:nvPr/>
          </p:nvGrpSpPr>
          <p:grpSpPr>
            <a:xfrm>
              <a:off x="1431701" y="860032"/>
              <a:ext cx="570388" cy="538273"/>
              <a:chOff x="1736615" y="495870"/>
              <a:chExt cx="570388" cy="538273"/>
            </a:xfrm>
          </p:grpSpPr>
          <p:sp>
            <p:nvSpPr>
              <p:cNvPr id="219" name="Google Shape;620;p19">
                <a:extLst>
                  <a:ext uri="{FF2B5EF4-FFF2-40B4-BE49-F238E27FC236}">
                    <a16:creationId xmlns:a16="http://schemas.microsoft.com/office/drawing/2014/main" id="{3F4B657E-6EBE-8B4C-A21E-874A304D125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20" name="TextBox 219">
                <a:extLst>
                  <a:ext uri="{FF2B5EF4-FFF2-40B4-BE49-F238E27FC236}">
                    <a16:creationId xmlns:a16="http://schemas.microsoft.com/office/drawing/2014/main" id="{71B0F603-D8BE-CF42-A0BB-5C65D933E59E}"/>
                  </a:ext>
                </a:extLst>
              </p:cNvPr>
              <p:cNvSpPr txBox="1"/>
              <p:nvPr/>
            </p:nvSpPr>
            <p:spPr>
              <a:xfrm>
                <a:off x="1736615" y="564950"/>
                <a:ext cx="570388" cy="43458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7.4</a:t>
                </a:r>
              </a:p>
            </p:txBody>
          </p:sp>
        </p:grpSp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705CD5BA-1CC3-5D43-BCFE-740DF1A5FF33}"/>
                </a:ext>
              </a:extLst>
            </p:cNvPr>
            <p:cNvGrpSpPr/>
            <p:nvPr/>
          </p:nvGrpSpPr>
          <p:grpSpPr>
            <a:xfrm>
              <a:off x="2000496" y="860032"/>
              <a:ext cx="570388" cy="538273"/>
              <a:chOff x="1736615" y="495870"/>
              <a:chExt cx="570388" cy="538273"/>
            </a:xfrm>
          </p:grpSpPr>
          <p:sp>
            <p:nvSpPr>
              <p:cNvPr id="217" name="Google Shape;620;p19">
                <a:extLst>
                  <a:ext uri="{FF2B5EF4-FFF2-40B4-BE49-F238E27FC236}">
                    <a16:creationId xmlns:a16="http://schemas.microsoft.com/office/drawing/2014/main" id="{E4DCEF78-949F-8947-B313-AEF0949417D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18" name="TextBox 217">
                <a:extLst>
                  <a:ext uri="{FF2B5EF4-FFF2-40B4-BE49-F238E27FC236}">
                    <a16:creationId xmlns:a16="http://schemas.microsoft.com/office/drawing/2014/main" id="{5DA909AE-8DD3-5A4C-A3D4-02119B99E591}"/>
                  </a:ext>
                </a:extLst>
              </p:cNvPr>
              <p:cNvSpPr txBox="1"/>
              <p:nvPr/>
            </p:nvSpPr>
            <p:spPr>
              <a:xfrm>
                <a:off x="1736615" y="564950"/>
                <a:ext cx="570388" cy="43458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6.9</a:t>
                </a:r>
              </a:p>
            </p:txBody>
          </p:sp>
        </p:grpSp>
        <p:grpSp>
          <p:nvGrpSpPr>
            <p:cNvPr id="170" name="Group 169">
              <a:extLst>
                <a:ext uri="{FF2B5EF4-FFF2-40B4-BE49-F238E27FC236}">
                  <a16:creationId xmlns:a16="http://schemas.microsoft.com/office/drawing/2014/main" id="{43565AD6-1FE9-194A-B01C-2E2FDDD888CC}"/>
                </a:ext>
              </a:extLst>
            </p:cNvPr>
            <p:cNvGrpSpPr/>
            <p:nvPr/>
          </p:nvGrpSpPr>
          <p:grpSpPr>
            <a:xfrm>
              <a:off x="2502416" y="860032"/>
              <a:ext cx="704139" cy="538273"/>
              <a:chOff x="1669740" y="495870"/>
              <a:chExt cx="704139" cy="538273"/>
            </a:xfrm>
          </p:grpSpPr>
          <p:sp>
            <p:nvSpPr>
              <p:cNvPr id="215" name="Google Shape;620;p19">
                <a:extLst>
                  <a:ext uri="{FF2B5EF4-FFF2-40B4-BE49-F238E27FC236}">
                    <a16:creationId xmlns:a16="http://schemas.microsoft.com/office/drawing/2014/main" id="{598759CE-F42B-B343-AD42-C2BB2710B96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16" name="TextBox 215">
                <a:extLst>
                  <a:ext uri="{FF2B5EF4-FFF2-40B4-BE49-F238E27FC236}">
                    <a16:creationId xmlns:a16="http://schemas.microsoft.com/office/drawing/2014/main" id="{1734B0D6-CC7B-9E45-B86D-7DA7422057A7}"/>
                  </a:ext>
                </a:extLst>
              </p:cNvPr>
              <p:cNvSpPr txBox="1"/>
              <p:nvPr/>
            </p:nvSpPr>
            <p:spPr>
              <a:xfrm>
                <a:off x="1669740" y="564950"/>
                <a:ext cx="704139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14.7</a:t>
                </a:r>
              </a:p>
            </p:txBody>
          </p:sp>
        </p:grpSp>
        <p:grpSp>
          <p:nvGrpSpPr>
            <p:cNvPr id="171" name="Group 170">
              <a:extLst>
                <a:ext uri="{FF2B5EF4-FFF2-40B4-BE49-F238E27FC236}">
                  <a16:creationId xmlns:a16="http://schemas.microsoft.com/office/drawing/2014/main" id="{0B6F9F7C-D186-8648-BDD5-38C7F5C2446B}"/>
                </a:ext>
              </a:extLst>
            </p:cNvPr>
            <p:cNvGrpSpPr/>
            <p:nvPr/>
          </p:nvGrpSpPr>
          <p:grpSpPr>
            <a:xfrm>
              <a:off x="3071212" y="860032"/>
              <a:ext cx="704136" cy="538273"/>
              <a:chOff x="1669741" y="495870"/>
              <a:chExt cx="704136" cy="538273"/>
            </a:xfrm>
          </p:grpSpPr>
          <p:sp>
            <p:nvSpPr>
              <p:cNvPr id="203" name="Google Shape;620;p19">
                <a:extLst>
                  <a:ext uri="{FF2B5EF4-FFF2-40B4-BE49-F238E27FC236}">
                    <a16:creationId xmlns:a16="http://schemas.microsoft.com/office/drawing/2014/main" id="{2AA633B1-34A4-6D46-86CC-3F520012939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11" name="TextBox 210">
                <a:extLst>
                  <a:ext uri="{FF2B5EF4-FFF2-40B4-BE49-F238E27FC236}">
                    <a16:creationId xmlns:a16="http://schemas.microsoft.com/office/drawing/2014/main" id="{A79E32EF-E7B4-7F4D-81FC-56E3EFEDC477}"/>
                  </a:ext>
                </a:extLst>
              </p:cNvPr>
              <p:cNvSpPr txBox="1"/>
              <p:nvPr/>
            </p:nvSpPr>
            <p:spPr>
              <a:xfrm>
                <a:off x="1669741" y="564950"/>
                <a:ext cx="704136" cy="43458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19.3</a:t>
                </a:r>
              </a:p>
            </p:txBody>
          </p:sp>
        </p:grpSp>
        <p:grpSp>
          <p:nvGrpSpPr>
            <p:cNvPr id="172" name="Group 171">
              <a:extLst>
                <a:ext uri="{FF2B5EF4-FFF2-40B4-BE49-F238E27FC236}">
                  <a16:creationId xmlns:a16="http://schemas.microsoft.com/office/drawing/2014/main" id="{F76AFB3D-F65D-CD46-B8FD-DBC6EE110FEF}"/>
                </a:ext>
              </a:extLst>
            </p:cNvPr>
            <p:cNvGrpSpPr/>
            <p:nvPr/>
          </p:nvGrpSpPr>
          <p:grpSpPr>
            <a:xfrm>
              <a:off x="3640006" y="860032"/>
              <a:ext cx="704139" cy="538273"/>
              <a:chOff x="1669740" y="495870"/>
              <a:chExt cx="704139" cy="538273"/>
            </a:xfrm>
          </p:grpSpPr>
          <p:sp>
            <p:nvSpPr>
              <p:cNvPr id="201" name="Google Shape;620;p19">
                <a:extLst>
                  <a:ext uri="{FF2B5EF4-FFF2-40B4-BE49-F238E27FC236}">
                    <a16:creationId xmlns:a16="http://schemas.microsoft.com/office/drawing/2014/main" id="{200B285D-C8AE-2643-B810-21397EB0E07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02" name="TextBox 201">
                <a:extLst>
                  <a:ext uri="{FF2B5EF4-FFF2-40B4-BE49-F238E27FC236}">
                    <a16:creationId xmlns:a16="http://schemas.microsoft.com/office/drawing/2014/main" id="{A58C78BD-F695-5B40-A54E-6E1B9C43A521}"/>
                  </a:ext>
                </a:extLst>
              </p:cNvPr>
              <p:cNvSpPr txBox="1"/>
              <p:nvPr/>
            </p:nvSpPr>
            <p:spPr>
              <a:xfrm>
                <a:off x="1669740" y="564950"/>
                <a:ext cx="704139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17.7</a:t>
                </a:r>
              </a:p>
            </p:txBody>
          </p:sp>
        </p:grpSp>
        <p:grpSp>
          <p:nvGrpSpPr>
            <p:cNvPr id="173" name="Group 172">
              <a:extLst>
                <a:ext uri="{FF2B5EF4-FFF2-40B4-BE49-F238E27FC236}">
                  <a16:creationId xmlns:a16="http://schemas.microsoft.com/office/drawing/2014/main" id="{2A2975BD-1F6B-A74D-A5D2-4ABD07981332}"/>
                </a:ext>
              </a:extLst>
            </p:cNvPr>
            <p:cNvGrpSpPr/>
            <p:nvPr/>
          </p:nvGrpSpPr>
          <p:grpSpPr>
            <a:xfrm>
              <a:off x="4777596" y="860032"/>
              <a:ext cx="704139" cy="538273"/>
              <a:chOff x="1669740" y="495870"/>
              <a:chExt cx="704139" cy="538273"/>
            </a:xfrm>
          </p:grpSpPr>
          <p:sp>
            <p:nvSpPr>
              <p:cNvPr id="198" name="Google Shape;620;p19">
                <a:extLst>
                  <a:ext uri="{FF2B5EF4-FFF2-40B4-BE49-F238E27FC236}">
                    <a16:creationId xmlns:a16="http://schemas.microsoft.com/office/drawing/2014/main" id="{E1FE3C6A-BDCF-0B49-ACF6-20118C4E6F8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99" name="TextBox 198">
                <a:extLst>
                  <a:ext uri="{FF2B5EF4-FFF2-40B4-BE49-F238E27FC236}">
                    <a16:creationId xmlns:a16="http://schemas.microsoft.com/office/drawing/2014/main" id="{478E54E2-7D87-6749-ACAD-B7328400C972}"/>
                  </a:ext>
                </a:extLst>
              </p:cNvPr>
              <p:cNvSpPr txBox="1"/>
              <p:nvPr/>
            </p:nvSpPr>
            <p:spPr>
              <a:xfrm>
                <a:off x="1669740" y="564950"/>
                <a:ext cx="704139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15.0</a:t>
                </a:r>
              </a:p>
            </p:txBody>
          </p:sp>
        </p:grpSp>
        <p:grpSp>
          <p:nvGrpSpPr>
            <p:cNvPr id="174" name="Group 173">
              <a:extLst>
                <a:ext uri="{FF2B5EF4-FFF2-40B4-BE49-F238E27FC236}">
                  <a16:creationId xmlns:a16="http://schemas.microsoft.com/office/drawing/2014/main" id="{019B9429-4EB9-5542-8645-100D1391AB4B}"/>
                </a:ext>
              </a:extLst>
            </p:cNvPr>
            <p:cNvGrpSpPr/>
            <p:nvPr/>
          </p:nvGrpSpPr>
          <p:grpSpPr>
            <a:xfrm>
              <a:off x="4208802" y="860032"/>
              <a:ext cx="704136" cy="538273"/>
              <a:chOff x="1669741" y="495870"/>
              <a:chExt cx="704136" cy="538273"/>
            </a:xfrm>
          </p:grpSpPr>
          <p:sp>
            <p:nvSpPr>
              <p:cNvPr id="195" name="Google Shape;620;p19">
                <a:extLst>
                  <a:ext uri="{FF2B5EF4-FFF2-40B4-BE49-F238E27FC236}">
                    <a16:creationId xmlns:a16="http://schemas.microsoft.com/office/drawing/2014/main" id="{B1AF8E98-6337-2948-90C7-9C0B449740A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97" name="TextBox 196">
                <a:extLst>
                  <a:ext uri="{FF2B5EF4-FFF2-40B4-BE49-F238E27FC236}">
                    <a16:creationId xmlns:a16="http://schemas.microsoft.com/office/drawing/2014/main" id="{3578DDBC-1935-4440-A4E8-7B68864264EE}"/>
                  </a:ext>
                </a:extLst>
              </p:cNvPr>
              <p:cNvSpPr txBox="1"/>
              <p:nvPr/>
            </p:nvSpPr>
            <p:spPr>
              <a:xfrm>
                <a:off x="1669741" y="564950"/>
                <a:ext cx="704136" cy="43458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19.9</a:t>
                </a:r>
              </a:p>
            </p:txBody>
          </p:sp>
        </p:grpSp>
        <p:grpSp>
          <p:nvGrpSpPr>
            <p:cNvPr id="175" name="Group 174">
              <a:extLst>
                <a:ext uri="{FF2B5EF4-FFF2-40B4-BE49-F238E27FC236}">
                  <a16:creationId xmlns:a16="http://schemas.microsoft.com/office/drawing/2014/main" id="{49124422-77BE-4045-8DD7-2252B46BA61C}"/>
                </a:ext>
              </a:extLst>
            </p:cNvPr>
            <p:cNvGrpSpPr/>
            <p:nvPr/>
          </p:nvGrpSpPr>
          <p:grpSpPr>
            <a:xfrm>
              <a:off x="5413266" y="860032"/>
              <a:ext cx="570388" cy="538273"/>
              <a:chOff x="1736615" y="495870"/>
              <a:chExt cx="570388" cy="538273"/>
            </a:xfrm>
          </p:grpSpPr>
          <p:sp>
            <p:nvSpPr>
              <p:cNvPr id="191" name="Google Shape;620;p19">
                <a:extLst>
                  <a:ext uri="{FF2B5EF4-FFF2-40B4-BE49-F238E27FC236}">
                    <a16:creationId xmlns:a16="http://schemas.microsoft.com/office/drawing/2014/main" id="{63D52807-6589-A243-9483-85DAD17A42A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94" name="TextBox 193">
                <a:extLst>
                  <a:ext uri="{FF2B5EF4-FFF2-40B4-BE49-F238E27FC236}">
                    <a16:creationId xmlns:a16="http://schemas.microsoft.com/office/drawing/2014/main" id="{1029F8BB-B913-8D4A-B282-7184E0F1F78C}"/>
                  </a:ext>
                </a:extLst>
              </p:cNvPr>
              <p:cNvSpPr txBox="1"/>
              <p:nvPr/>
            </p:nvSpPr>
            <p:spPr>
              <a:xfrm>
                <a:off x="1736615" y="564950"/>
                <a:ext cx="570388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8.2</a:t>
                </a:r>
              </a:p>
            </p:txBody>
          </p:sp>
        </p:grpSp>
        <p:grpSp>
          <p:nvGrpSpPr>
            <p:cNvPr id="176" name="Group 175">
              <a:extLst>
                <a:ext uri="{FF2B5EF4-FFF2-40B4-BE49-F238E27FC236}">
                  <a16:creationId xmlns:a16="http://schemas.microsoft.com/office/drawing/2014/main" id="{8C7D8E08-9516-344B-9731-17D64263D0DC}"/>
                </a:ext>
              </a:extLst>
            </p:cNvPr>
            <p:cNvGrpSpPr/>
            <p:nvPr/>
          </p:nvGrpSpPr>
          <p:grpSpPr>
            <a:xfrm>
              <a:off x="5982061" y="860032"/>
              <a:ext cx="570390" cy="538273"/>
              <a:chOff x="1736615" y="495870"/>
              <a:chExt cx="570390" cy="538273"/>
            </a:xfrm>
          </p:grpSpPr>
          <p:sp>
            <p:nvSpPr>
              <p:cNvPr id="189" name="Google Shape;620;p19">
                <a:extLst>
                  <a:ext uri="{FF2B5EF4-FFF2-40B4-BE49-F238E27FC236}">
                    <a16:creationId xmlns:a16="http://schemas.microsoft.com/office/drawing/2014/main" id="{0562E600-229F-9C48-B2D6-E913350837F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90" name="TextBox 189">
                <a:extLst>
                  <a:ext uri="{FF2B5EF4-FFF2-40B4-BE49-F238E27FC236}">
                    <a16:creationId xmlns:a16="http://schemas.microsoft.com/office/drawing/2014/main" id="{3A64E30E-852D-1641-A06B-838944769975}"/>
                  </a:ext>
                </a:extLst>
              </p:cNvPr>
              <p:cNvSpPr txBox="1"/>
              <p:nvPr/>
            </p:nvSpPr>
            <p:spPr>
              <a:xfrm>
                <a:off x="1736615" y="564950"/>
                <a:ext cx="570390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8.9</a:t>
                </a:r>
              </a:p>
            </p:txBody>
          </p:sp>
        </p:grpSp>
        <p:grpSp>
          <p:nvGrpSpPr>
            <p:cNvPr id="177" name="Group 176">
              <a:extLst>
                <a:ext uri="{FF2B5EF4-FFF2-40B4-BE49-F238E27FC236}">
                  <a16:creationId xmlns:a16="http://schemas.microsoft.com/office/drawing/2014/main" id="{695B169D-D08A-9447-A8C8-F48D6A55FABD}"/>
                </a:ext>
              </a:extLst>
            </p:cNvPr>
            <p:cNvGrpSpPr/>
            <p:nvPr/>
          </p:nvGrpSpPr>
          <p:grpSpPr>
            <a:xfrm>
              <a:off x="6566914" y="860032"/>
              <a:ext cx="538273" cy="538273"/>
              <a:chOff x="1752673" y="495870"/>
              <a:chExt cx="538273" cy="538273"/>
            </a:xfrm>
          </p:grpSpPr>
          <p:sp>
            <p:nvSpPr>
              <p:cNvPr id="186" name="Google Shape;620;p19">
                <a:extLst>
                  <a:ext uri="{FF2B5EF4-FFF2-40B4-BE49-F238E27FC236}">
                    <a16:creationId xmlns:a16="http://schemas.microsoft.com/office/drawing/2014/main" id="{D201F20B-F39F-F549-8151-7206CAB3657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88" name="TextBox 187">
                <a:extLst>
                  <a:ext uri="{FF2B5EF4-FFF2-40B4-BE49-F238E27FC236}">
                    <a16:creationId xmlns:a16="http://schemas.microsoft.com/office/drawing/2014/main" id="{600E4C75-8C5F-C54C-BF1D-C2A09C065120}"/>
                  </a:ext>
                </a:extLst>
              </p:cNvPr>
              <p:cNvSpPr txBox="1"/>
              <p:nvPr/>
            </p:nvSpPr>
            <p:spPr>
              <a:xfrm>
                <a:off x="1903245" y="564950"/>
                <a:ext cx="237127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178" name="Group 177">
              <a:extLst>
                <a:ext uri="{FF2B5EF4-FFF2-40B4-BE49-F238E27FC236}">
                  <a16:creationId xmlns:a16="http://schemas.microsoft.com/office/drawing/2014/main" id="{31120CB0-504C-BA47-BD9F-521D2A4B9750}"/>
                </a:ext>
              </a:extLst>
            </p:cNvPr>
            <p:cNvGrpSpPr/>
            <p:nvPr/>
          </p:nvGrpSpPr>
          <p:grpSpPr>
            <a:xfrm>
              <a:off x="7135709" y="860032"/>
              <a:ext cx="538273" cy="538273"/>
              <a:chOff x="1752673" y="495870"/>
              <a:chExt cx="538273" cy="538273"/>
            </a:xfrm>
          </p:grpSpPr>
          <p:sp>
            <p:nvSpPr>
              <p:cNvPr id="184" name="Google Shape;620;p19">
                <a:extLst>
                  <a:ext uri="{FF2B5EF4-FFF2-40B4-BE49-F238E27FC236}">
                    <a16:creationId xmlns:a16="http://schemas.microsoft.com/office/drawing/2014/main" id="{BC672BE3-01E9-3243-8F2D-7C64B413DEC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85" name="TextBox 184">
                <a:extLst>
                  <a:ext uri="{FF2B5EF4-FFF2-40B4-BE49-F238E27FC236}">
                    <a16:creationId xmlns:a16="http://schemas.microsoft.com/office/drawing/2014/main" id="{24D11BC2-1035-4B43-8DD7-56FCD8238552}"/>
                  </a:ext>
                </a:extLst>
              </p:cNvPr>
              <p:cNvSpPr txBox="1"/>
              <p:nvPr/>
            </p:nvSpPr>
            <p:spPr>
              <a:xfrm>
                <a:off x="1903244" y="564950"/>
                <a:ext cx="237128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181" name="Group 180">
              <a:extLst>
                <a:ext uri="{FF2B5EF4-FFF2-40B4-BE49-F238E27FC236}">
                  <a16:creationId xmlns:a16="http://schemas.microsoft.com/office/drawing/2014/main" id="{7EFE5583-DE2B-B049-989C-B1C4E5DDDA79}"/>
                </a:ext>
              </a:extLst>
            </p:cNvPr>
            <p:cNvGrpSpPr/>
            <p:nvPr/>
          </p:nvGrpSpPr>
          <p:grpSpPr>
            <a:xfrm>
              <a:off x="7704505" y="860032"/>
              <a:ext cx="538273" cy="538273"/>
              <a:chOff x="1752673" y="495870"/>
              <a:chExt cx="538273" cy="538273"/>
            </a:xfrm>
          </p:grpSpPr>
          <p:sp>
            <p:nvSpPr>
              <p:cNvPr id="182" name="Google Shape;620;p19">
                <a:extLst>
                  <a:ext uri="{FF2B5EF4-FFF2-40B4-BE49-F238E27FC236}">
                    <a16:creationId xmlns:a16="http://schemas.microsoft.com/office/drawing/2014/main" id="{88A42A6F-C5E1-E842-BDA9-49C17F8D11B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83" name="TextBox 182">
                <a:extLst>
                  <a:ext uri="{FF2B5EF4-FFF2-40B4-BE49-F238E27FC236}">
                    <a16:creationId xmlns:a16="http://schemas.microsoft.com/office/drawing/2014/main" id="{F63138A6-2987-714D-A897-D062E597E7A4}"/>
                  </a:ext>
                </a:extLst>
              </p:cNvPr>
              <p:cNvSpPr txBox="1"/>
              <p:nvPr/>
            </p:nvSpPr>
            <p:spPr>
              <a:xfrm>
                <a:off x="1903245" y="564950"/>
                <a:ext cx="237127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</p:grpSp>
      <p:grpSp>
        <p:nvGrpSpPr>
          <p:cNvPr id="223" name="Group 222">
            <a:extLst>
              <a:ext uri="{FF2B5EF4-FFF2-40B4-BE49-F238E27FC236}">
                <a16:creationId xmlns:a16="http://schemas.microsoft.com/office/drawing/2014/main" id="{71F92D43-FD5F-174E-A189-FF45964B5D6B}"/>
              </a:ext>
            </a:extLst>
          </p:cNvPr>
          <p:cNvGrpSpPr/>
          <p:nvPr/>
        </p:nvGrpSpPr>
        <p:grpSpPr>
          <a:xfrm>
            <a:off x="3514734" y="207967"/>
            <a:ext cx="5736666" cy="419333"/>
            <a:chOff x="878964" y="860032"/>
            <a:chExt cx="7363814" cy="538273"/>
          </a:xfrm>
        </p:grpSpPr>
        <p:grpSp>
          <p:nvGrpSpPr>
            <p:cNvPr id="224" name="Group 223">
              <a:extLst>
                <a:ext uri="{FF2B5EF4-FFF2-40B4-BE49-F238E27FC236}">
                  <a16:creationId xmlns:a16="http://schemas.microsoft.com/office/drawing/2014/main" id="{E35CD7A6-3BAF-5340-8EC2-CB61361CC4B4}"/>
                </a:ext>
              </a:extLst>
            </p:cNvPr>
            <p:cNvGrpSpPr/>
            <p:nvPr/>
          </p:nvGrpSpPr>
          <p:grpSpPr>
            <a:xfrm>
              <a:off x="878964" y="860032"/>
              <a:ext cx="538273" cy="538273"/>
              <a:chOff x="1752673" y="495870"/>
              <a:chExt cx="538273" cy="538273"/>
            </a:xfrm>
          </p:grpSpPr>
          <p:sp>
            <p:nvSpPr>
              <p:cNvPr id="261" name="Google Shape;620;p19">
                <a:extLst>
                  <a:ext uri="{FF2B5EF4-FFF2-40B4-BE49-F238E27FC236}">
                    <a16:creationId xmlns:a16="http://schemas.microsoft.com/office/drawing/2014/main" id="{A7A170AD-88CF-384C-9247-CD360776A92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62" name="TextBox 261">
                <a:extLst>
                  <a:ext uri="{FF2B5EF4-FFF2-40B4-BE49-F238E27FC236}">
                    <a16:creationId xmlns:a16="http://schemas.microsoft.com/office/drawing/2014/main" id="{6DB7BBB5-154C-1C4F-8EA1-D69142CCD29D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0</a:t>
                </a:r>
              </a:p>
            </p:txBody>
          </p:sp>
        </p:grpSp>
        <p:grpSp>
          <p:nvGrpSpPr>
            <p:cNvPr id="225" name="Group 224">
              <a:extLst>
                <a:ext uri="{FF2B5EF4-FFF2-40B4-BE49-F238E27FC236}">
                  <a16:creationId xmlns:a16="http://schemas.microsoft.com/office/drawing/2014/main" id="{4E02700A-6B0E-334E-8519-B21E07B91F5A}"/>
                </a:ext>
              </a:extLst>
            </p:cNvPr>
            <p:cNvGrpSpPr/>
            <p:nvPr/>
          </p:nvGrpSpPr>
          <p:grpSpPr>
            <a:xfrm>
              <a:off x="1431701" y="860032"/>
              <a:ext cx="570388" cy="538273"/>
              <a:chOff x="1736615" y="495870"/>
              <a:chExt cx="570388" cy="538273"/>
            </a:xfrm>
          </p:grpSpPr>
          <p:sp>
            <p:nvSpPr>
              <p:cNvPr id="259" name="Google Shape;620;p19">
                <a:extLst>
                  <a:ext uri="{FF2B5EF4-FFF2-40B4-BE49-F238E27FC236}">
                    <a16:creationId xmlns:a16="http://schemas.microsoft.com/office/drawing/2014/main" id="{CB4FF404-B072-224B-80AA-2B5FFDA7360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60" name="TextBox 259">
                <a:extLst>
                  <a:ext uri="{FF2B5EF4-FFF2-40B4-BE49-F238E27FC236}">
                    <a16:creationId xmlns:a16="http://schemas.microsoft.com/office/drawing/2014/main" id="{9057D22E-7209-A34E-9D6B-527259C0F80A}"/>
                  </a:ext>
                </a:extLst>
              </p:cNvPr>
              <p:cNvSpPr txBox="1"/>
              <p:nvPr/>
            </p:nvSpPr>
            <p:spPr>
              <a:xfrm>
                <a:off x="1736615" y="564950"/>
                <a:ext cx="570388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2.0</a:t>
                </a:r>
              </a:p>
            </p:txBody>
          </p:sp>
        </p:grpSp>
        <p:grpSp>
          <p:nvGrpSpPr>
            <p:cNvPr id="226" name="Group 225">
              <a:extLst>
                <a:ext uri="{FF2B5EF4-FFF2-40B4-BE49-F238E27FC236}">
                  <a16:creationId xmlns:a16="http://schemas.microsoft.com/office/drawing/2014/main" id="{B18F33AB-B708-1F49-930A-70F3AA76109E}"/>
                </a:ext>
              </a:extLst>
            </p:cNvPr>
            <p:cNvGrpSpPr/>
            <p:nvPr/>
          </p:nvGrpSpPr>
          <p:grpSpPr>
            <a:xfrm>
              <a:off x="2000496" y="860032"/>
              <a:ext cx="570388" cy="538273"/>
              <a:chOff x="1736615" y="495870"/>
              <a:chExt cx="570388" cy="538273"/>
            </a:xfrm>
          </p:grpSpPr>
          <p:sp>
            <p:nvSpPr>
              <p:cNvPr id="257" name="Google Shape;620;p19">
                <a:extLst>
                  <a:ext uri="{FF2B5EF4-FFF2-40B4-BE49-F238E27FC236}">
                    <a16:creationId xmlns:a16="http://schemas.microsoft.com/office/drawing/2014/main" id="{E5034B82-9A16-C244-9F48-10E853E4BD0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58" name="TextBox 257">
                <a:extLst>
                  <a:ext uri="{FF2B5EF4-FFF2-40B4-BE49-F238E27FC236}">
                    <a16:creationId xmlns:a16="http://schemas.microsoft.com/office/drawing/2014/main" id="{2616AB9B-EE30-D742-BF7E-2619F1C54546}"/>
                  </a:ext>
                </a:extLst>
              </p:cNvPr>
              <p:cNvSpPr txBox="1"/>
              <p:nvPr/>
            </p:nvSpPr>
            <p:spPr>
              <a:xfrm>
                <a:off x="1736615" y="564950"/>
                <a:ext cx="570388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1.5</a:t>
                </a:r>
              </a:p>
            </p:txBody>
          </p:sp>
        </p:grpSp>
        <p:grpSp>
          <p:nvGrpSpPr>
            <p:cNvPr id="227" name="Group 226">
              <a:extLst>
                <a:ext uri="{FF2B5EF4-FFF2-40B4-BE49-F238E27FC236}">
                  <a16:creationId xmlns:a16="http://schemas.microsoft.com/office/drawing/2014/main" id="{F282FBCE-558F-7143-BF2C-55A71F116B67}"/>
                </a:ext>
              </a:extLst>
            </p:cNvPr>
            <p:cNvGrpSpPr/>
            <p:nvPr/>
          </p:nvGrpSpPr>
          <p:grpSpPr>
            <a:xfrm>
              <a:off x="2569291" y="860032"/>
              <a:ext cx="570388" cy="538273"/>
              <a:chOff x="1736615" y="495870"/>
              <a:chExt cx="570388" cy="538273"/>
            </a:xfrm>
          </p:grpSpPr>
          <p:sp>
            <p:nvSpPr>
              <p:cNvPr id="255" name="Google Shape;620;p19">
                <a:extLst>
                  <a:ext uri="{FF2B5EF4-FFF2-40B4-BE49-F238E27FC236}">
                    <a16:creationId xmlns:a16="http://schemas.microsoft.com/office/drawing/2014/main" id="{2EFF6317-1D1E-C44F-ABC1-91FA23CAD01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56" name="TextBox 255">
                <a:extLst>
                  <a:ext uri="{FF2B5EF4-FFF2-40B4-BE49-F238E27FC236}">
                    <a16:creationId xmlns:a16="http://schemas.microsoft.com/office/drawing/2014/main" id="{AF0742BE-41B8-6040-9168-FA8882B06CC1}"/>
                  </a:ext>
                </a:extLst>
              </p:cNvPr>
              <p:cNvSpPr txBox="1"/>
              <p:nvPr/>
            </p:nvSpPr>
            <p:spPr>
              <a:xfrm>
                <a:off x="1736615" y="564950"/>
                <a:ext cx="570388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2.4</a:t>
                </a:r>
              </a:p>
            </p:txBody>
          </p:sp>
        </p:grpSp>
        <p:grpSp>
          <p:nvGrpSpPr>
            <p:cNvPr id="228" name="Group 227">
              <a:extLst>
                <a:ext uri="{FF2B5EF4-FFF2-40B4-BE49-F238E27FC236}">
                  <a16:creationId xmlns:a16="http://schemas.microsoft.com/office/drawing/2014/main" id="{2E49513A-EDBF-1447-ABA0-2E406BABF92E}"/>
                </a:ext>
              </a:extLst>
            </p:cNvPr>
            <p:cNvGrpSpPr/>
            <p:nvPr/>
          </p:nvGrpSpPr>
          <p:grpSpPr>
            <a:xfrm>
              <a:off x="3138084" y="860032"/>
              <a:ext cx="570390" cy="538273"/>
              <a:chOff x="1736613" y="495870"/>
              <a:chExt cx="570390" cy="538273"/>
            </a:xfrm>
          </p:grpSpPr>
          <p:sp>
            <p:nvSpPr>
              <p:cNvPr id="253" name="Google Shape;620;p19">
                <a:extLst>
                  <a:ext uri="{FF2B5EF4-FFF2-40B4-BE49-F238E27FC236}">
                    <a16:creationId xmlns:a16="http://schemas.microsoft.com/office/drawing/2014/main" id="{065B1CB3-C4B2-F745-B7EE-638570AD691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54" name="TextBox 253">
                <a:extLst>
                  <a:ext uri="{FF2B5EF4-FFF2-40B4-BE49-F238E27FC236}">
                    <a16:creationId xmlns:a16="http://schemas.microsoft.com/office/drawing/2014/main" id="{7F7986B8-53AD-C84D-BB09-842628200000}"/>
                  </a:ext>
                </a:extLst>
              </p:cNvPr>
              <p:cNvSpPr txBox="1"/>
              <p:nvPr/>
            </p:nvSpPr>
            <p:spPr>
              <a:xfrm>
                <a:off x="1736613" y="564950"/>
                <a:ext cx="570390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1.4</a:t>
                </a:r>
              </a:p>
            </p:txBody>
          </p:sp>
        </p:grpSp>
        <p:grpSp>
          <p:nvGrpSpPr>
            <p:cNvPr id="229" name="Group 228">
              <a:extLst>
                <a:ext uri="{FF2B5EF4-FFF2-40B4-BE49-F238E27FC236}">
                  <a16:creationId xmlns:a16="http://schemas.microsoft.com/office/drawing/2014/main" id="{23642830-E743-A740-889E-F2E1D1CCD6EC}"/>
                </a:ext>
              </a:extLst>
            </p:cNvPr>
            <p:cNvGrpSpPr/>
            <p:nvPr/>
          </p:nvGrpSpPr>
          <p:grpSpPr>
            <a:xfrm>
              <a:off x="3706881" y="860032"/>
              <a:ext cx="570388" cy="538273"/>
              <a:chOff x="1736615" y="495870"/>
              <a:chExt cx="570388" cy="538273"/>
            </a:xfrm>
          </p:grpSpPr>
          <p:sp>
            <p:nvSpPr>
              <p:cNvPr id="251" name="Google Shape;620;p19">
                <a:extLst>
                  <a:ext uri="{FF2B5EF4-FFF2-40B4-BE49-F238E27FC236}">
                    <a16:creationId xmlns:a16="http://schemas.microsoft.com/office/drawing/2014/main" id="{DDC0C498-1970-3340-9AC6-6DA8A4B19B8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52" name="TextBox 251">
                <a:extLst>
                  <a:ext uri="{FF2B5EF4-FFF2-40B4-BE49-F238E27FC236}">
                    <a16:creationId xmlns:a16="http://schemas.microsoft.com/office/drawing/2014/main" id="{6E8EBD3E-8157-4649-A266-640FA32E9290}"/>
                  </a:ext>
                </a:extLst>
              </p:cNvPr>
              <p:cNvSpPr txBox="1"/>
              <p:nvPr/>
            </p:nvSpPr>
            <p:spPr>
              <a:xfrm>
                <a:off x="1736615" y="564950"/>
                <a:ext cx="570388" cy="43458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1.8</a:t>
                </a:r>
              </a:p>
            </p:txBody>
          </p:sp>
        </p:grpSp>
        <p:grpSp>
          <p:nvGrpSpPr>
            <p:cNvPr id="230" name="Group 229">
              <a:extLst>
                <a:ext uri="{FF2B5EF4-FFF2-40B4-BE49-F238E27FC236}">
                  <a16:creationId xmlns:a16="http://schemas.microsoft.com/office/drawing/2014/main" id="{F4755CCA-8D70-034A-B862-BF8661EC222B}"/>
                </a:ext>
              </a:extLst>
            </p:cNvPr>
            <p:cNvGrpSpPr/>
            <p:nvPr/>
          </p:nvGrpSpPr>
          <p:grpSpPr>
            <a:xfrm>
              <a:off x="4844471" y="860032"/>
              <a:ext cx="570388" cy="538273"/>
              <a:chOff x="1736615" y="495870"/>
              <a:chExt cx="570388" cy="538273"/>
            </a:xfrm>
          </p:grpSpPr>
          <p:sp>
            <p:nvSpPr>
              <p:cNvPr id="249" name="Google Shape;620;p19">
                <a:extLst>
                  <a:ext uri="{FF2B5EF4-FFF2-40B4-BE49-F238E27FC236}">
                    <a16:creationId xmlns:a16="http://schemas.microsoft.com/office/drawing/2014/main" id="{A1EE8CF5-EDCE-5A40-885F-532CCDDE905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50" name="TextBox 249">
                <a:extLst>
                  <a:ext uri="{FF2B5EF4-FFF2-40B4-BE49-F238E27FC236}">
                    <a16:creationId xmlns:a16="http://schemas.microsoft.com/office/drawing/2014/main" id="{19058D1F-E64E-8A4C-B408-365A72AB27EB}"/>
                  </a:ext>
                </a:extLst>
              </p:cNvPr>
              <p:cNvSpPr txBox="1"/>
              <p:nvPr/>
            </p:nvSpPr>
            <p:spPr>
              <a:xfrm>
                <a:off x="1736615" y="564950"/>
                <a:ext cx="570388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3.2</a:t>
                </a:r>
              </a:p>
            </p:txBody>
          </p:sp>
        </p:grpSp>
        <p:grpSp>
          <p:nvGrpSpPr>
            <p:cNvPr id="231" name="Group 230">
              <a:extLst>
                <a:ext uri="{FF2B5EF4-FFF2-40B4-BE49-F238E27FC236}">
                  <a16:creationId xmlns:a16="http://schemas.microsoft.com/office/drawing/2014/main" id="{D768B917-2B51-9D4C-95FC-0097F44BE6E3}"/>
                </a:ext>
              </a:extLst>
            </p:cNvPr>
            <p:cNvGrpSpPr/>
            <p:nvPr/>
          </p:nvGrpSpPr>
          <p:grpSpPr>
            <a:xfrm>
              <a:off x="4275676" y="860032"/>
              <a:ext cx="570388" cy="538273"/>
              <a:chOff x="1736615" y="495870"/>
              <a:chExt cx="570388" cy="538273"/>
            </a:xfrm>
          </p:grpSpPr>
          <p:sp>
            <p:nvSpPr>
              <p:cNvPr id="247" name="Google Shape;620;p19">
                <a:extLst>
                  <a:ext uri="{FF2B5EF4-FFF2-40B4-BE49-F238E27FC236}">
                    <a16:creationId xmlns:a16="http://schemas.microsoft.com/office/drawing/2014/main" id="{F1F83005-A2D2-6941-8E33-E648B088129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48" name="TextBox 247">
                <a:extLst>
                  <a:ext uri="{FF2B5EF4-FFF2-40B4-BE49-F238E27FC236}">
                    <a16:creationId xmlns:a16="http://schemas.microsoft.com/office/drawing/2014/main" id="{C1905EAE-063E-1F48-A248-0597B1907435}"/>
                  </a:ext>
                </a:extLst>
              </p:cNvPr>
              <p:cNvSpPr txBox="1"/>
              <p:nvPr/>
            </p:nvSpPr>
            <p:spPr>
              <a:xfrm>
                <a:off x="1736615" y="564950"/>
                <a:ext cx="570388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3.4</a:t>
                </a:r>
              </a:p>
            </p:txBody>
          </p:sp>
        </p:grpSp>
        <p:grpSp>
          <p:nvGrpSpPr>
            <p:cNvPr id="232" name="Group 231">
              <a:extLst>
                <a:ext uri="{FF2B5EF4-FFF2-40B4-BE49-F238E27FC236}">
                  <a16:creationId xmlns:a16="http://schemas.microsoft.com/office/drawing/2014/main" id="{5FAA72E8-D15B-5E41-928A-453C35344E73}"/>
                </a:ext>
              </a:extLst>
            </p:cNvPr>
            <p:cNvGrpSpPr/>
            <p:nvPr/>
          </p:nvGrpSpPr>
          <p:grpSpPr>
            <a:xfrm>
              <a:off x="5413266" y="860032"/>
              <a:ext cx="570388" cy="538273"/>
              <a:chOff x="1736615" y="495870"/>
              <a:chExt cx="570388" cy="538273"/>
            </a:xfrm>
          </p:grpSpPr>
          <p:sp>
            <p:nvSpPr>
              <p:cNvPr id="245" name="Google Shape;620;p19">
                <a:extLst>
                  <a:ext uri="{FF2B5EF4-FFF2-40B4-BE49-F238E27FC236}">
                    <a16:creationId xmlns:a16="http://schemas.microsoft.com/office/drawing/2014/main" id="{6526BBE2-5C63-2D48-A928-553D8C9B686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46" name="TextBox 245">
                <a:extLst>
                  <a:ext uri="{FF2B5EF4-FFF2-40B4-BE49-F238E27FC236}">
                    <a16:creationId xmlns:a16="http://schemas.microsoft.com/office/drawing/2014/main" id="{D34FD44D-C6A8-E846-9819-8327640B3998}"/>
                  </a:ext>
                </a:extLst>
              </p:cNvPr>
              <p:cNvSpPr txBox="1"/>
              <p:nvPr/>
            </p:nvSpPr>
            <p:spPr>
              <a:xfrm>
                <a:off x="1736615" y="564950"/>
                <a:ext cx="570388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2.0</a:t>
                </a:r>
              </a:p>
            </p:txBody>
          </p:sp>
        </p:grpSp>
        <p:grpSp>
          <p:nvGrpSpPr>
            <p:cNvPr id="233" name="Group 232">
              <a:extLst>
                <a:ext uri="{FF2B5EF4-FFF2-40B4-BE49-F238E27FC236}">
                  <a16:creationId xmlns:a16="http://schemas.microsoft.com/office/drawing/2014/main" id="{2C7AFAC6-D43C-3841-A11E-B1148D11F266}"/>
                </a:ext>
              </a:extLst>
            </p:cNvPr>
            <p:cNvGrpSpPr/>
            <p:nvPr/>
          </p:nvGrpSpPr>
          <p:grpSpPr>
            <a:xfrm>
              <a:off x="5982061" y="860032"/>
              <a:ext cx="570388" cy="538273"/>
              <a:chOff x="1736615" y="495870"/>
              <a:chExt cx="570388" cy="538273"/>
            </a:xfrm>
          </p:grpSpPr>
          <p:sp>
            <p:nvSpPr>
              <p:cNvPr id="243" name="Google Shape;620;p19">
                <a:extLst>
                  <a:ext uri="{FF2B5EF4-FFF2-40B4-BE49-F238E27FC236}">
                    <a16:creationId xmlns:a16="http://schemas.microsoft.com/office/drawing/2014/main" id="{A09E4DD7-8739-5249-8226-73653325206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44" name="TextBox 243">
                <a:extLst>
                  <a:ext uri="{FF2B5EF4-FFF2-40B4-BE49-F238E27FC236}">
                    <a16:creationId xmlns:a16="http://schemas.microsoft.com/office/drawing/2014/main" id="{851D4C01-A92D-424C-8DAE-1C2C78C7C97D}"/>
                  </a:ext>
                </a:extLst>
              </p:cNvPr>
              <p:cNvSpPr txBox="1"/>
              <p:nvPr/>
            </p:nvSpPr>
            <p:spPr>
              <a:xfrm>
                <a:off x="1736615" y="564950"/>
                <a:ext cx="570388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0.6</a:t>
                </a:r>
              </a:p>
            </p:txBody>
          </p:sp>
        </p:grpSp>
        <p:grpSp>
          <p:nvGrpSpPr>
            <p:cNvPr id="234" name="Group 233">
              <a:extLst>
                <a:ext uri="{FF2B5EF4-FFF2-40B4-BE49-F238E27FC236}">
                  <a16:creationId xmlns:a16="http://schemas.microsoft.com/office/drawing/2014/main" id="{D9662B57-1A65-FC46-9F66-3FC569128265}"/>
                </a:ext>
              </a:extLst>
            </p:cNvPr>
            <p:cNvGrpSpPr/>
            <p:nvPr/>
          </p:nvGrpSpPr>
          <p:grpSpPr>
            <a:xfrm>
              <a:off x="6566914" y="860032"/>
              <a:ext cx="538273" cy="538273"/>
              <a:chOff x="1752673" y="495870"/>
              <a:chExt cx="538273" cy="538273"/>
            </a:xfrm>
          </p:grpSpPr>
          <p:sp>
            <p:nvSpPr>
              <p:cNvPr id="241" name="Google Shape;620;p19">
                <a:extLst>
                  <a:ext uri="{FF2B5EF4-FFF2-40B4-BE49-F238E27FC236}">
                    <a16:creationId xmlns:a16="http://schemas.microsoft.com/office/drawing/2014/main" id="{DF7B70EC-1B42-3A45-9E12-4FFBA692DF4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42" name="TextBox 241">
                <a:extLst>
                  <a:ext uri="{FF2B5EF4-FFF2-40B4-BE49-F238E27FC236}">
                    <a16:creationId xmlns:a16="http://schemas.microsoft.com/office/drawing/2014/main" id="{1C0F00FC-059E-BF42-999C-B98187E3EAE4}"/>
                  </a:ext>
                </a:extLst>
              </p:cNvPr>
              <p:cNvSpPr txBox="1"/>
              <p:nvPr/>
            </p:nvSpPr>
            <p:spPr>
              <a:xfrm>
                <a:off x="1903245" y="564950"/>
                <a:ext cx="237127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235" name="Group 234">
              <a:extLst>
                <a:ext uri="{FF2B5EF4-FFF2-40B4-BE49-F238E27FC236}">
                  <a16:creationId xmlns:a16="http://schemas.microsoft.com/office/drawing/2014/main" id="{1E34EA03-CBC1-2F45-89A6-D43FD49D8581}"/>
                </a:ext>
              </a:extLst>
            </p:cNvPr>
            <p:cNvGrpSpPr/>
            <p:nvPr/>
          </p:nvGrpSpPr>
          <p:grpSpPr>
            <a:xfrm>
              <a:off x="7135709" y="860032"/>
              <a:ext cx="538273" cy="538273"/>
              <a:chOff x="1752673" y="495870"/>
              <a:chExt cx="538273" cy="538273"/>
            </a:xfrm>
          </p:grpSpPr>
          <p:sp>
            <p:nvSpPr>
              <p:cNvPr id="239" name="Google Shape;620;p19">
                <a:extLst>
                  <a:ext uri="{FF2B5EF4-FFF2-40B4-BE49-F238E27FC236}">
                    <a16:creationId xmlns:a16="http://schemas.microsoft.com/office/drawing/2014/main" id="{09FDC7FF-F2D6-ED4F-95CD-4F4D94CD159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40" name="TextBox 239">
                <a:extLst>
                  <a:ext uri="{FF2B5EF4-FFF2-40B4-BE49-F238E27FC236}">
                    <a16:creationId xmlns:a16="http://schemas.microsoft.com/office/drawing/2014/main" id="{A2C145C3-DF84-754C-8D10-8F0AB712AAD8}"/>
                  </a:ext>
                </a:extLst>
              </p:cNvPr>
              <p:cNvSpPr txBox="1"/>
              <p:nvPr/>
            </p:nvSpPr>
            <p:spPr>
              <a:xfrm>
                <a:off x="1903244" y="564950"/>
                <a:ext cx="237128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236" name="Group 235">
              <a:extLst>
                <a:ext uri="{FF2B5EF4-FFF2-40B4-BE49-F238E27FC236}">
                  <a16:creationId xmlns:a16="http://schemas.microsoft.com/office/drawing/2014/main" id="{8023D7D3-BF72-D441-BD3D-A4D1E3EFE579}"/>
                </a:ext>
              </a:extLst>
            </p:cNvPr>
            <p:cNvGrpSpPr/>
            <p:nvPr/>
          </p:nvGrpSpPr>
          <p:grpSpPr>
            <a:xfrm>
              <a:off x="7704505" y="860032"/>
              <a:ext cx="538273" cy="538273"/>
              <a:chOff x="1752673" y="495870"/>
              <a:chExt cx="538273" cy="538273"/>
            </a:xfrm>
          </p:grpSpPr>
          <p:sp>
            <p:nvSpPr>
              <p:cNvPr id="237" name="Google Shape;620;p19">
                <a:extLst>
                  <a:ext uri="{FF2B5EF4-FFF2-40B4-BE49-F238E27FC236}">
                    <a16:creationId xmlns:a16="http://schemas.microsoft.com/office/drawing/2014/main" id="{DA49AC86-72B3-644B-86F4-A3A60E62CF8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38" name="TextBox 237">
                <a:extLst>
                  <a:ext uri="{FF2B5EF4-FFF2-40B4-BE49-F238E27FC236}">
                    <a16:creationId xmlns:a16="http://schemas.microsoft.com/office/drawing/2014/main" id="{3F642E27-D520-E147-A1CF-E3BE8A0DF707}"/>
                  </a:ext>
                </a:extLst>
              </p:cNvPr>
              <p:cNvSpPr txBox="1"/>
              <p:nvPr/>
            </p:nvSpPr>
            <p:spPr>
              <a:xfrm>
                <a:off x="1903245" y="564950"/>
                <a:ext cx="237127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</p:grpSp>
      <p:grpSp>
        <p:nvGrpSpPr>
          <p:cNvPr id="263" name="Google Shape;810;p40">
            <a:extLst>
              <a:ext uri="{FF2B5EF4-FFF2-40B4-BE49-F238E27FC236}">
                <a16:creationId xmlns:a16="http://schemas.microsoft.com/office/drawing/2014/main" id="{1A3A0D06-6265-D742-808C-732821E76C10}"/>
              </a:ext>
            </a:extLst>
          </p:cNvPr>
          <p:cNvGrpSpPr/>
          <p:nvPr/>
        </p:nvGrpSpPr>
        <p:grpSpPr>
          <a:xfrm rot="10197791" flipH="1">
            <a:off x="9461602" y="241191"/>
            <a:ext cx="1069648" cy="399197"/>
            <a:chOff x="2467225" y="2500013"/>
            <a:chExt cx="261325" cy="96525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264" name="Google Shape;811;p40">
              <a:extLst>
                <a:ext uri="{FF2B5EF4-FFF2-40B4-BE49-F238E27FC236}">
                  <a16:creationId xmlns:a16="http://schemas.microsoft.com/office/drawing/2014/main" id="{DCB1E0BC-415E-E940-9499-8D2724552530}"/>
                </a:ext>
              </a:extLst>
            </p:cNvPr>
            <p:cNvSpPr/>
            <p:nvPr/>
          </p:nvSpPr>
          <p:spPr>
            <a:xfrm>
              <a:off x="2467225" y="2500638"/>
              <a:ext cx="261325" cy="69575"/>
            </a:xfrm>
            <a:custGeom>
              <a:avLst/>
              <a:gdLst/>
              <a:ahLst/>
              <a:cxnLst/>
              <a:rect l="l" t="t" r="r" b="b"/>
              <a:pathLst>
                <a:path w="10453" h="2783" extrusionOk="0">
                  <a:moveTo>
                    <a:pt x="10402" y="1"/>
                  </a:moveTo>
                  <a:cubicBezTo>
                    <a:pt x="10377" y="1"/>
                    <a:pt x="10352" y="26"/>
                    <a:pt x="10352" y="76"/>
                  </a:cubicBezTo>
                  <a:cubicBezTo>
                    <a:pt x="10226" y="76"/>
                    <a:pt x="7094" y="1956"/>
                    <a:pt x="101" y="2482"/>
                  </a:cubicBezTo>
                  <a:cubicBezTo>
                    <a:pt x="1" y="2582"/>
                    <a:pt x="1" y="2582"/>
                    <a:pt x="1" y="2683"/>
                  </a:cubicBezTo>
                  <a:cubicBezTo>
                    <a:pt x="1" y="2683"/>
                    <a:pt x="1" y="2783"/>
                    <a:pt x="101" y="2783"/>
                  </a:cubicBezTo>
                  <a:cubicBezTo>
                    <a:pt x="7219" y="2156"/>
                    <a:pt x="10352" y="277"/>
                    <a:pt x="10452" y="176"/>
                  </a:cubicBezTo>
                  <a:lnTo>
                    <a:pt x="10452" y="76"/>
                  </a:lnTo>
                  <a:cubicBezTo>
                    <a:pt x="10452" y="26"/>
                    <a:pt x="10427" y="1"/>
                    <a:pt x="1040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65" name="Google Shape;812;p40">
              <a:extLst>
                <a:ext uri="{FF2B5EF4-FFF2-40B4-BE49-F238E27FC236}">
                  <a16:creationId xmlns:a16="http://schemas.microsoft.com/office/drawing/2014/main" id="{28639DA6-DC88-5E48-AE28-F4D933FDC521}"/>
                </a:ext>
              </a:extLst>
            </p:cNvPr>
            <p:cNvSpPr/>
            <p:nvPr/>
          </p:nvSpPr>
          <p:spPr>
            <a:xfrm>
              <a:off x="2467225" y="2500013"/>
              <a:ext cx="117825" cy="96525"/>
            </a:xfrm>
            <a:custGeom>
              <a:avLst/>
              <a:gdLst/>
              <a:ahLst/>
              <a:cxnLst/>
              <a:rect l="l" t="t" r="r" b="b"/>
              <a:pathLst>
                <a:path w="4713" h="3861" extrusionOk="0">
                  <a:moveTo>
                    <a:pt x="3134" y="1"/>
                  </a:moveTo>
                  <a:cubicBezTo>
                    <a:pt x="3134" y="1"/>
                    <a:pt x="1881" y="1780"/>
                    <a:pt x="1" y="2607"/>
                  </a:cubicBezTo>
                  <a:lnTo>
                    <a:pt x="1" y="2808"/>
                  </a:lnTo>
                  <a:cubicBezTo>
                    <a:pt x="1580" y="3660"/>
                    <a:pt x="3033" y="3860"/>
                    <a:pt x="3861" y="3860"/>
                  </a:cubicBezTo>
                  <a:cubicBezTo>
                    <a:pt x="4287" y="3860"/>
                    <a:pt x="4587" y="3760"/>
                    <a:pt x="4587" y="3760"/>
                  </a:cubicBezTo>
                  <a:cubicBezTo>
                    <a:pt x="4713" y="3760"/>
                    <a:pt x="4713" y="3760"/>
                    <a:pt x="4713" y="3660"/>
                  </a:cubicBezTo>
                  <a:lnTo>
                    <a:pt x="4587" y="3560"/>
                  </a:lnTo>
                  <a:cubicBezTo>
                    <a:pt x="4553" y="3560"/>
                    <a:pt x="4298" y="3595"/>
                    <a:pt x="3889" y="3595"/>
                  </a:cubicBezTo>
                  <a:cubicBezTo>
                    <a:pt x="3106" y="3595"/>
                    <a:pt x="1760" y="3465"/>
                    <a:pt x="327" y="2708"/>
                  </a:cubicBezTo>
                  <a:cubicBezTo>
                    <a:pt x="2081" y="1881"/>
                    <a:pt x="3234" y="201"/>
                    <a:pt x="3334" y="101"/>
                  </a:cubicBezTo>
                  <a:cubicBezTo>
                    <a:pt x="3334" y="101"/>
                    <a:pt x="3334" y="1"/>
                    <a:pt x="323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266" name="Rectangle 265">
            <a:extLst>
              <a:ext uri="{FF2B5EF4-FFF2-40B4-BE49-F238E27FC236}">
                <a16:creationId xmlns:a16="http://schemas.microsoft.com/office/drawing/2014/main" id="{937CC03A-E1A6-DF4A-AD24-12198602D2F3}"/>
              </a:ext>
            </a:extLst>
          </p:cNvPr>
          <p:cNvSpPr/>
          <p:nvPr/>
        </p:nvSpPr>
        <p:spPr>
          <a:xfrm>
            <a:off x="10196339" y="1640259"/>
            <a:ext cx="124690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 err="1">
                <a:latin typeface="Times" pitchFamily="2" charset="0"/>
                <a:cs typeface="Consolas" panose="020B0609020204030204" pitchFamily="49" charset="0"/>
              </a:rPr>
              <a:t>D</a:t>
            </a:r>
            <a:r>
              <a:rPr lang="en-GB" sz="2000" baseline="-25000" dirty="0" err="1">
                <a:latin typeface="Times" pitchFamily="2" charset="0"/>
                <a:cs typeface="Consolas" panose="020B0609020204030204" pitchFamily="49" charset="0"/>
              </a:rPr>
              <a:t>euclidean</a:t>
            </a:r>
            <a:endParaRPr lang="en-GB" sz="2000" dirty="0"/>
          </a:p>
        </p:txBody>
      </p:sp>
      <p:grpSp>
        <p:nvGrpSpPr>
          <p:cNvPr id="267" name="Google Shape;810;p40">
            <a:extLst>
              <a:ext uri="{FF2B5EF4-FFF2-40B4-BE49-F238E27FC236}">
                <a16:creationId xmlns:a16="http://schemas.microsoft.com/office/drawing/2014/main" id="{9C1D657D-801D-A844-BF63-7E3EA7013B60}"/>
              </a:ext>
            </a:extLst>
          </p:cNvPr>
          <p:cNvGrpSpPr/>
          <p:nvPr/>
        </p:nvGrpSpPr>
        <p:grpSpPr>
          <a:xfrm rot="11879811" flipH="1">
            <a:off x="9328169" y="1088044"/>
            <a:ext cx="1069648" cy="399197"/>
            <a:chOff x="2467225" y="2500013"/>
            <a:chExt cx="261325" cy="96525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268" name="Google Shape;811;p40">
              <a:extLst>
                <a:ext uri="{FF2B5EF4-FFF2-40B4-BE49-F238E27FC236}">
                  <a16:creationId xmlns:a16="http://schemas.microsoft.com/office/drawing/2014/main" id="{D44127EC-AF3F-3F4B-AEC6-DFE2E8007B73}"/>
                </a:ext>
              </a:extLst>
            </p:cNvPr>
            <p:cNvSpPr/>
            <p:nvPr/>
          </p:nvSpPr>
          <p:spPr>
            <a:xfrm>
              <a:off x="2467225" y="2500638"/>
              <a:ext cx="261325" cy="69575"/>
            </a:xfrm>
            <a:custGeom>
              <a:avLst/>
              <a:gdLst/>
              <a:ahLst/>
              <a:cxnLst/>
              <a:rect l="l" t="t" r="r" b="b"/>
              <a:pathLst>
                <a:path w="10453" h="2783" extrusionOk="0">
                  <a:moveTo>
                    <a:pt x="10402" y="1"/>
                  </a:moveTo>
                  <a:cubicBezTo>
                    <a:pt x="10377" y="1"/>
                    <a:pt x="10352" y="26"/>
                    <a:pt x="10352" y="76"/>
                  </a:cubicBezTo>
                  <a:cubicBezTo>
                    <a:pt x="10226" y="76"/>
                    <a:pt x="7094" y="1956"/>
                    <a:pt x="101" y="2482"/>
                  </a:cubicBezTo>
                  <a:cubicBezTo>
                    <a:pt x="1" y="2582"/>
                    <a:pt x="1" y="2582"/>
                    <a:pt x="1" y="2683"/>
                  </a:cubicBezTo>
                  <a:cubicBezTo>
                    <a:pt x="1" y="2683"/>
                    <a:pt x="1" y="2783"/>
                    <a:pt x="101" y="2783"/>
                  </a:cubicBezTo>
                  <a:cubicBezTo>
                    <a:pt x="7219" y="2156"/>
                    <a:pt x="10352" y="277"/>
                    <a:pt x="10452" y="176"/>
                  </a:cubicBezTo>
                  <a:lnTo>
                    <a:pt x="10452" y="76"/>
                  </a:lnTo>
                  <a:cubicBezTo>
                    <a:pt x="10452" y="26"/>
                    <a:pt x="10427" y="1"/>
                    <a:pt x="1040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69" name="Google Shape;812;p40">
              <a:extLst>
                <a:ext uri="{FF2B5EF4-FFF2-40B4-BE49-F238E27FC236}">
                  <a16:creationId xmlns:a16="http://schemas.microsoft.com/office/drawing/2014/main" id="{757FF6D7-3A13-BF41-B6B6-692864C7828F}"/>
                </a:ext>
              </a:extLst>
            </p:cNvPr>
            <p:cNvSpPr/>
            <p:nvPr/>
          </p:nvSpPr>
          <p:spPr>
            <a:xfrm>
              <a:off x="2467225" y="2500013"/>
              <a:ext cx="117825" cy="96525"/>
            </a:xfrm>
            <a:custGeom>
              <a:avLst/>
              <a:gdLst/>
              <a:ahLst/>
              <a:cxnLst/>
              <a:rect l="l" t="t" r="r" b="b"/>
              <a:pathLst>
                <a:path w="4713" h="3861" extrusionOk="0">
                  <a:moveTo>
                    <a:pt x="3134" y="1"/>
                  </a:moveTo>
                  <a:cubicBezTo>
                    <a:pt x="3134" y="1"/>
                    <a:pt x="1881" y="1780"/>
                    <a:pt x="1" y="2607"/>
                  </a:cubicBezTo>
                  <a:lnTo>
                    <a:pt x="1" y="2808"/>
                  </a:lnTo>
                  <a:cubicBezTo>
                    <a:pt x="1580" y="3660"/>
                    <a:pt x="3033" y="3860"/>
                    <a:pt x="3861" y="3860"/>
                  </a:cubicBezTo>
                  <a:cubicBezTo>
                    <a:pt x="4287" y="3860"/>
                    <a:pt x="4587" y="3760"/>
                    <a:pt x="4587" y="3760"/>
                  </a:cubicBezTo>
                  <a:cubicBezTo>
                    <a:pt x="4713" y="3760"/>
                    <a:pt x="4713" y="3760"/>
                    <a:pt x="4713" y="3660"/>
                  </a:cubicBezTo>
                  <a:lnTo>
                    <a:pt x="4587" y="3560"/>
                  </a:lnTo>
                  <a:cubicBezTo>
                    <a:pt x="4553" y="3560"/>
                    <a:pt x="4298" y="3595"/>
                    <a:pt x="3889" y="3595"/>
                  </a:cubicBezTo>
                  <a:cubicBezTo>
                    <a:pt x="3106" y="3595"/>
                    <a:pt x="1760" y="3465"/>
                    <a:pt x="327" y="2708"/>
                  </a:cubicBezTo>
                  <a:cubicBezTo>
                    <a:pt x="2081" y="1881"/>
                    <a:pt x="3234" y="201"/>
                    <a:pt x="3334" y="101"/>
                  </a:cubicBezTo>
                  <a:cubicBezTo>
                    <a:pt x="3334" y="101"/>
                    <a:pt x="3334" y="1"/>
                    <a:pt x="323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270" name="Rectangle 269">
            <a:extLst>
              <a:ext uri="{FF2B5EF4-FFF2-40B4-BE49-F238E27FC236}">
                <a16:creationId xmlns:a16="http://schemas.microsoft.com/office/drawing/2014/main" id="{E2901B6B-675B-AB47-AFBD-5778783CAFD2}"/>
              </a:ext>
            </a:extLst>
          </p:cNvPr>
          <p:cNvSpPr/>
          <p:nvPr/>
        </p:nvSpPr>
        <p:spPr>
          <a:xfrm>
            <a:off x="10589289" y="379813"/>
            <a:ext cx="147127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 err="1">
                <a:latin typeface="Times" pitchFamily="2" charset="0"/>
                <a:cs typeface="Consolas" panose="020B0609020204030204" pitchFamily="49" charset="0"/>
              </a:rPr>
              <a:t>D</a:t>
            </a:r>
            <a:r>
              <a:rPr lang="en-GB" sz="2000" baseline="-25000" dirty="0" err="1">
                <a:latin typeface="Times" pitchFamily="2" charset="0"/>
                <a:cs typeface="Consolas" panose="020B0609020204030204" pitchFamily="49" charset="0"/>
              </a:rPr>
              <a:t>z</a:t>
            </a:r>
            <a:r>
              <a:rPr lang="en-GB" sz="2000" baseline="-25000" dirty="0">
                <a:latin typeface="Times" pitchFamily="2" charset="0"/>
                <a:cs typeface="Consolas" panose="020B0609020204030204" pitchFamily="49" charset="0"/>
              </a:rPr>
              <a:t>-normalized</a:t>
            </a:r>
            <a:endParaRPr lang="en-GB" sz="2000" dirty="0"/>
          </a:p>
        </p:txBody>
      </p:sp>
      <p:sp>
        <p:nvSpPr>
          <p:cNvPr id="271" name="Rectangle 270">
            <a:extLst>
              <a:ext uri="{FF2B5EF4-FFF2-40B4-BE49-F238E27FC236}">
                <a16:creationId xmlns:a16="http://schemas.microsoft.com/office/drawing/2014/main" id="{3F4D45E5-A4F4-4343-8714-416237513CE9}"/>
              </a:ext>
            </a:extLst>
          </p:cNvPr>
          <p:cNvSpPr/>
          <p:nvPr/>
        </p:nvSpPr>
        <p:spPr>
          <a:xfrm>
            <a:off x="7793827" y="6171776"/>
            <a:ext cx="124690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000" dirty="0" err="1">
                <a:latin typeface="Times" pitchFamily="2" charset="0"/>
                <a:cs typeface="Consolas" panose="020B0609020204030204" pitchFamily="49" charset="0"/>
              </a:rPr>
              <a:t>i</a:t>
            </a:r>
            <a:r>
              <a:rPr lang="en-GB" sz="2000" dirty="0">
                <a:latin typeface="Times" pitchFamily="2" charset="0"/>
                <a:cs typeface="Consolas" panose="020B0609020204030204" pitchFamily="49" charset="0"/>
              </a:rPr>
              <a:t>=10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12721307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469;p41">
            <a:extLst>
              <a:ext uri="{FF2B5EF4-FFF2-40B4-BE49-F238E27FC236}">
                <a16:creationId xmlns:a16="http://schemas.microsoft.com/office/drawing/2014/main" id="{61C0444E-9E10-B248-8DFE-8039CBF0FD2D}"/>
              </a:ext>
            </a:extLst>
          </p:cNvPr>
          <p:cNvSpPr/>
          <p:nvPr/>
        </p:nvSpPr>
        <p:spPr>
          <a:xfrm>
            <a:off x="8360574" y="4255202"/>
            <a:ext cx="13529" cy="13572"/>
          </a:xfrm>
          <a:custGeom>
            <a:avLst/>
            <a:gdLst/>
            <a:ahLst/>
            <a:cxnLst/>
            <a:rect l="l" t="t" r="r" b="b"/>
            <a:pathLst>
              <a:path w="319" h="320" extrusionOk="0">
                <a:moveTo>
                  <a:pt x="0" y="1"/>
                </a:moveTo>
                <a:lnTo>
                  <a:pt x="0" y="319"/>
                </a:lnTo>
                <a:lnTo>
                  <a:pt x="319" y="319"/>
                </a:lnTo>
                <a:lnTo>
                  <a:pt x="319" y="1"/>
                </a:lnTo>
                <a:close/>
              </a:path>
            </a:pathLst>
          </a:custGeom>
          <a:solidFill>
            <a:srgbClr val="D5D5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6" name="Google Shape;3470;p41">
            <a:extLst>
              <a:ext uri="{FF2B5EF4-FFF2-40B4-BE49-F238E27FC236}">
                <a16:creationId xmlns:a16="http://schemas.microsoft.com/office/drawing/2014/main" id="{A4C7C994-4DCD-AA42-A2F0-1007E6354C1A}"/>
              </a:ext>
            </a:extLst>
          </p:cNvPr>
          <p:cNvSpPr/>
          <p:nvPr/>
        </p:nvSpPr>
        <p:spPr>
          <a:xfrm>
            <a:off x="7562412" y="5474956"/>
            <a:ext cx="13529" cy="13572"/>
          </a:xfrm>
          <a:custGeom>
            <a:avLst/>
            <a:gdLst/>
            <a:ahLst/>
            <a:cxnLst/>
            <a:rect l="l" t="t" r="r" b="b"/>
            <a:pathLst>
              <a:path w="319" h="320" extrusionOk="0">
                <a:moveTo>
                  <a:pt x="0" y="1"/>
                </a:moveTo>
                <a:lnTo>
                  <a:pt x="0" y="319"/>
                </a:lnTo>
                <a:lnTo>
                  <a:pt x="319" y="319"/>
                </a:lnTo>
                <a:lnTo>
                  <a:pt x="319" y="1"/>
                </a:lnTo>
                <a:close/>
              </a:path>
            </a:pathLst>
          </a:custGeom>
          <a:solidFill>
            <a:srgbClr val="D5D5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7" name="Google Shape;3471;p41">
            <a:extLst>
              <a:ext uri="{FF2B5EF4-FFF2-40B4-BE49-F238E27FC236}">
                <a16:creationId xmlns:a16="http://schemas.microsoft.com/office/drawing/2014/main" id="{311520D6-97B7-5343-B2BA-4696ADB2308D}"/>
              </a:ext>
            </a:extLst>
          </p:cNvPr>
          <p:cNvSpPr/>
          <p:nvPr/>
        </p:nvSpPr>
        <p:spPr>
          <a:xfrm>
            <a:off x="6765736" y="3848632"/>
            <a:ext cx="13572" cy="13572"/>
          </a:xfrm>
          <a:custGeom>
            <a:avLst/>
            <a:gdLst/>
            <a:ahLst/>
            <a:cxnLst/>
            <a:rect l="l" t="t" r="r" b="b"/>
            <a:pathLst>
              <a:path w="320" h="320" extrusionOk="0">
                <a:moveTo>
                  <a:pt x="1" y="1"/>
                </a:moveTo>
                <a:lnTo>
                  <a:pt x="1" y="319"/>
                </a:lnTo>
                <a:lnTo>
                  <a:pt x="319" y="319"/>
                </a:lnTo>
                <a:lnTo>
                  <a:pt x="319" y="1"/>
                </a:lnTo>
                <a:close/>
              </a:path>
            </a:pathLst>
          </a:custGeom>
          <a:solidFill>
            <a:srgbClr val="D5D5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8" name="Google Shape;3472;p41">
            <a:extLst>
              <a:ext uri="{FF2B5EF4-FFF2-40B4-BE49-F238E27FC236}">
                <a16:creationId xmlns:a16="http://schemas.microsoft.com/office/drawing/2014/main" id="{1212A226-46EF-F347-A473-5637E68AFFFC}"/>
              </a:ext>
            </a:extLst>
          </p:cNvPr>
          <p:cNvSpPr/>
          <p:nvPr/>
        </p:nvSpPr>
        <p:spPr>
          <a:xfrm>
            <a:off x="5570042" y="4255202"/>
            <a:ext cx="13529" cy="13572"/>
          </a:xfrm>
          <a:custGeom>
            <a:avLst/>
            <a:gdLst/>
            <a:ahLst/>
            <a:cxnLst/>
            <a:rect l="l" t="t" r="r" b="b"/>
            <a:pathLst>
              <a:path w="319" h="320" extrusionOk="0">
                <a:moveTo>
                  <a:pt x="0" y="1"/>
                </a:moveTo>
                <a:lnTo>
                  <a:pt x="0" y="319"/>
                </a:lnTo>
                <a:lnTo>
                  <a:pt x="318" y="319"/>
                </a:lnTo>
                <a:lnTo>
                  <a:pt x="318" y="1"/>
                </a:lnTo>
                <a:close/>
              </a:path>
            </a:pathLst>
          </a:custGeom>
          <a:solidFill>
            <a:srgbClr val="D5D5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9" name="Google Shape;3473;p41">
            <a:extLst>
              <a:ext uri="{FF2B5EF4-FFF2-40B4-BE49-F238E27FC236}">
                <a16:creationId xmlns:a16="http://schemas.microsoft.com/office/drawing/2014/main" id="{EBED8736-3FEB-3848-A2D1-18D70D5A03AD}"/>
              </a:ext>
            </a:extLst>
          </p:cNvPr>
          <p:cNvSpPr/>
          <p:nvPr/>
        </p:nvSpPr>
        <p:spPr>
          <a:xfrm>
            <a:off x="4773366" y="5068385"/>
            <a:ext cx="13529" cy="13529"/>
          </a:xfrm>
          <a:custGeom>
            <a:avLst/>
            <a:gdLst/>
            <a:ahLst/>
            <a:cxnLst/>
            <a:rect l="l" t="t" r="r" b="b"/>
            <a:pathLst>
              <a:path w="319" h="319" extrusionOk="0">
                <a:moveTo>
                  <a:pt x="1" y="1"/>
                </a:moveTo>
                <a:lnTo>
                  <a:pt x="1" y="319"/>
                </a:lnTo>
                <a:lnTo>
                  <a:pt x="319" y="319"/>
                </a:lnTo>
                <a:lnTo>
                  <a:pt x="319" y="1"/>
                </a:lnTo>
                <a:close/>
              </a:path>
            </a:pathLst>
          </a:custGeom>
          <a:solidFill>
            <a:srgbClr val="D5D5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cxnSp>
        <p:nvCxnSpPr>
          <p:cNvPr id="41" name="Google Shape;3508;p41">
            <a:extLst>
              <a:ext uri="{FF2B5EF4-FFF2-40B4-BE49-F238E27FC236}">
                <a16:creationId xmlns:a16="http://schemas.microsoft.com/office/drawing/2014/main" id="{8E617C2B-305A-1948-8ADE-60FBBCEA2B3A}"/>
              </a:ext>
            </a:extLst>
          </p:cNvPr>
          <p:cNvCxnSpPr>
            <a:cxnSpLocks/>
          </p:cNvCxnSpPr>
          <p:nvPr/>
        </p:nvCxnSpPr>
        <p:spPr>
          <a:xfrm flipV="1">
            <a:off x="3836662" y="5725125"/>
            <a:ext cx="198097" cy="98536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2" name="Google Shape;3509;p41">
            <a:extLst>
              <a:ext uri="{FF2B5EF4-FFF2-40B4-BE49-F238E27FC236}">
                <a16:creationId xmlns:a16="http://schemas.microsoft.com/office/drawing/2014/main" id="{B30AB4C3-65B0-6C43-AEED-EC13EBD66E3A}"/>
              </a:ext>
            </a:extLst>
          </p:cNvPr>
          <p:cNvCxnSpPr>
            <a:cxnSpLocks/>
          </p:cNvCxnSpPr>
          <p:nvPr/>
        </p:nvCxnSpPr>
        <p:spPr>
          <a:xfrm flipV="1">
            <a:off x="4279772" y="5406912"/>
            <a:ext cx="213947" cy="184038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" name="Google Shape;3510;p41">
            <a:extLst>
              <a:ext uri="{FF2B5EF4-FFF2-40B4-BE49-F238E27FC236}">
                <a16:creationId xmlns:a16="http://schemas.microsoft.com/office/drawing/2014/main" id="{811362C8-904C-DD47-831F-CADA79EE0F65}"/>
              </a:ext>
            </a:extLst>
          </p:cNvPr>
          <p:cNvCxnSpPr>
            <a:cxnSpLocks/>
          </p:cNvCxnSpPr>
          <p:nvPr/>
        </p:nvCxnSpPr>
        <p:spPr>
          <a:xfrm>
            <a:off x="4722184" y="5366510"/>
            <a:ext cx="181829" cy="67638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" name="Google Shape;3511;p41">
            <a:extLst>
              <a:ext uri="{FF2B5EF4-FFF2-40B4-BE49-F238E27FC236}">
                <a16:creationId xmlns:a16="http://schemas.microsoft.com/office/drawing/2014/main" id="{103328D5-3C28-E348-AA42-32DC121034E6}"/>
              </a:ext>
            </a:extLst>
          </p:cNvPr>
          <p:cNvCxnSpPr>
            <a:cxnSpLocks/>
          </p:cNvCxnSpPr>
          <p:nvPr/>
        </p:nvCxnSpPr>
        <p:spPr>
          <a:xfrm flipV="1">
            <a:off x="5093646" y="4268774"/>
            <a:ext cx="351458" cy="1083962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" name="Google Shape;3512;p41">
            <a:extLst>
              <a:ext uri="{FF2B5EF4-FFF2-40B4-BE49-F238E27FC236}">
                <a16:creationId xmlns:a16="http://schemas.microsoft.com/office/drawing/2014/main" id="{05BBF7E5-1688-944F-A230-F0E5B9A47AC3}"/>
              </a:ext>
            </a:extLst>
          </p:cNvPr>
          <p:cNvCxnSpPr>
            <a:cxnSpLocks/>
          </p:cNvCxnSpPr>
          <p:nvPr/>
        </p:nvCxnSpPr>
        <p:spPr>
          <a:xfrm>
            <a:off x="5586030" y="4268774"/>
            <a:ext cx="275390" cy="130019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" name="Google Shape;3513;p41">
            <a:extLst>
              <a:ext uri="{FF2B5EF4-FFF2-40B4-BE49-F238E27FC236}">
                <a16:creationId xmlns:a16="http://schemas.microsoft.com/office/drawing/2014/main" id="{DE0B5BB5-1F71-A743-BF2D-569945350D2C}"/>
              </a:ext>
            </a:extLst>
          </p:cNvPr>
          <p:cNvCxnSpPr>
            <a:cxnSpLocks/>
          </p:cNvCxnSpPr>
          <p:nvPr/>
        </p:nvCxnSpPr>
        <p:spPr>
          <a:xfrm flipV="1">
            <a:off x="5995004" y="3263100"/>
            <a:ext cx="371652" cy="2305867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7" name="Group 86">
            <a:extLst>
              <a:ext uri="{FF2B5EF4-FFF2-40B4-BE49-F238E27FC236}">
                <a16:creationId xmlns:a16="http://schemas.microsoft.com/office/drawing/2014/main" id="{B06528F0-56E8-FF41-9189-E5E4BB67E947}"/>
              </a:ext>
            </a:extLst>
          </p:cNvPr>
          <p:cNvGrpSpPr/>
          <p:nvPr/>
        </p:nvGrpSpPr>
        <p:grpSpPr>
          <a:xfrm>
            <a:off x="3514734" y="1976285"/>
            <a:ext cx="5736666" cy="419333"/>
            <a:chOff x="878964" y="860032"/>
            <a:chExt cx="7363814" cy="538273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DCB73FA3-2034-4040-B642-6789F5C9FA39}"/>
                </a:ext>
              </a:extLst>
            </p:cNvPr>
            <p:cNvGrpSpPr/>
            <p:nvPr/>
          </p:nvGrpSpPr>
          <p:grpSpPr>
            <a:xfrm>
              <a:off x="878964" y="860032"/>
              <a:ext cx="538273" cy="538273"/>
              <a:chOff x="1752673" y="495870"/>
              <a:chExt cx="538273" cy="538273"/>
            </a:xfrm>
          </p:grpSpPr>
          <p:sp>
            <p:nvSpPr>
              <p:cNvPr id="5" name="Google Shape;620;p19">
                <a:extLst>
                  <a:ext uri="{FF2B5EF4-FFF2-40B4-BE49-F238E27FC236}">
                    <a16:creationId xmlns:a16="http://schemas.microsoft.com/office/drawing/2014/main" id="{5076F74D-E0E4-F649-9FCA-2979E4E29A9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A62B34B-0006-D845-AC25-51BD9537BFBD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0</a:t>
                </a:r>
              </a:p>
            </p:txBody>
          </p: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B0D03F6C-0F1A-3248-A83D-0EFE52DF94F9}"/>
                </a:ext>
              </a:extLst>
            </p:cNvPr>
            <p:cNvGrpSpPr/>
            <p:nvPr/>
          </p:nvGrpSpPr>
          <p:grpSpPr>
            <a:xfrm>
              <a:off x="1447759" y="860032"/>
              <a:ext cx="538273" cy="538273"/>
              <a:chOff x="1752673" y="495870"/>
              <a:chExt cx="538273" cy="538273"/>
            </a:xfrm>
          </p:grpSpPr>
          <p:sp>
            <p:nvSpPr>
              <p:cNvPr id="52" name="Google Shape;620;p19">
                <a:extLst>
                  <a:ext uri="{FF2B5EF4-FFF2-40B4-BE49-F238E27FC236}">
                    <a16:creationId xmlns:a16="http://schemas.microsoft.com/office/drawing/2014/main" id="{47835765-4F4C-7343-A8AB-0831D6C2315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780A414-0849-4C40-9746-7EBBF563F58B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</a:t>
                </a:r>
              </a:p>
            </p:txBody>
          </p: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84D31E46-B6B9-AD48-A9D3-ADAB6A131735}"/>
                </a:ext>
              </a:extLst>
            </p:cNvPr>
            <p:cNvGrpSpPr/>
            <p:nvPr/>
          </p:nvGrpSpPr>
          <p:grpSpPr>
            <a:xfrm>
              <a:off x="2016554" y="860032"/>
              <a:ext cx="538273" cy="538273"/>
              <a:chOff x="1752673" y="495870"/>
              <a:chExt cx="538273" cy="538273"/>
            </a:xfrm>
          </p:grpSpPr>
          <p:sp>
            <p:nvSpPr>
              <p:cNvPr id="55" name="Google Shape;620;p19">
                <a:extLst>
                  <a:ext uri="{FF2B5EF4-FFF2-40B4-BE49-F238E27FC236}">
                    <a16:creationId xmlns:a16="http://schemas.microsoft.com/office/drawing/2014/main" id="{21F8B2B4-A3F0-724A-AC23-F456DDDB54F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4745A537-F33C-CE44-85B3-052AC98B5B2B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3</a:t>
                </a:r>
              </a:p>
            </p:txBody>
          </p: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F0642736-FEEC-4542-985B-840BE5BB9F56}"/>
                </a:ext>
              </a:extLst>
            </p:cNvPr>
            <p:cNvGrpSpPr/>
            <p:nvPr/>
          </p:nvGrpSpPr>
          <p:grpSpPr>
            <a:xfrm>
              <a:off x="2585349" y="860032"/>
              <a:ext cx="538273" cy="538273"/>
              <a:chOff x="1752673" y="495870"/>
              <a:chExt cx="538273" cy="538273"/>
            </a:xfrm>
          </p:grpSpPr>
          <p:sp>
            <p:nvSpPr>
              <p:cNvPr id="58" name="Google Shape;620;p19">
                <a:extLst>
                  <a:ext uri="{FF2B5EF4-FFF2-40B4-BE49-F238E27FC236}">
                    <a16:creationId xmlns:a16="http://schemas.microsoft.com/office/drawing/2014/main" id="{F51801B9-2E36-364F-87CD-62E1A6A1686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936FF4FB-D6C0-1F46-BB9D-8295C9B85F04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2</a:t>
                </a:r>
              </a:p>
            </p:txBody>
          </p: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000D1B45-3958-5140-945A-F9CE466376DB}"/>
                </a:ext>
              </a:extLst>
            </p:cNvPr>
            <p:cNvGrpSpPr/>
            <p:nvPr/>
          </p:nvGrpSpPr>
          <p:grpSpPr>
            <a:xfrm>
              <a:off x="3154144" y="860032"/>
              <a:ext cx="538273" cy="538273"/>
              <a:chOff x="1752673" y="495870"/>
              <a:chExt cx="538273" cy="538273"/>
            </a:xfrm>
          </p:grpSpPr>
          <p:sp>
            <p:nvSpPr>
              <p:cNvPr id="61" name="Google Shape;620;p19">
                <a:extLst>
                  <a:ext uri="{FF2B5EF4-FFF2-40B4-BE49-F238E27FC236}">
                    <a16:creationId xmlns:a16="http://schemas.microsoft.com/office/drawing/2014/main" id="{63705E53-9828-3942-80C2-C94CA77C390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E2A84BF6-2A0E-704B-98BF-0D74349E0394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9</a:t>
                </a:r>
              </a:p>
            </p:txBody>
          </p:sp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3CC473B6-6490-DD42-94AD-7E5B29987EAC}"/>
                </a:ext>
              </a:extLst>
            </p:cNvPr>
            <p:cNvGrpSpPr/>
            <p:nvPr/>
          </p:nvGrpSpPr>
          <p:grpSpPr>
            <a:xfrm>
              <a:off x="3722939" y="860032"/>
              <a:ext cx="538273" cy="538273"/>
              <a:chOff x="1752673" y="495870"/>
              <a:chExt cx="538273" cy="538273"/>
            </a:xfrm>
          </p:grpSpPr>
          <p:sp>
            <p:nvSpPr>
              <p:cNvPr id="64" name="Google Shape;620;p19">
                <a:extLst>
                  <a:ext uri="{FF2B5EF4-FFF2-40B4-BE49-F238E27FC236}">
                    <a16:creationId xmlns:a16="http://schemas.microsoft.com/office/drawing/2014/main" id="{5E247DBF-9BD8-9243-8915-DC2CB3BF299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A50E56CA-BFAB-0A4E-A660-749074865ADA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</a:t>
                </a:r>
              </a:p>
            </p:txBody>
          </p:sp>
        </p:grp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8D7D945B-52A3-C24A-8A57-1B686FF3C8E3}"/>
                </a:ext>
              </a:extLst>
            </p:cNvPr>
            <p:cNvGrpSpPr/>
            <p:nvPr/>
          </p:nvGrpSpPr>
          <p:grpSpPr>
            <a:xfrm>
              <a:off x="4860529" y="860032"/>
              <a:ext cx="538273" cy="538273"/>
              <a:chOff x="1752673" y="495870"/>
              <a:chExt cx="538273" cy="538273"/>
            </a:xfrm>
          </p:grpSpPr>
          <p:sp>
            <p:nvSpPr>
              <p:cNvPr id="67" name="Google Shape;620;p19">
                <a:extLst>
                  <a:ext uri="{FF2B5EF4-FFF2-40B4-BE49-F238E27FC236}">
                    <a16:creationId xmlns:a16="http://schemas.microsoft.com/office/drawing/2014/main" id="{62FF369A-2E71-484F-99C0-7C88111066D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ED3C3B3D-D567-3942-AECA-4EB7C8C71B7C}"/>
                  </a:ext>
                </a:extLst>
              </p:cNvPr>
              <p:cNvSpPr txBox="1"/>
              <p:nvPr/>
            </p:nvSpPr>
            <p:spPr>
              <a:xfrm>
                <a:off x="1769537" y="564950"/>
                <a:ext cx="504543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15</a:t>
                </a:r>
              </a:p>
            </p:txBody>
          </p:sp>
        </p:grp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66A50547-04EC-634B-BD91-74910BB5F339}"/>
                </a:ext>
              </a:extLst>
            </p:cNvPr>
            <p:cNvGrpSpPr/>
            <p:nvPr/>
          </p:nvGrpSpPr>
          <p:grpSpPr>
            <a:xfrm>
              <a:off x="4291734" y="860032"/>
              <a:ext cx="538273" cy="538273"/>
              <a:chOff x="1752673" y="495870"/>
              <a:chExt cx="538273" cy="538273"/>
            </a:xfrm>
          </p:grpSpPr>
          <p:sp>
            <p:nvSpPr>
              <p:cNvPr id="70" name="Google Shape;620;p19">
                <a:extLst>
                  <a:ext uri="{FF2B5EF4-FFF2-40B4-BE49-F238E27FC236}">
                    <a16:creationId xmlns:a16="http://schemas.microsoft.com/office/drawing/2014/main" id="{3BD59547-F7B7-7247-9399-EBB7E0D380F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5CD18788-B956-DE40-90B5-7A1E3B631A18}"/>
                  </a:ext>
                </a:extLst>
              </p:cNvPr>
              <p:cNvSpPr txBox="1"/>
              <p:nvPr/>
            </p:nvSpPr>
            <p:spPr>
              <a:xfrm>
                <a:off x="1769537" y="564950"/>
                <a:ext cx="504543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14</a:t>
                </a:r>
              </a:p>
            </p:txBody>
          </p:sp>
        </p:grp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2A30C99D-B330-B94B-A700-4E5CAF0661AF}"/>
                </a:ext>
              </a:extLst>
            </p:cNvPr>
            <p:cNvGrpSpPr/>
            <p:nvPr/>
          </p:nvGrpSpPr>
          <p:grpSpPr>
            <a:xfrm>
              <a:off x="5429324" y="860032"/>
              <a:ext cx="538273" cy="538273"/>
              <a:chOff x="1752673" y="495870"/>
              <a:chExt cx="538273" cy="538273"/>
            </a:xfrm>
          </p:grpSpPr>
          <p:sp>
            <p:nvSpPr>
              <p:cNvPr id="73" name="Google Shape;620;p19">
                <a:extLst>
                  <a:ext uri="{FF2B5EF4-FFF2-40B4-BE49-F238E27FC236}">
                    <a16:creationId xmlns:a16="http://schemas.microsoft.com/office/drawing/2014/main" id="{16D26409-5BE1-BD46-A9F0-F0D76C82672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375D2527-A7FB-DA4E-BF03-3B707D979EF8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</a:t>
                </a:r>
              </a:p>
            </p:txBody>
          </p:sp>
        </p:grp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FC22C833-7201-7D4A-8A03-745C5048EA27}"/>
                </a:ext>
              </a:extLst>
            </p:cNvPr>
            <p:cNvGrpSpPr/>
            <p:nvPr/>
          </p:nvGrpSpPr>
          <p:grpSpPr>
            <a:xfrm>
              <a:off x="5998119" y="860032"/>
              <a:ext cx="538273" cy="538273"/>
              <a:chOff x="1752673" y="495870"/>
              <a:chExt cx="538273" cy="538273"/>
            </a:xfrm>
          </p:grpSpPr>
          <p:sp>
            <p:nvSpPr>
              <p:cNvPr id="76" name="Google Shape;620;p19">
                <a:extLst>
                  <a:ext uri="{FF2B5EF4-FFF2-40B4-BE49-F238E27FC236}">
                    <a16:creationId xmlns:a16="http://schemas.microsoft.com/office/drawing/2014/main" id="{AC5EBFD7-0A43-AA41-8091-17C2C892377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389B7C7B-BB56-844C-9CAD-5748C1286D43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2</a:t>
                </a:r>
              </a:p>
            </p:txBody>
          </p:sp>
        </p:grp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1283CBC5-2E2D-BE4F-B41B-1353C12C7DF5}"/>
                </a:ext>
              </a:extLst>
            </p:cNvPr>
            <p:cNvGrpSpPr/>
            <p:nvPr/>
          </p:nvGrpSpPr>
          <p:grpSpPr>
            <a:xfrm>
              <a:off x="6566914" y="860032"/>
              <a:ext cx="538273" cy="538273"/>
              <a:chOff x="1752673" y="495870"/>
              <a:chExt cx="538273" cy="538273"/>
            </a:xfrm>
          </p:grpSpPr>
          <p:sp>
            <p:nvSpPr>
              <p:cNvPr id="79" name="Google Shape;620;p19">
                <a:extLst>
                  <a:ext uri="{FF2B5EF4-FFF2-40B4-BE49-F238E27FC236}">
                    <a16:creationId xmlns:a16="http://schemas.microsoft.com/office/drawing/2014/main" id="{6FE87BAA-8E0E-F54B-BCAC-A0DC303DA6B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31959102-651C-9E49-83D3-FACEA0EF1215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2</a:t>
                </a:r>
              </a:p>
            </p:txBody>
          </p:sp>
        </p:grp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FED8534F-ED8D-2446-B630-1BA27957DF35}"/>
                </a:ext>
              </a:extLst>
            </p:cNvPr>
            <p:cNvGrpSpPr/>
            <p:nvPr/>
          </p:nvGrpSpPr>
          <p:grpSpPr>
            <a:xfrm>
              <a:off x="7135709" y="860032"/>
              <a:ext cx="538273" cy="538273"/>
              <a:chOff x="1752673" y="495870"/>
              <a:chExt cx="538273" cy="538273"/>
            </a:xfrm>
          </p:grpSpPr>
          <p:sp>
            <p:nvSpPr>
              <p:cNvPr id="82" name="Google Shape;620;p19">
                <a:extLst>
                  <a:ext uri="{FF2B5EF4-FFF2-40B4-BE49-F238E27FC236}">
                    <a16:creationId xmlns:a16="http://schemas.microsoft.com/office/drawing/2014/main" id="{FBD78164-93D8-5143-AE9D-3B17CBB1AFC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D07FA6B8-FF24-0549-ADA7-D78694AB6287}"/>
                  </a:ext>
                </a:extLst>
              </p:cNvPr>
              <p:cNvSpPr txBox="1"/>
              <p:nvPr/>
            </p:nvSpPr>
            <p:spPr>
              <a:xfrm>
                <a:off x="1769537" y="564950"/>
                <a:ext cx="504543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10</a:t>
                </a:r>
              </a:p>
            </p:txBody>
          </p:sp>
        </p:grp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C8EEFC9B-9C94-9543-9F9C-BD01C09B1E4D}"/>
                </a:ext>
              </a:extLst>
            </p:cNvPr>
            <p:cNvGrpSpPr/>
            <p:nvPr/>
          </p:nvGrpSpPr>
          <p:grpSpPr>
            <a:xfrm>
              <a:off x="7704505" y="860032"/>
              <a:ext cx="538273" cy="538273"/>
              <a:chOff x="1752673" y="495870"/>
              <a:chExt cx="538273" cy="538273"/>
            </a:xfrm>
          </p:grpSpPr>
          <p:sp>
            <p:nvSpPr>
              <p:cNvPr id="85" name="Google Shape;620;p19">
                <a:extLst>
                  <a:ext uri="{FF2B5EF4-FFF2-40B4-BE49-F238E27FC236}">
                    <a16:creationId xmlns:a16="http://schemas.microsoft.com/office/drawing/2014/main" id="{0F5191CD-6824-B64D-A2FB-96EF6E1E66B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623AA58F-9A6D-9C42-A377-ECB90DB6155F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7</a:t>
                </a:r>
              </a:p>
            </p:txBody>
          </p:sp>
        </p:grpSp>
      </p:grpSp>
      <p:sp>
        <p:nvSpPr>
          <p:cNvPr id="29" name="Google Shape;3440;p41">
            <a:extLst>
              <a:ext uri="{FF2B5EF4-FFF2-40B4-BE49-F238E27FC236}">
                <a16:creationId xmlns:a16="http://schemas.microsoft.com/office/drawing/2014/main" id="{EA079D10-5B7A-E64A-AC40-35654F211044}"/>
              </a:ext>
            </a:extLst>
          </p:cNvPr>
          <p:cNvSpPr/>
          <p:nvPr/>
        </p:nvSpPr>
        <p:spPr>
          <a:xfrm>
            <a:off x="4493719" y="5195261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0" name="Google Shape;3441;p41">
            <a:extLst>
              <a:ext uri="{FF2B5EF4-FFF2-40B4-BE49-F238E27FC236}">
                <a16:creationId xmlns:a16="http://schemas.microsoft.com/office/drawing/2014/main" id="{EBB8AD15-F298-C248-8726-A6F61ABD1318}"/>
              </a:ext>
            </a:extLst>
          </p:cNvPr>
          <p:cNvSpPr/>
          <p:nvPr/>
        </p:nvSpPr>
        <p:spPr>
          <a:xfrm>
            <a:off x="4936182" y="5384405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1" name="Google Shape;3442;p41">
            <a:extLst>
              <a:ext uri="{FF2B5EF4-FFF2-40B4-BE49-F238E27FC236}">
                <a16:creationId xmlns:a16="http://schemas.microsoft.com/office/drawing/2014/main" id="{6617F9C4-EAAD-5E45-A609-581CB9428D38}"/>
              </a:ext>
            </a:extLst>
          </p:cNvPr>
          <p:cNvSpPr/>
          <p:nvPr/>
        </p:nvSpPr>
        <p:spPr>
          <a:xfrm>
            <a:off x="5414109" y="4042707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2" name="Google Shape;3443;p41">
            <a:extLst>
              <a:ext uri="{FF2B5EF4-FFF2-40B4-BE49-F238E27FC236}">
                <a16:creationId xmlns:a16="http://schemas.microsoft.com/office/drawing/2014/main" id="{D3900B96-3A07-EF46-B8A5-CB4A20216F48}"/>
              </a:ext>
            </a:extLst>
          </p:cNvPr>
          <p:cNvSpPr/>
          <p:nvPr/>
        </p:nvSpPr>
        <p:spPr>
          <a:xfrm>
            <a:off x="5823884" y="5574216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3" name="Google Shape;3444;p41">
            <a:extLst>
              <a:ext uri="{FF2B5EF4-FFF2-40B4-BE49-F238E27FC236}">
                <a16:creationId xmlns:a16="http://schemas.microsoft.com/office/drawing/2014/main" id="{09497BB7-CD84-8C43-95B8-E8A01D72F139}"/>
              </a:ext>
            </a:extLst>
          </p:cNvPr>
          <p:cNvSpPr/>
          <p:nvPr/>
        </p:nvSpPr>
        <p:spPr>
          <a:xfrm>
            <a:off x="6293835" y="3032650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4" name="Google Shape;3445;p41">
            <a:extLst>
              <a:ext uri="{FF2B5EF4-FFF2-40B4-BE49-F238E27FC236}">
                <a16:creationId xmlns:a16="http://schemas.microsoft.com/office/drawing/2014/main" id="{6EF9F3A3-9AB1-C345-9524-F4723FDB1381}"/>
              </a:ext>
            </a:extLst>
          </p:cNvPr>
          <p:cNvSpPr/>
          <p:nvPr/>
        </p:nvSpPr>
        <p:spPr>
          <a:xfrm>
            <a:off x="4051440" y="5568967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40" name="Google Shape;3507;p41">
            <a:extLst>
              <a:ext uri="{FF2B5EF4-FFF2-40B4-BE49-F238E27FC236}">
                <a16:creationId xmlns:a16="http://schemas.microsoft.com/office/drawing/2014/main" id="{782775D8-7C2A-754D-A55B-981EF20849C3}"/>
              </a:ext>
            </a:extLst>
          </p:cNvPr>
          <p:cNvSpPr/>
          <p:nvPr/>
        </p:nvSpPr>
        <p:spPr>
          <a:xfrm>
            <a:off x="3604173" y="5783251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06" name="Google Shape;3444;p41">
            <a:extLst>
              <a:ext uri="{FF2B5EF4-FFF2-40B4-BE49-F238E27FC236}">
                <a16:creationId xmlns:a16="http://schemas.microsoft.com/office/drawing/2014/main" id="{B2A89135-03CB-F040-A6F8-D3BF9C1F7A3B}"/>
              </a:ext>
            </a:extLst>
          </p:cNvPr>
          <p:cNvSpPr/>
          <p:nvPr/>
        </p:nvSpPr>
        <p:spPr>
          <a:xfrm>
            <a:off x="8043413" y="5381334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07" name="Google Shape;3444;p41">
            <a:extLst>
              <a:ext uri="{FF2B5EF4-FFF2-40B4-BE49-F238E27FC236}">
                <a16:creationId xmlns:a16="http://schemas.microsoft.com/office/drawing/2014/main" id="{413F2E4A-388C-7345-B8C9-6735CBE1CA47}"/>
              </a:ext>
            </a:extLst>
          </p:cNvPr>
          <p:cNvSpPr/>
          <p:nvPr/>
        </p:nvSpPr>
        <p:spPr>
          <a:xfrm>
            <a:off x="7153217" y="5581888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08" name="Google Shape;3444;p41">
            <a:extLst>
              <a:ext uri="{FF2B5EF4-FFF2-40B4-BE49-F238E27FC236}">
                <a16:creationId xmlns:a16="http://schemas.microsoft.com/office/drawing/2014/main" id="{D64E0CE3-2BEB-2849-A49C-BF5CA7571E1E}"/>
              </a:ext>
            </a:extLst>
          </p:cNvPr>
          <p:cNvSpPr/>
          <p:nvPr/>
        </p:nvSpPr>
        <p:spPr>
          <a:xfrm>
            <a:off x="7600797" y="5374719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09" name="Google Shape;3444;p41">
            <a:extLst>
              <a:ext uri="{FF2B5EF4-FFF2-40B4-BE49-F238E27FC236}">
                <a16:creationId xmlns:a16="http://schemas.microsoft.com/office/drawing/2014/main" id="{F0E87C31-EB7D-8A45-BDAF-E78C22AF44DE}"/>
              </a:ext>
            </a:extLst>
          </p:cNvPr>
          <p:cNvSpPr/>
          <p:nvPr/>
        </p:nvSpPr>
        <p:spPr>
          <a:xfrm>
            <a:off x="8478333" y="3807993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48" name="Google Shape;3444;p41">
            <a:extLst>
              <a:ext uri="{FF2B5EF4-FFF2-40B4-BE49-F238E27FC236}">
                <a16:creationId xmlns:a16="http://schemas.microsoft.com/office/drawing/2014/main" id="{5545A3A7-8510-7E48-821D-11ADB37D792F}"/>
              </a:ext>
            </a:extLst>
          </p:cNvPr>
          <p:cNvSpPr/>
          <p:nvPr/>
        </p:nvSpPr>
        <p:spPr>
          <a:xfrm>
            <a:off x="8942344" y="4025807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cxnSp>
        <p:nvCxnSpPr>
          <p:cNvPr id="179" name="Google Shape;3513;p41">
            <a:extLst>
              <a:ext uri="{FF2B5EF4-FFF2-40B4-BE49-F238E27FC236}">
                <a16:creationId xmlns:a16="http://schemas.microsoft.com/office/drawing/2014/main" id="{57271D9B-CCC4-CF47-8AA9-F7DB37F837D0}"/>
              </a:ext>
            </a:extLst>
          </p:cNvPr>
          <p:cNvCxnSpPr>
            <a:cxnSpLocks/>
          </p:cNvCxnSpPr>
          <p:nvPr/>
        </p:nvCxnSpPr>
        <p:spPr>
          <a:xfrm flipH="1" flipV="1">
            <a:off x="6851944" y="3068414"/>
            <a:ext cx="380452" cy="2500554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0" name="Google Shape;3444;p41">
            <a:extLst>
              <a:ext uri="{FF2B5EF4-FFF2-40B4-BE49-F238E27FC236}">
                <a16:creationId xmlns:a16="http://schemas.microsoft.com/office/drawing/2014/main" id="{92678323-5430-9B40-BF56-65B3FFD56977}"/>
              </a:ext>
            </a:extLst>
          </p:cNvPr>
          <p:cNvSpPr/>
          <p:nvPr/>
        </p:nvSpPr>
        <p:spPr>
          <a:xfrm>
            <a:off x="6710106" y="2827324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cxnSp>
        <p:nvCxnSpPr>
          <p:cNvPr id="187" name="Google Shape;3510;p41">
            <a:extLst>
              <a:ext uri="{FF2B5EF4-FFF2-40B4-BE49-F238E27FC236}">
                <a16:creationId xmlns:a16="http://schemas.microsoft.com/office/drawing/2014/main" id="{3F191A61-4205-E944-926A-9759D41E8B64}"/>
              </a:ext>
            </a:extLst>
          </p:cNvPr>
          <p:cNvCxnSpPr>
            <a:cxnSpLocks/>
          </p:cNvCxnSpPr>
          <p:nvPr/>
        </p:nvCxnSpPr>
        <p:spPr>
          <a:xfrm flipH="1">
            <a:off x="6521927" y="3009545"/>
            <a:ext cx="188179" cy="79817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2" name="Google Shape;3510;p41">
            <a:extLst>
              <a:ext uri="{FF2B5EF4-FFF2-40B4-BE49-F238E27FC236}">
                <a16:creationId xmlns:a16="http://schemas.microsoft.com/office/drawing/2014/main" id="{14444474-4C57-3C43-90EF-B279E0C7CC53}"/>
              </a:ext>
            </a:extLst>
          </p:cNvPr>
          <p:cNvCxnSpPr>
            <a:cxnSpLocks/>
          </p:cNvCxnSpPr>
          <p:nvPr/>
        </p:nvCxnSpPr>
        <p:spPr>
          <a:xfrm flipH="1">
            <a:off x="7389325" y="5556147"/>
            <a:ext cx="188179" cy="79817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3" name="Google Shape;3510;p41">
            <a:extLst>
              <a:ext uri="{FF2B5EF4-FFF2-40B4-BE49-F238E27FC236}">
                <a16:creationId xmlns:a16="http://schemas.microsoft.com/office/drawing/2014/main" id="{233FF81F-2193-EB49-8F0B-44B7EFA81C8C}"/>
              </a:ext>
            </a:extLst>
          </p:cNvPr>
          <p:cNvCxnSpPr>
            <a:cxnSpLocks/>
          </p:cNvCxnSpPr>
          <p:nvPr/>
        </p:nvCxnSpPr>
        <p:spPr>
          <a:xfrm flipH="1">
            <a:off x="7838547" y="5488528"/>
            <a:ext cx="184211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6" name="Google Shape;3513;p41">
            <a:extLst>
              <a:ext uri="{FF2B5EF4-FFF2-40B4-BE49-F238E27FC236}">
                <a16:creationId xmlns:a16="http://schemas.microsoft.com/office/drawing/2014/main" id="{63B57046-EA11-A947-84C5-3E4C47FBFC36}"/>
              </a:ext>
            </a:extLst>
          </p:cNvPr>
          <p:cNvCxnSpPr>
            <a:cxnSpLocks/>
          </p:cNvCxnSpPr>
          <p:nvPr/>
        </p:nvCxnSpPr>
        <p:spPr>
          <a:xfrm flipV="1">
            <a:off x="8197001" y="4052296"/>
            <a:ext cx="336995" cy="1314214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0" name="Google Shape;3510;p41">
            <a:extLst>
              <a:ext uri="{FF2B5EF4-FFF2-40B4-BE49-F238E27FC236}">
                <a16:creationId xmlns:a16="http://schemas.microsoft.com/office/drawing/2014/main" id="{AD1C73C1-EB47-7648-BDFD-740774813B7F}"/>
              </a:ext>
            </a:extLst>
          </p:cNvPr>
          <p:cNvCxnSpPr>
            <a:cxnSpLocks/>
          </p:cNvCxnSpPr>
          <p:nvPr/>
        </p:nvCxnSpPr>
        <p:spPr>
          <a:xfrm flipH="1" flipV="1">
            <a:off x="8715215" y="3967430"/>
            <a:ext cx="193765" cy="103486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08" name="Group 207">
            <a:extLst>
              <a:ext uri="{FF2B5EF4-FFF2-40B4-BE49-F238E27FC236}">
                <a16:creationId xmlns:a16="http://schemas.microsoft.com/office/drawing/2014/main" id="{A39092B3-454B-864B-B354-B0169CB373A0}"/>
              </a:ext>
            </a:extLst>
          </p:cNvPr>
          <p:cNvGrpSpPr/>
          <p:nvPr/>
        </p:nvGrpSpPr>
        <p:grpSpPr>
          <a:xfrm>
            <a:off x="7516559" y="1976285"/>
            <a:ext cx="1770242" cy="4120186"/>
            <a:chOff x="2410937" y="853347"/>
            <a:chExt cx="2272353" cy="5288836"/>
          </a:xfrm>
          <a:solidFill>
            <a:schemeClr val="accent1">
              <a:alpha val="20000"/>
            </a:schemeClr>
          </a:solidFill>
        </p:grpSpPr>
        <p:sp>
          <p:nvSpPr>
            <p:cNvPr id="209" name="Google Shape;620;p19">
              <a:extLst>
                <a:ext uri="{FF2B5EF4-FFF2-40B4-BE49-F238E27FC236}">
                  <a16:creationId xmlns:a16="http://schemas.microsoft.com/office/drawing/2014/main" id="{47810AAE-7849-E84B-832D-0C126F50537F}"/>
                </a:ext>
              </a:extLst>
            </p:cNvPr>
            <p:cNvSpPr>
              <a:spLocks/>
            </p:cNvSpPr>
            <p:nvPr/>
          </p:nvSpPr>
          <p:spPr>
            <a:xfrm>
              <a:off x="2410937" y="1670505"/>
              <a:ext cx="2272353" cy="4471678"/>
            </a:xfrm>
            <a:prstGeom prst="roundRect">
              <a:avLst>
                <a:gd name="adj" fmla="val 8264"/>
              </a:avLst>
            </a:prstGeom>
            <a:grpFill/>
            <a:ln>
              <a:solidFill>
                <a:schemeClr val="accent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10" name="Google Shape;620;p19">
              <a:extLst>
                <a:ext uri="{FF2B5EF4-FFF2-40B4-BE49-F238E27FC236}">
                  <a16:creationId xmlns:a16="http://schemas.microsoft.com/office/drawing/2014/main" id="{405CBC2E-6C50-074A-BBF5-B7E370E3A908}"/>
                </a:ext>
              </a:extLst>
            </p:cNvPr>
            <p:cNvSpPr>
              <a:spLocks/>
            </p:cNvSpPr>
            <p:nvPr/>
          </p:nvSpPr>
          <p:spPr>
            <a:xfrm>
              <a:off x="2423207" y="853347"/>
              <a:ext cx="2247813" cy="538271"/>
            </a:xfrm>
            <a:prstGeom prst="roundRect">
              <a:avLst>
                <a:gd name="adj" fmla="val 26497"/>
              </a:avLst>
            </a:prstGeom>
            <a:grpFill/>
            <a:ln>
              <a:solidFill>
                <a:schemeClr val="accent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214" name="Group 213">
            <a:extLst>
              <a:ext uri="{FF2B5EF4-FFF2-40B4-BE49-F238E27FC236}">
                <a16:creationId xmlns:a16="http://schemas.microsoft.com/office/drawing/2014/main" id="{103A0D33-5C0D-5A43-ABAB-675E2AC56F8F}"/>
              </a:ext>
            </a:extLst>
          </p:cNvPr>
          <p:cNvGrpSpPr/>
          <p:nvPr/>
        </p:nvGrpSpPr>
        <p:grpSpPr>
          <a:xfrm>
            <a:off x="2733155" y="2983221"/>
            <a:ext cx="6725690" cy="3067817"/>
            <a:chOff x="1389254" y="2088018"/>
            <a:chExt cx="8633365" cy="3937973"/>
          </a:xfrm>
        </p:grpSpPr>
        <p:grpSp>
          <p:nvGrpSpPr>
            <p:cNvPr id="204" name="Group 203">
              <a:extLst>
                <a:ext uri="{FF2B5EF4-FFF2-40B4-BE49-F238E27FC236}">
                  <a16:creationId xmlns:a16="http://schemas.microsoft.com/office/drawing/2014/main" id="{567C3002-F4F1-844C-9C83-70810C6C3BC9}"/>
                </a:ext>
              </a:extLst>
            </p:cNvPr>
            <p:cNvGrpSpPr/>
            <p:nvPr/>
          </p:nvGrpSpPr>
          <p:grpSpPr>
            <a:xfrm>
              <a:off x="1958620" y="2287309"/>
              <a:ext cx="8063999" cy="3548149"/>
              <a:chOff x="1993344" y="2345182"/>
              <a:chExt cx="8063999" cy="3548149"/>
            </a:xfrm>
          </p:grpSpPr>
          <p:cxnSp>
            <p:nvCxnSpPr>
              <p:cNvPr id="23" name="Google Shape;3434;p41">
                <a:extLst>
                  <a:ext uri="{FF2B5EF4-FFF2-40B4-BE49-F238E27FC236}">
                    <a16:creationId xmlns:a16="http://schemas.microsoft.com/office/drawing/2014/main" id="{D0AC1D91-28E8-8E48-A698-3F5DCAB1900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93344" y="3349014"/>
                <a:ext cx="8063999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4" name="Google Shape;3435;p41">
                <a:extLst>
                  <a:ext uri="{FF2B5EF4-FFF2-40B4-BE49-F238E27FC236}">
                    <a16:creationId xmlns:a16="http://schemas.microsoft.com/office/drawing/2014/main" id="{9076F562-3C63-C848-9BBC-217C6D9D7B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93344" y="3850930"/>
                <a:ext cx="8063999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" name="Google Shape;3436;p41">
                <a:extLst>
                  <a:ext uri="{FF2B5EF4-FFF2-40B4-BE49-F238E27FC236}">
                    <a16:creationId xmlns:a16="http://schemas.microsoft.com/office/drawing/2014/main" id="{8A48C1FD-FE41-D648-B003-50B240A705A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93344" y="4352846"/>
                <a:ext cx="8063999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" name="Google Shape;3437;p41">
                <a:extLst>
                  <a:ext uri="{FF2B5EF4-FFF2-40B4-BE49-F238E27FC236}">
                    <a16:creationId xmlns:a16="http://schemas.microsoft.com/office/drawing/2014/main" id="{67349A01-BA13-8A42-902A-F58704A6F29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93344" y="4854762"/>
                <a:ext cx="8063999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" name="Google Shape;3438;p41">
                <a:extLst>
                  <a:ext uri="{FF2B5EF4-FFF2-40B4-BE49-F238E27FC236}">
                    <a16:creationId xmlns:a16="http://schemas.microsoft.com/office/drawing/2014/main" id="{01F99FC3-AC66-3346-B9D4-64CBE2D442C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93344" y="5356678"/>
                <a:ext cx="8063999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8" name="Google Shape;3439;p41">
                <a:extLst>
                  <a:ext uri="{FF2B5EF4-FFF2-40B4-BE49-F238E27FC236}">
                    <a16:creationId xmlns:a16="http://schemas.microsoft.com/office/drawing/2014/main" id="{2A9FED70-7842-1E45-8BE3-E3331FE8108D}"/>
                  </a:ext>
                </a:extLst>
              </p:cNvPr>
              <p:cNvSpPr/>
              <p:nvPr/>
            </p:nvSpPr>
            <p:spPr>
              <a:xfrm>
                <a:off x="1993344" y="5858595"/>
                <a:ext cx="8063999" cy="34736"/>
              </a:xfrm>
              <a:custGeom>
                <a:avLst/>
                <a:gdLst/>
                <a:ahLst/>
                <a:cxnLst/>
                <a:rect l="l" t="t" r="r" b="b"/>
                <a:pathLst>
                  <a:path w="117796" h="638" extrusionOk="0">
                    <a:moveTo>
                      <a:pt x="319" y="1"/>
                    </a:moveTo>
                    <a:cubicBezTo>
                      <a:pt x="142" y="1"/>
                      <a:pt x="1" y="142"/>
                      <a:pt x="1" y="319"/>
                    </a:cubicBezTo>
                    <a:cubicBezTo>
                      <a:pt x="1" y="496"/>
                      <a:pt x="142" y="637"/>
                      <a:pt x="319" y="637"/>
                    </a:cubicBezTo>
                    <a:lnTo>
                      <a:pt x="117477" y="637"/>
                    </a:lnTo>
                    <a:cubicBezTo>
                      <a:pt x="117654" y="637"/>
                      <a:pt x="117796" y="496"/>
                      <a:pt x="117796" y="319"/>
                    </a:cubicBezTo>
                    <a:cubicBezTo>
                      <a:pt x="117796" y="142"/>
                      <a:pt x="117654" y="1"/>
                      <a:pt x="117477" y="1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cxnSp>
            <p:nvCxnSpPr>
              <p:cNvPr id="137" name="Google Shape;3434;p41">
                <a:extLst>
                  <a:ext uri="{FF2B5EF4-FFF2-40B4-BE49-F238E27FC236}">
                    <a16:creationId xmlns:a16="http://schemas.microsoft.com/office/drawing/2014/main" id="{FC38A1BB-38E9-D94B-A184-95FF7FA794C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93344" y="2847098"/>
                <a:ext cx="8063999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8" name="Google Shape;3434;p41">
                <a:extLst>
                  <a:ext uri="{FF2B5EF4-FFF2-40B4-BE49-F238E27FC236}">
                    <a16:creationId xmlns:a16="http://schemas.microsoft.com/office/drawing/2014/main" id="{FA76B373-0E07-E34A-BBBC-FB7A7ED1B2D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93344" y="2345182"/>
                <a:ext cx="8063999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13" name="Group 212">
              <a:extLst>
                <a:ext uri="{FF2B5EF4-FFF2-40B4-BE49-F238E27FC236}">
                  <a16:creationId xmlns:a16="http://schemas.microsoft.com/office/drawing/2014/main" id="{26EBD7A6-BF8A-3E48-BD0F-79782525D77F}"/>
                </a:ext>
              </a:extLst>
            </p:cNvPr>
            <p:cNvGrpSpPr/>
            <p:nvPr/>
          </p:nvGrpSpPr>
          <p:grpSpPr>
            <a:xfrm>
              <a:off x="1389254" y="2088018"/>
              <a:ext cx="504542" cy="3937973"/>
              <a:chOff x="1389254" y="2088018"/>
              <a:chExt cx="504542" cy="3937973"/>
            </a:xfrm>
          </p:grpSpPr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FAD0E36A-FA00-E947-87A8-6A367C9A6E8D}"/>
                  </a:ext>
                </a:extLst>
              </p:cNvPr>
              <p:cNvSpPr txBox="1"/>
              <p:nvPr/>
            </p:nvSpPr>
            <p:spPr>
              <a:xfrm>
                <a:off x="1456128" y="5093075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2</a:t>
                </a:r>
              </a:p>
            </p:txBody>
          </p:sp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FF7B8EBC-498E-E249-BF2C-6B5AE45AE955}"/>
                  </a:ext>
                </a:extLst>
              </p:cNvPr>
              <p:cNvSpPr txBox="1"/>
              <p:nvPr/>
            </p:nvSpPr>
            <p:spPr>
              <a:xfrm>
                <a:off x="1389254" y="3084197"/>
                <a:ext cx="504542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10</a:t>
                </a:r>
              </a:p>
            </p:txBody>
          </p:sp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1DED865C-7AA3-9E4C-BB01-FC42B0A0989B}"/>
                  </a:ext>
                </a:extLst>
              </p:cNvPr>
              <p:cNvSpPr txBox="1"/>
              <p:nvPr/>
            </p:nvSpPr>
            <p:spPr>
              <a:xfrm>
                <a:off x="1456127" y="3598413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8</a:t>
                </a:r>
              </a:p>
            </p:txBody>
          </p:sp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CD772369-DC74-C94E-8523-3FE7547AF177}"/>
                  </a:ext>
                </a:extLst>
              </p:cNvPr>
              <p:cNvSpPr txBox="1"/>
              <p:nvPr/>
            </p:nvSpPr>
            <p:spPr>
              <a:xfrm>
                <a:off x="1456127" y="4098645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6</a:t>
                </a:r>
              </a:p>
            </p:txBody>
          </p:sp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AFFDF699-4046-8B40-83C9-B02FB025330E}"/>
                  </a:ext>
                </a:extLst>
              </p:cNvPr>
              <p:cNvSpPr txBox="1"/>
              <p:nvPr/>
            </p:nvSpPr>
            <p:spPr>
              <a:xfrm>
                <a:off x="1456127" y="459284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4</a:t>
                </a:r>
              </a:p>
            </p:txBody>
          </p:sp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2D451BA1-3882-F143-991B-C496616AC650}"/>
                  </a:ext>
                </a:extLst>
              </p:cNvPr>
              <p:cNvSpPr txBox="1"/>
              <p:nvPr/>
            </p:nvSpPr>
            <p:spPr>
              <a:xfrm>
                <a:off x="1389254" y="2588250"/>
                <a:ext cx="504542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12</a:t>
                </a:r>
              </a:p>
            </p:txBody>
          </p:sp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CC9A6292-10BE-5C41-B055-B3DFB8F2A26C}"/>
                  </a:ext>
                </a:extLst>
              </p:cNvPr>
              <p:cNvSpPr txBox="1"/>
              <p:nvPr/>
            </p:nvSpPr>
            <p:spPr>
              <a:xfrm>
                <a:off x="1389254" y="2088018"/>
                <a:ext cx="504542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14</a:t>
                </a:r>
              </a:p>
            </p:txBody>
          </p:sp>
          <p:sp>
            <p:nvSpPr>
              <p:cNvPr id="212" name="TextBox 211">
                <a:extLst>
                  <a:ext uri="{FF2B5EF4-FFF2-40B4-BE49-F238E27FC236}">
                    <a16:creationId xmlns:a16="http://schemas.microsoft.com/office/drawing/2014/main" id="{03925BB5-D887-6841-9397-77CC361EFAB4}"/>
                  </a:ext>
                </a:extLst>
              </p:cNvPr>
              <p:cNvSpPr txBox="1"/>
              <p:nvPr/>
            </p:nvSpPr>
            <p:spPr>
              <a:xfrm>
                <a:off x="1456126" y="5591409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0</a:t>
                </a:r>
              </a:p>
            </p:txBody>
          </p:sp>
        </p:grp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EEB8CBB0-9F64-434D-964F-4C6044B73E59}"/>
              </a:ext>
            </a:extLst>
          </p:cNvPr>
          <p:cNvGrpSpPr/>
          <p:nvPr/>
        </p:nvGrpSpPr>
        <p:grpSpPr>
          <a:xfrm>
            <a:off x="3514734" y="1386382"/>
            <a:ext cx="5736666" cy="419333"/>
            <a:chOff x="878964" y="860032"/>
            <a:chExt cx="7363814" cy="538273"/>
          </a:xfrm>
        </p:grpSpPr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BAC946B9-B3D7-4546-82E4-EE4862AACA07}"/>
                </a:ext>
              </a:extLst>
            </p:cNvPr>
            <p:cNvGrpSpPr/>
            <p:nvPr/>
          </p:nvGrpSpPr>
          <p:grpSpPr>
            <a:xfrm>
              <a:off x="878964" y="860032"/>
              <a:ext cx="538273" cy="538273"/>
              <a:chOff x="1752673" y="495870"/>
              <a:chExt cx="538273" cy="538273"/>
            </a:xfrm>
          </p:grpSpPr>
          <p:sp>
            <p:nvSpPr>
              <p:cNvPr id="164" name="Google Shape;620;p19">
                <a:extLst>
                  <a:ext uri="{FF2B5EF4-FFF2-40B4-BE49-F238E27FC236}">
                    <a16:creationId xmlns:a16="http://schemas.microsoft.com/office/drawing/2014/main" id="{E7F47521-A9FF-4743-9A0E-4D42FE41EAB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2E6407D9-9DB4-8C47-8718-6950CD41A719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0</a:t>
                </a:r>
              </a:p>
            </p:txBody>
          </p:sp>
        </p:grpSp>
        <p:grpSp>
          <p:nvGrpSpPr>
            <p:cNvPr id="118" name="Group 117">
              <a:extLst>
                <a:ext uri="{FF2B5EF4-FFF2-40B4-BE49-F238E27FC236}">
                  <a16:creationId xmlns:a16="http://schemas.microsoft.com/office/drawing/2014/main" id="{D8E8BC57-A04B-A147-8FAF-FBDD0E817194}"/>
                </a:ext>
              </a:extLst>
            </p:cNvPr>
            <p:cNvGrpSpPr/>
            <p:nvPr/>
          </p:nvGrpSpPr>
          <p:grpSpPr>
            <a:xfrm>
              <a:off x="1447759" y="860032"/>
              <a:ext cx="538273" cy="538273"/>
              <a:chOff x="1752673" y="495870"/>
              <a:chExt cx="538273" cy="538273"/>
            </a:xfrm>
          </p:grpSpPr>
          <p:sp>
            <p:nvSpPr>
              <p:cNvPr id="162" name="Google Shape;620;p19">
                <a:extLst>
                  <a:ext uri="{FF2B5EF4-FFF2-40B4-BE49-F238E27FC236}">
                    <a16:creationId xmlns:a16="http://schemas.microsoft.com/office/drawing/2014/main" id="{6D930BE5-0644-BB45-B195-97B2767D0F5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63" name="TextBox 162">
                <a:extLst>
                  <a:ext uri="{FF2B5EF4-FFF2-40B4-BE49-F238E27FC236}">
                    <a16:creationId xmlns:a16="http://schemas.microsoft.com/office/drawing/2014/main" id="{A40A00BC-7BFD-E84E-A958-81BA5FE53910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</a:t>
                </a:r>
              </a:p>
            </p:txBody>
          </p:sp>
        </p:grpSp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FF837B42-C8E8-644A-B7F6-785462CDD896}"/>
                </a:ext>
              </a:extLst>
            </p:cNvPr>
            <p:cNvGrpSpPr/>
            <p:nvPr/>
          </p:nvGrpSpPr>
          <p:grpSpPr>
            <a:xfrm>
              <a:off x="2016554" y="860032"/>
              <a:ext cx="538273" cy="538273"/>
              <a:chOff x="1752673" y="495870"/>
              <a:chExt cx="538273" cy="538273"/>
            </a:xfrm>
          </p:grpSpPr>
          <p:sp>
            <p:nvSpPr>
              <p:cNvPr id="160" name="Google Shape;620;p19">
                <a:extLst>
                  <a:ext uri="{FF2B5EF4-FFF2-40B4-BE49-F238E27FC236}">
                    <a16:creationId xmlns:a16="http://schemas.microsoft.com/office/drawing/2014/main" id="{3B37D4C6-2778-8248-AA4E-9ED044B45D2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C53AF1BC-F0A8-1A47-AE65-39729C478BE2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3</a:t>
                </a:r>
              </a:p>
            </p:txBody>
          </p:sp>
        </p:grpSp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350151BF-1D61-2247-82EE-236774457012}"/>
                </a:ext>
              </a:extLst>
            </p:cNvPr>
            <p:cNvGrpSpPr/>
            <p:nvPr/>
          </p:nvGrpSpPr>
          <p:grpSpPr>
            <a:xfrm>
              <a:off x="2585349" y="860032"/>
              <a:ext cx="538273" cy="538273"/>
              <a:chOff x="1752673" y="495870"/>
              <a:chExt cx="538273" cy="538273"/>
            </a:xfrm>
          </p:grpSpPr>
          <p:sp>
            <p:nvSpPr>
              <p:cNvPr id="158" name="Google Shape;620;p19">
                <a:extLst>
                  <a:ext uri="{FF2B5EF4-FFF2-40B4-BE49-F238E27FC236}">
                    <a16:creationId xmlns:a16="http://schemas.microsoft.com/office/drawing/2014/main" id="{F6730818-CA0E-8C4D-BB59-F38FECF5FC3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57993998-67BA-DB40-97DF-A2057FC35C58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2</a:t>
                </a:r>
              </a:p>
            </p:txBody>
          </p:sp>
        </p:grpSp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BFE7FA58-B8E1-DE48-9B0A-3E72FF2A689D}"/>
                </a:ext>
              </a:extLst>
            </p:cNvPr>
            <p:cNvGrpSpPr/>
            <p:nvPr/>
          </p:nvGrpSpPr>
          <p:grpSpPr>
            <a:xfrm>
              <a:off x="3154144" y="860032"/>
              <a:ext cx="538273" cy="538273"/>
              <a:chOff x="1752673" y="495870"/>
              <a:chExt cx="538273" cy="538273"/>
            </a:xfrm>
          </p:grpSpPr>
          <p:sp>
            <p:nvSpPr>
              <p:cNvPr id="156" name="Google Shape;620;p19">
                <a:extLst>
                  <a:ext uri="{FF2B5EF4-FFF2-40B4-BE49-F238E27FC236}">
                    <a16:creationId xmlns:a16="http://schemas.microsoft.com/office/drawing/2014/main" id="{DD88B6AD-E645-EC4B-A163-AB58662556C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2E4B3AFE-89A0-4D43-BE89-B1A1F15CCCE8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9</a:t>
                </a:r>
              </a:p>
            </p:txBody>
          </p:sp>
        </p:grpSp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7A0E353D-5B61-8D41-90DD-7975742E748D}"/>
                </a:ext>
              </a:extLst>
            </p:cNvPr>
            <p:cNvGrpSpPr/>
            <p:nvPr/>
          </p:nvGrpSpPr>
          <p:grpSpPr>
            <a:xfrm>
              <a:off x="3722939" y="860032"/>
              <a:ext cx="538273" cy="538273"/>
              <a:chOff x="1752673" y="495870"/>
              <a:chExt cx="538273" cy="538273"/>
            </a:xfrm>
          </p:grpSpPr>
          <p:sp>
            <p:nvSpPr>
              <p:cNvPr id="154" name="Google Shape;620;p19">
                <a:extLst>
                  <a:ext uri="{FF2B5EF4-FFF2-40B4-BE49-F238E27FC236}">
                    <a16:creationId xmlns:a16="http://schemas.microsoft.com/office/drawing/2014/main" id="{42C2B250-A2FF-E54C-8FBC-FE0A783AB4D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2B599FF9-2AE8-3B4C-80D3-CB6268E64112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</a:t>
                </a:r>
              </a:p>
            </p:txBody>
          </p:sp>
        </p:grpSp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id="{EE2797A2-5C64-3549-B2E6-E7E6AE25BD8D}"/>
                </a:ext>
              </a:extLst>
            </p:cNvPr>
            <p:cNvGrpSpPr/>
            <p:nvPr/>
          </p:nvGrpSpPr>
          <p:grpSpPr>
            <a:xfrm>
              <a:off x="4860529" y="860032"/>
              <a:ext cx="538273" cy="538273"/>
              <a:chOff x="1752673" y="495870"/>
              <a:chExt cx="538273" cy="538273"/>
            </a:xfrm>
          </p:grpSpPr>
          <p:sp>
            <p:nvSpPr>
              <p:cNvPr id="152" name="Google Shape;620;p19">
                <a:extLst>
                  <a:ext uri="{FF2B5EF4-FFF2-40B4-BE49-F238E27FC236}">
                    <a16:creationId xmlns:a16="http://schemas.microsoft.com/office/drawing/2014/main" id="{3B540E9C-D980-6148-BD8D-6E7F750FF14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1E5D7E67-177E-2A4C-93AD-6D4390BAFB77}"/>
                  </a:ext>
                </a:extLst>
              </p:cNvPr>
              <p:cNvSpPr txBox="1"/>
              <p:nvPr/>
            </p:nvSpPr>
            <p:spPr>
              <a:xfrm>
                <a:off x="1769537" y="564950"/>
                <a:ext cx="504543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15</a:t>
                </a:r>
              </a:p>
            </p:txBody>
          </p:sp>
        </p:grpSp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373F290F-3FC5-3245-8222-71CD624824C8}"/>
                </a:ext>
              </a:extLst>
            </p:cNvPr>
            <p:cNvGrpSpPr/>
            <p:nvPr/>
          </p:nvGrpSpPr>
          <p:grpSpPr>
            <a:xfrm>
              <a:off x="4291734" y="860032"/>
              <a:ext cx="538273" cy="538273"/>
              <a:chOff x="1752673" y="495870"/>
              <a:chExt cx="538273" cy="538273"/>
            </a:xfrm>
          </p:grpSpPr>
          <p:sp>
            <p:nvSpPr>
              <p:cNvPr id="150" name="Google Shape;620;p19">
                <a:extLst>
                  <a:ext uri="{FF2B5EF4-FFF2-40B4-BE49-F238E27FC236}">
                    <a16:creationId xmlns:a16="http://schemas.microsoft.com/office/drawing/2014/main" id="{7DE5EDA2-A26F-F243-9E99-76E36ECB330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B996658A-209D-D448-ABA8-13F2B571A267}"/>
                  </a:ext>
                </a:extLst>
              </p:cNvPr>
              <p:cNvSpPr txBox="1"/>
              <p:nvPr/>
            </p:nvSpPr>
            <p:spPr>
              <a:xfrm>
                <a:off x="1769537" y="564950"/>
                <a:ext cx="504543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14</a:t>
                </a:r>
              </a:p>
            </p:txBody>
          </p:sp>
        </p:grpSp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9AA4A191-E13D-6646-8657-406E0B3F675C}"/>
                </a:ext>
              </a:extLst>
            </p:cNvPr>
            <p:cNvGrpSpPr/>
            <p:nvPr/>
          </p:nvGrpSpPr>
          <p:grpSpPr>
            <a:xfrm>
              <a:off x="5429324" y="860032"/>
              <a:ext cx="538273" cy="538273"/>
              <a:chOff x="1752673" y="495870"/>
              <a:chExt cx="538273" cy="538273"/>
            </a:xfrm>
          </p:grpSpPr>
          <p:sp>
            <p:nvSpPr>
              <p:cNvPr id="147" name="Google Shape;620;p19">
                <a:extLst>
                  <a:ext uri="{FF2B5EF4-FFF2-40B4-BE49-F238E27FC236}">
                    <a16:creationId xmlns:a16="http://schemas.microsoft.com/office/drawing/2014/main" id="{81C437D9-8B40-A641-A2B1-8A2B4F4D57C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9AA4526E-6BD3-8543-BE50-701CDA80C0DA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</a:t>
                </a:r>
              </a:p>
            </p:txBody>
          </p:sp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63179DA2-BE0D-1E4D-A12F-95DC0BDEC80E}"/>
                </a:ext>
              </a:extLst>
            </p:cNvPr>
            <p:cNvGrpSpPr/>
            <p:nvPr/>
          </p:nvGrpSpPr>
          <p:grpSpPr>
            <a:xfrm>
              <a:off x="5998119" y="860032"/>
              <a:ext cx="538273" cy="538273"/>
              <a:chOff x="1752673" y="495870"/>
              <a:chExt cx="538273" cy="538273"/>
            </a:xfrm>
          </p:grpSpPr>
          <p:sp>
            <p:nvSpPr>
              <p:cNvPr id="145" name="Google Shape;620;p19">
                <a:extLst>
                  <a:ext uri="{FF2B5EF4-FFF2-40B4-BE49-F238E27FC236}">
                    <a16:creationId xmlns:a16="http://schemas.microsoft.com/office/drawing/2014/main" id="{8684C19A-7E36-D847-A965-0DB0336151D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D951ACC0-CC73-C246-A5DD-BC6029196225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2</a:t>
                </a:r>
              </a:p>
            </p:txBody>
          </p:sp>
        </p:grpSp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8DE7A6D9-05A0-7243-89B7-93ACBA371700}"/>
                </a:ext>
              </a:extLst>
            </p:cNvPr>
            <p:cNvGrpSpPr/>
            <p:nvPr/>
          </p:nvGrpSpPr>
          <p:grpSpPr>
            <a:xfrm>
              <a:off x="6566914" y="860032"/>
              <a:ext cx="538273" cy="538273"/>
              <a:chOff x="1752673" y="495870"/>
              <a:chExt cx="538273" cy="538273"/>
            </a:xfrm>
          </p:grpSpPr>
          <p:sp>
            <p:nvSpPr>
              <p:cNvPr id="143" name="Google Shape;620;p19">
                <a:extLst>
                  <a:ext uri="{FF2B5EF4-FFF2-40B4-BE49-F238E27FC236}">
                    <a16:creationId xmlns:a16="http://schemas.microsoft.com/office/drawing/2014/main" id="{BF6C3871-3C1E-1B4C-8517-86EDE706135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3251A81C-69A2-2040-B342-A39659A1CAE8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2</a:t>
                </a:r>
              </a:p>
            </p:txBody>
          </p:sp>
        </p:grpSp>
        <p:grpSp>
          <p:nvGrpSpPr>
            <p:cNvPr id="135" name="Group 134">
              <a:extLst>
                <a:ext uri="{FF2B5EF4-FFF2-40B4-BE49-F238E27FC236}">
                  <a16:creationId xmlns:a16="http://schemas.microsoft.com/office/drawing/2014/main" id="{10BA56AB-97AF-2F42-BEFA-0013BDC62C1B}"/>
                </a:ext>
              </a:extLst>
            </p:cNvPr>
            <p:cNvGrpSpPr/>
            <p:nvPr/>
          </p:nvGrpSpPr>
          <p:grpSpPr>
            <a:xfrm>
              <a:off x="7135709" y="860032"/>
              <a:ext cx="538273" cy="538273"/>
              <a:chOff x="1752673" y="495870"/>
              <a:chExt cx="538273" cy="538273"/>
            </a:xfrm>
          </p:grpSpPr>
          <p:sp>
            <p:nvSpPr>
              <p:cNvPr id="141" name="Google Shape;620;p19">
                <a:extLst>
                  <a:ext uri="{FF2B5EF4-FFF2-40B4-BE49-F238E27FC236}">
                    <a16:creationId xmlns:a16="http://schemas.microsoft.com/office/drawing/2014/main" id="{0446967A-A238-7244-91F1-43BD2CC4B17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6BB122C6-C89A-7D46-AEC0-5D86FE9E48E2}"/>
                  </a:ext>
                </a:extLst>
              </p:cNvPr>
              <p:cNvSpPr txBox="1"/>
              <p:nvPr/>
            </p:nvSpPr>
            <p:spPr>
              <a:xfrm>
                <a:off x="1769537" y="564950"/>
                <a:ext cx="504543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10</a:t>
                </a:r>
              </a:p>
            </p:txBody>
          </p:sp>
        </p:grp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2DD6C9F8-3177-2A4A-BF17-AF5D38593BC0}"/>
                </a:ext>
              </a:extLst>
            </p:cNvPr>
            <p:cNvGrpSpPr/>
            <p:nvPr/>
          </p:nvGrpSpPr>
          <p:grpSpPr>
            <a:xfrm>
              <a:off x="7704505" y="860032"/>
              <a:ext cx="538273" cy="538273"/>
              <a:chOff x="1752673" y="495870"/>
              <a:chExt cx="538273" cy="538273"/>
            </a:xfrm>
          </p:grpSpPr>
          <p:sp>
            <p:nvSpPr>
              <p:cNvPr id="139" name="Google Shape;620;p19">
                <a:extLst>
                  <a:ext uri="{FF2B5EF4-FFF2-40B4-BE49-F238E27FC236}">
                    <a16:creationId xmlns:a16="http://schemas.microsoft.com/office/drawing/2014/main" id="{9C8BCD39-254E-7E4A-8F0D-8985520CB47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7ED2BA36-5581-F24E-B379-20315235D1C3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7</a:t>
                </a:r>
              </a:p>
            </p:txBody>
          </p:sp>
        </p:grpSp>
      </p:grpSp>
      <p:grpSp>
        <p:nvGrpSpPr>
          <p:cNvPr id="207" name="Group 206">
            <a:extLst>
              <a:ext uri="{FF2B5EF4-FFF2-40B4-BE49-F238E27FC236}">
                <a16:creationId xmlns:a16="http://schemas.microsoft.com/office/drawing/2014/main" id="{980C5C44-47AD-9A4D-8714-D0420BB47BE8}"/>
              </a:ext>
            </a:extLst>
          </p:cNvPr>
          <p:cNvGrpSpPr/>
          <p:nvPr/>
        </p:nvGrpSpPr>
        <p:grpSpPr>
          <a:xfrm>
            <a:off x="3502030" y="1382953"/>
            <a:ext cx="1770242" cy="4704282"/>
            <a:chOff x="2410937" y="103578"/>
            <a:chExt cx="2272353" cy="6038605"/>
          </a:xfrm>
          <a:solidFill>
            <a:schemeClr val="accent6">
              <a:alpha val="20000"/>
            </a:schemeClr>
          </a:solidFill>
        </p:grpSpPr>
        <p:sp>
          <p:nvSpPr>
            <p:cNvPr id="205" name="Google Shape;620;p19">
              <a:extLst>
                <a:ext uri="{FF2B5EF4-FFF2-40B4-BE49-F238E27FC236}">
                  <a16:creationId xmlns:a16="http://schemas.microsoft.com/office/drawing/2014/main" id="{6F104C2E-1B2A-2443-A5D0-4E71A2C8B128}"/>
                </a:ext>
              </a:extLst>
            </p:cNvPr>
            <p:cNvSpPr>
              <a:spLocks/>
            </p:cNvSpPr>
            <p:nvPr/>
          </p:nvSpPr>
          <p:spPr>
            <a:xfrm>
              <a:off x="2410937" y="1670505"/>
              <a:ext cx="2272353" cy="4471678"/>
            </a:xfrm>
            <a:prstGeom prst="roundRect">
              <a:avLst>
                <a:gd name="adj" fmla="val 8264"/>
              </a:avLst>
            </a:prstGeom>
            <a:grpFill/>
            <a:ln>
              <a:solidFill>
                <a:schemeClr val="accent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06" name="Google Shape;620;p19">
              <a:extLst>
                <a:ext uri="{FF2B5EF4-FFF2-40B4-BE49-F238E27FC236}">
                  <a16:creationId xmlns:a16="http://schemas.microsoft.com/office/drawing/2014/main" id="{B0D176BE-02AE-EB44-AA8B-DE2306ECB9EC}"/>
                </a:ext>
              </a:extLst>
            </p:cNvPr>
            <p:cNvSpPr>
              <a:spLocks/>
            </p:cNvSpPr>
            <p:nvPr/>
          </p:nvSpPr>
          <p:spPr>
            <a:xfrm>
              <a:off x="2422686" y="103578"/>
              <a:ext cx="2247812" cy="538271"/>
            </a:xfrm>
            <a:prstGeom prst="roundRect">
              <a:avLst>
                <a:gd name="adj" fmla="val 26497"/>
              </a:avLst>
            </a:prstGeom>
            <a:grpFill/>
            <a:ln>
              <a:solidFill>
                <a:schemeClr val="accent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EE5CADD0-69B9-AE46-81AF-F584E0DD18D1}"/>
              </a:ext>
            </a:extLst>
          </p:cNvPr>
          <p:cNvGrpSpPr/>
          <p:nvPr/>
        </p:nvGrpSpPr>
        <p:grpSpPr>
          <a:xfrm>
            <a:off x="3514734" y="761529"/>
            <a:ext cx="419333" cy="419333"/>
            <a:chOff x="1752673" y="495870"/>
            <a:chExt cx="538273" cy="538273"/>
          </a:xfrm>
          <a:solidFill>
            <a:schemeClr val="bg2">
              <a:lumMod val="90000"/>
            </a:schemeClr>
          </a:solidFill>
        </p:grpSpPr>
        <p:sp>
          <p:nvSpPr>
            <p:cNvPr id="221" name="Google Shape;620;p19">
              <a:extLst>
                <a:ext uri="{FF2B5EF4-FFF2-40B4-BE49-F238E27FC236}">
                  <a16:creationId xmlns:a16="http://schemas.microsoft.com/office/drawing/2014/main" id="{A239C3F0-3920-8143-89B1-78373BA8F57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22" name="TextBox 221">
              <a:extLst>
                <a:ext uri="{FF2B5EF4-FFF2-40B4-BE49-F238E27FC236}">
                  <a16:creationId xmlns:a16="http://schemas.microsoft.com/office/drawing/2014/main" id="{4743B655-572B-6B49-8E52-7726EC419E32}"/>
                </a:ext>
              </a:extLst>
            </p:cNvPr>
            <p:cNvSpPr txBox="1"/>
            <p:nvPr/>
          </p:nvSpPr>
          <p:spPr>
            <a:xfrm>
              <a:off x="1836411" y="564950"/>
              <a:ext cx="370795" cy="43458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0</a:t>
              </a:r>
            </a:p>
          </p:txBody>
        </p:sp>
      </p:grp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1887CE4E-ACFE-034E-BAA0-68A2175E0021}"/>
              </a:ext>
            </a:extLst>
          </p:cNvPr>
          <p:cNvGrpSpPr/>
          <p:nvPr/>
        </p:nvGrpSpPr>
        <p:grpSpPr>
          <a:xfrm>
            <a:off x="3945335" y="761529"/>
            <a:ext cx="444352" cy="419333"/>
            <a:chOff x="1736615" y="495870"/>
            <a:chExt cx="570388" cy="538273"/>
          </a:xfrm>
        </p:grpSpPr>
        <p:sp>
          <p:nvSpPr>
            <p:cNvPr id="219" name="Google Shape;620;p19">
              <a:extLst>
                <a:ext uri="{FF2B5EF4-FFF2-40B4-BE49-F238E27FC236}">
                  <a16:creationId xmlns:a16="http://schemas.microsoft.com/office/drawing/2014/main" id="{3F4B657E-6EBE-8B4C-A21E-874A304D125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20" name="TextBox 219">
              <a:extLst>
                <a:ext uri="{FF2B5EF4-FFF2-40B4-BE49-F238E27FC236}">
                  <a16:creationId xmlns:a16="http://schemas.microsoft.com/office/drawing/2014/main" id="{71B0F603-D8BE-CF42-A0BB-5C65D933E59E}"/>
                </a:ext>
              </a:extLst>
            </p:cNvPr>
            <p:cNvSpPr txBox="1"/>
            <p:nvPr/>
          </p:nvSpPr>
          <p:spPr>
            <a:xfrm>
              <a:off x="1736615" y="564950"/>
              <a:ext cx="570388" cy="4345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7.4</a:t>
              </a:r>
            </a:p>
          </p:txBody>
        </p:sp>
      </p:grp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705CD5BA-1CC3-5D43-BCFE-740DF1A5FF33}"/>
              </a:ext>
            </a:extLst>
          </p:cNvPr>
          <p:cNvGrpSpPr/>
          <p:nvPr/>
        </p:nvGrpSpPr>
        <p:grpSpPr>
          <a:xfrm>
            <a:off x="4388446" y="761529"/>
            <a:ext cx="444352" cy="419333"/>
            <a:chOff x="1736615" y="495870"/>
            <a:chExt cx="570388" cy="538273"/>
          </a:xfrm>
        </p:grpSpPr>
        <p:sp>
          <p:nvSpPr>
            <p:cNvPr id="217" name="Google Shape;620;p19">
              <a:extLst>
                <a:ext uri="{FF2B5EF4-FFF2-40B4-BE49-F238E27FC236}">
                  <a16:creationId xmlns:a16="http://schemas.microsoft.com/office/drawing/2014/main" id="{E4DCEF78-949F-8947-B313-AEF0949417D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18" name="TextBox 217">
              <a:extLst>
                <a:ext uri="{FF2B5EF4-FFF2-40B4-BE49-F238E27FC236}">
                  <a16:creationId xmlns:a16="http://schemas.microsoft.com/office/drawing/2014/main" id="{5DA909AE-8DD3-5A4C-A3D4-02119B99E591}"/>
                </a:ext>
              </a:extLst>
            </p:cNvPr>
            <p:cNvSpPr txBox="1"/>
            <p:nvPr/>
          </p:nvSpPr>
          <p:spPr>
            <a:xfrm>
              <a:off x="1736615" y="564950"/>
              <a:ext cx="570388" cy="4345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6.9</a:t>
              </a:r>
            </a:p>
          </p:txBody>
        </p:sp>
      </p:grp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43565AD6-1FE9-194A-B01C-2E2FDDD888CC}"/>
              </a:ext>
            </a:extLst>
          </p:cNvPr>
          <p:cNvGrpSpPr/>
          <p:nvPr/>
        </p:nvGrpSpPr>
        <p:grpSpPr>
          <a:xfrm>
            <a:off x="4779459" y="761529"/>
            <a:ext cx="548549" cy="419333"/>
            <a:chOff x="1669740" y="495870"/>
            <a:chExt cx="704139" cy="538273"/>
          </a:xfrm>
        </p:grpSpPr>
        <p:sp>
          <p:nvSpPr>
            <p:cNvPr id="215" name="Google Shape;620;p19">
              <a:extLst>
                <a:ext uri="{FF2B5EF4-FFF2-40B4-BE49-F238E27FC236}">
                  <a16:creationId xmlns:a16="http://schemas.microsoft.com/office/drawing/2014/main" id="{598759CE-F42B-B343-AD42-C2BB2710B96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16" name="TextBox 215">
              <a:extLst>
                <a:ext uri="{FF2B5EF4-FFF2-40B4-BE49-F238E27FC236}">
                  <a16:creationId xmlns:a16="http://schemas.microsoft.com/office/drawing/2014/main" id="{1734B0D6-CC7B-9E45-B86D-7DA7422057A7}"/>
                </a:ext>
              </a:extLst>
            </p:cNvPr>
            <p:cNvSpPr txBox="1"/>
            <p:nvPr/>
          </p:nvSpPr>
          <p:spPr>
            <a:xfrm>
              <a:off x="1669740" y="564950"/>
              <a:ext cx="704139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14.7</a:t>
              </a:r>
            </a:p>
          </p:txBody>
        </p:sp>
      </p:grpSp>
      <p:grpSp>
        <p:nvGrpSpPr>
          <p:cNvPr id="171" name="Group 170">
            <a:extLst>
              <a:ext uri="{FF2B5EF4-FFF2-40B4-BE49-F238E27FC236}">
                <a16:creationId xmlns:a16="http://schemas.microsoft.com/office/drawing/2014/main" id="{0B6F9F7C-D186-8648-BDD5-38C7F5C2446B}"/>
              </a:ext>
            </a:extLst>
          </p:cNvPr>
          <p:cNvGrpSpPr/>
          <p:nvPr/>
        </p:nvGrpSpPr>
        <p:grpSpPr>
          <a:xfrm>
            <a:off x="5222571" y="761529"/>
            <a:ext cx="548546" cy="419333"/>
            <a:chOff x="1669741" y="495870"/>
            <a:chExt cx="704136" cy="538273"/>
          </a:xfrm>
        </p:grpSpPr>
        <p:sp>
          <p:nvSpPr>
            <p:cNvPr id="203" name="Google Shape;620;p19">
              <a:extLst>
                <a:ext uri="{FF2B5EF4-FFF2-40B4-BE49-F238E27FC236}">
                  <a16:creationId xmlns:a16="http://schemas.microsoft.com/office/drawing/2014/main" id="{2AA633B1-34A4-6D46-86CC-3F520012939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A79E32EF-E7B4-7F4D-81FC-56E3EFEDC477}"/>
                </a:ext>
              </a:extLst>
            </p:cNvPr>
            <p:cNvSpPr txBox="1"/>
            <p:nvPr/>
          </p:nvSpPr>
          <p:spPr>
            <a:xfrm>
              <a:off x="1669741" y="564950"/>
              <a:ext cx="704136" cy="4345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19.3</a:t>
              </a:r>
            </a:p>
          </p:txBody>
        </p:sp>
      </p:grp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F76AFB3D-F65D-CD46-B8FD-DBC6EE110FEF}"/>
              </a:ext>
            </a:extLst>
          </p:cNvPr>
          <p:cNvGrpSpPr/>
          <p:nvPr/>
        </p:nvGrpSpPr>
        <p:grpSpPr>
          <a:xfrm>
            <a:off x="5665681" y="761529"/>
            <a:ext cx="548549" cy="419333"/>
            <a:chOff x="1669740" y="495870"/>
            <a:chExt cx="704139" cy="538273"/>
          </a:xfrm>
        </p:grpSpPr>
        <p:sp>
          <p:nvSpPr>
            <p:cNvPr id="201" name="Google Shape;620;p19">
              <a:extLst>
                <a:ext uri="{FF2B5EF4-FFF2-40B4-BE49-F238E27FC236}">
                  <a16:creationId xmlns:a16="http://schemas.microsoft.com/office/drawing/2014/main" id="{200B285D-C8AE-2643-B810-21397EB0E07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A58C78BD-F695-5B40-A54E-6E1B9C43A521}"/>
                </a:ext>
              </a:extLst>
            </p:cNvPr>
            <p:cNvSpPr txBox="1"/>
            <p:nvPr/>
          </p:nvSpPr>
          <p:spPr>
            <a:xfrm>
              <a:off x="1669740" y="564950"/>
              <a:ext cx="704139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17.7</a:t>
              </a:r>
            </a:p>
          </p:txBody>
        </p:sp>
      </p:grp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2A2975BD-1F6B-A74D-A5D2-4ABD07981332}"/>
              </a:ext>
            </a:extLst>
          </p:cNvPr>
          <p:cNvGrpSpPr/>
          <p:nvPr/>
        </p:nvGrpSpPr>
        <p:grpSpPr>
          <a:xfrm>
            <a:off x="6551903" y="761529"/>
            <a:ext cx="548549" cy="419333"/>
            <a:chOff x="1669740" y="495870"/>
            <a:chExt cx="704139" cy="538273"/>
          </a:xfrm>
        </p:grpSpPr>
        <p:sp>
          <p:nvSpPr>
            <p:cNvPr id="198" name="Google Shape;620;p19">
              <a:extLst>
                <a:ext uri="{FF2B5EF4-FFF2-40B4-BE49-F238E27FC236}">
                  <a16:creationId xmlns:a16="http://schemas.microsoft.com/office/drawing/2014/main" id="{E1FE3C6A-BDCF-0B49-ACF6-20118C4E6F8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478E54E2-7D87-6749-ACAD-B7328400C972}"/>
                </a:ext>
              </a:extLst>
            </p:cNvPr>
            <p:cNvSpPr txBox="1"/>
            <p:nvPr/>
          </p:nvSpPr>
          <p:spPr>
            <a:xfrm>
              <a:off x="1669740" y="564950"/>
              <a:ext cx="704139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15.0</a:t>
              </a:r>
            </a:p>
          </p:txBody>
        </p:sp>
      </p:grp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019B9429-4EB9-5542-8645-100D1391AB4B}"/>
              </a:ext>
            </a:extLst>
          </p:cNvPr>
          <p:cNvGrpSpPr/>
          <p:nvPr/>
        </p:nvGrpSpPr>
        <p:grpSpPr>
          <a:xfrm>
            <a:off x="6108793" y="761529"/>
            <a:ext cx="548546" cy="419333"/>
            <a:chOff x="1669741" y="495870"/>
            <a:chExt cx="704136" cy="538273"/>
          </a:xfrm>
        </p:grpSpPr>
        <p:sp>
          <p:nvSpPr>
            <p:cNvPr id="195" name="Google Shape;620;p19">
              <a:extLst>
                <a:ext uri="{FF2B5EF4-FFF2-40B4-BE49-F238E27FC236}">
                  <a16:creationId xmlns:a16="http://schemas.microsoft.com/office/drawing/2014/main" id="{B1AF8E98-6337-2948-90C7-9C0B449740A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97" name="TextBox 196">
              <a:extLst>
                <a:ext uri="{FF2B5EF4-FFF2-40B4-BE49-F238E27FC236}">
                  <a16:creationId xmlns:a16="http://schemas.microsoft.com/office/drawing/2014/main" id="{3578DDBC-1935-4440-A4E8-7B68864264EE}"/>
                </a:ext>
              </a:extLst>
            </p:cNvPr>
            <p:cNvSpPr txBox="1"/>
            <p:nvPr/>
          </p:nvSpPr>
          <p:spPr>
            <a:xfrm>
              <a:off x="1669741" y="564950"/>
              <a:ext cx="704136" cy="4345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19.9</a:t>
              </a:r>
            </a:p>
          </p:txBody>
        </p:sp>
      </p:grpSp>
      <p:grpSp>
        <p:nvGrpSpPr>
          <p:cNvPr id="175" name="Group 174">
            <a:extLst>
              <a:ext uri="{FF2B5EF4-FFF2-40B4-BE49-F238E27FC236}">
                <a16:creationId xmlns:a16="http://schemas.microsoft.com/office/drawing/2014/main" id="{49124422-77BE-4045-8DD7-2252B46BA61C}"/>
              </a:ext>
            </a:extLst>
          </p:cNvPr>
          <p:cNvGrpSpPr/>
          <p:nvPr/>
        </p:nvGrpSpPr>
        <p:grpSpPr>
          <a:xfrm>
            <a:off x="7047112" y="761529"/>
            <a:ext cx="444352" cy="419333"/>
            <a:chOff x="1736615" y="495870"/>
            <a:chExt cx="570388" cy="538273"/>
          </a:xfrm>
        </p:grpSpPr>
        <p:sp>
          <p:nvSpPr>
            <p:cNvPr id="191" name="Google Shape;620;p19">
              <a:extLst>
                <a:ext uri="{FF2B5EF4-FFF2-40B4-BE49-F238E27FC236}">
                  <a16:creationId xmlns:a16="http://schemas.microsoft.com/office/drawing/2014/main" id="{63D52807-6589-A243-9483-85DAD17A42A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94" name="TextBox 193">
              <a:extLst>
                <a:ext uri="{FF2B5EF4-FFF2-40B4-BE49-F238E27FC236}">
                  <a16:creationId xmlns:a16="http://schemas.microsoft.com/office/drawing/2014/main" id="{1029F8BB-B913-8D4A-B282-7184E0F1F78C}"/>
                </a:ext>
              </a:extLst>
            </p:cNvPr>
            <p:cNvSpPr txBox="1"/>
            <p:nvPr/>
          </p:nvSpPr>
          <p:spPr>
            <a:xfrm>
              <a:off x="1736615" y="564950"/>
              <a:ext cx="570388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8.2</a:t>
              </a:r>
            </a:p>
          </p:txBody>
        </p:sp>
      </p:grp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8C7D8E08-9516-344B-9731-17D64263D0DC}"/>
              </a:ext>
            </a:extLst>
          </p:cNvPr>
          <p:cNvGrpSpPr/>
          <p:nvPr/>
        </p:nvGrpSpPr>
        <p:grpSpPr>
          <a:xfrm>
            <a:off x="7490223" y="761529"/>
            <a:ext cx="444354" cy="419333"/>
            <a:chOff x="1736615" y="495870"/>
            <a:chExt cx="570390" cy="538273"/>
          </a:xfrm>
        </p:grpSpPr>
        <p:sp>
          <p:nvSpPr>
            <p:cNvPr id="189" name="Google Shape;620;p19">
              <a:extLst>
                <a:ext uri="{FF2B5EF4-FFF2-40B4-BE49-F238E27FC236}">
                  <a16:creationId xmlns:a16="http://schemas.microsoft.com/office/drawing/2014/main" id="{0562E600-229F-9C48-B2D6-E913350837F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90" name="TextBox 189">
              <a:extLst>
                <a:ext uri="{FF2B5EF4-FFF2-40B4-BE49-F238E27FC236}">
                  <a16:creationId xmlns:a16="http://schemas.microsoft.com/office/drawing/2014/main" id="{3A64E30E-852D-1641-A06B-838944769975}"/>
                </a:ext>
              </a:extLst>
            </p:cNvPr>
            <p:cNvSpPr txBox="1"/>
            <p:nvPr/>
          </p:nvSpPr>
          <p:spPr>
            <a:xfrm>
              <a:off x="1736615" y="564950"/>
              <a:ext cx="570390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8.9</a:t>
              </a:r>
            </a:p>
          </p:txBody>
        </p:sp>
      </p:grp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695B169D-D08A-9447-A8C8-F48D6A55FABD}"/>
              </a:ext>
            </a:extLst>
          </p:cNvPr>
          <p:cNvGrpSpPr/>
          <p:nvPr/>
        </p:nvGrpSpPr>
        <p:grpSpPr>
          <a:xfrm>
            <a:off x="7945844" y="761529"/>
            <a:ext cx="419333" cy="419333"/>
            <a:chOff x="1752673" y="495870"/>
            <a:chExt cx="538273" cy="538273"/>
          </a:xfrm>
          <a:solidFill>
            <a:schemeClr val="bg2">
              <a:lumMod val="90000"/>
            </a:schemeClr>
          </a:solidFill>
        </p:grpSpPr>
        <p:sp>
          <p:nvSpPr>
            <p:cNvPr id="186" name="Google Shape;620;p19">
              <a:extLst>
                <a:ext uri="{FF2B5EF4-FFF2-40B4-BE49-F238E27FC236}">
                  <a16:creationId xmlns:a16="http://schemas.microsoft.com/office/drawing/2014/main" id="{D201F20B-F39F-F549-8151-7206CAB3657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88" name="TextBox 187">
              <a:extLst>
                <a:ext uri="{FF2B5EF4-FFF2-40B4-BE49-F238E27FC236}">
                  <a16:creationId xmlns:a16="http://schemas.microsoft.com/office/drawing/2014/main" id="{600E4C75-8C5F-C54C-BF1D-C2A09C065120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31120CB0-504C-BA47-BD9F-521D2A4B9750}"/>
              </a:ext>
            </a:extLst>
          </p:cNvPr>
          <p:cNvGrpSpPr/>
          <p:nvPr/>
        </p:nvGrpSpPr>
        <p:grpSpPr>
          <a:xfrm>
            <a:off x="8388955" y="761529"/>
            <a:ext cx="419333" cy="419333"/>
            <a:chOff x="1752673" y="495870"/>
            <a:chExt cx="538273" cy="538273"/>
          </a:xfrm>
          <a:solidFill>
            <a:schemeClr val="bg2">
              <a:lumMod val="90000"/>
            </a:schemeClr>
          </a:solidFill>
        </p:grpSpPr>
        <p:sp>
          <p:nvSpPr>
            <p:cNvPr id="184" name="Google Shape;620;p19">
              <a:extLst>
                <a:ext uri="{FF2B5EF4-FFF2-40B4-BE49-F238E27FC236}">
                  <a16:creationId xmlns:a16="http://schemas.microsoft.com/office/drawing/2014/main" id="{BC672BE3-01E9-3243-8F2D-7C64B413DEC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24D11BC2-1035-4B43-8DD7-56FCD8238552}"/>
                </a:ext>
              </a:extLst>
            </p:cNvPr>
            <p:cNvSpPr txBox="1"/>
            <p:nvPr/>
          </p:nvSpPr>
          <p:spPr>
            <a:xfrm>
              <a:off x="1903244" y="564950"/>
              <a:ext cx="237128" cy="43458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81" name="Group 180">
            <a:extLst>
              <a:ext uri="{FF2B5EF4-FFF2-40B4-BE49-F238E27FC236}">
                <a16:creationId xmlns:a16="http://schemas.microsoft.com/office/drawing/2014/main" id="{7EFE5583-DE2B-B049-989C-B1C4E5DDDA79}"/>
              </a:ext>
            </a:extLst>
          </p:cNvPr>
          <p:cNvGrpSpPr/>
          <p:nvPr/>
        </p:nvGrpSpPr>
        <p:grpSpPr>
          <a:xfrm>
            <a:off x="8832067" y="761529"/>
            <a:ext cx="419333" cy="419333"/>
            <a:chOff x="1752673" y="495870"/>
            <a:chExt cx="538273" cy="538273"/>
          </a:xfrm>
          <a:solidFill>
            <a:schemeClr val="bg2">
              <a:lumMod val="90000"/>
            </a:schemeClr>
          </a:solidFill>
        </p:grpSpPr>
        <p:sp>
          <p:nvSpPr>
            <p:cNvPr id="182" name="Google Shape;620;p19">
              <a:extLst>
                <a:ext uri="{FF2B5EF4-FFF2-40B4-BE49-F238E27FC236}">
                  <a16:creationId xmlns:a16="http://schemas.microsoft.com/office/drawing/2014/main" id="{88A42A6F-C5E1-E842-BDA9-49C17F8D11B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id="{F63138A6-2987-714D-A897-D062E597E7A4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224" name="Group 223">
            <a:extLst>
              <a:ext uri="{FF2B5EF4-FFF2-40B4-BE49-F238E27FC236}">
                <a16:creationId xmlns:a16="http://schemas.microsoft.com/office/drawing/2014/main" id="{E35CD7A6-3BAF-5340-8EC2-CB61361CC4B4}"/>
              </a:ext>
            </a:extLst>
          </p:cNvPr>
          <p:cNvGrpSpPr/>
          <p:nvPr/>
        </p:nvGrpSpPr>
        <p:grpSpPr>
          <a:xfrm>
            <a:off x="3514734" y="207967"/>
            <a:ext cx="419333" cy="419333"/>
            <a:chOff x="1752673" y="495870"/>
            <a:chExt cx="538273" cy="538273"/>
          </a:xfrm>
          <a:solidFill>
            <a:schemeClr val="bg2">
              <a:lumMod val="90000"/>
            </a:schemeClr>
          </a:solidFill>
        </p:grpSpPr>
        <p:sp>
          <p:nvSpPr>
            <p:cNvPr id="261" name="Google Shape;620;p19">
              <a:extLst>
                <a:ext uri="{FF2B5EF4-FFF2-40B4-BE49-F238E27FC236}">
                  <a16:creationId xmlns:a16="http://schemas.microsoft.com/office/drawing/2014/main" id="{A7A170AD-88CF-384C-9247-CD360776A92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62" name="TextBox 261">
              <a:extLst>
                <a:ext uri="{FF2B5EF4-FFF2-40B4-BE49-F238E27FC236}">
                  <a16:creationId xmlns:a16="http://schemas.microsoft.com/office/drawing/2014/main" id="{6DB7BBB5-154C-1C4F-8EA1-D69142CCD29D}"/>
                </a:ext>
              </a:extLst>
            </p:cNvPr>
            <p:cNvSpPr txBox="1"/>
            <p:nvPr/>
          </p:nvSpPr>
          <p:spPr>
            <a:xfrm>
              <a:off x="1836411" y="564950"/>
              <a:ext cx="370795" cy="43458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0</a:t>
              </a:r>
            </a:p>
          </p:txBody>
        </p:sp>
      </p:grpSp>
      <p:grpSp>
        <p:nvGrpSpPr>
          <p:cNvPr id="225" name="Group 224">
            <a:extLst>
              <a:ext uri="{FF2B5EF4-FFF2-40B4-BE49-F238E27FC236}">
                <a16:creationId xmlns:a16="http://schemas.microsoft.com/office/drawing/2014/main" id="{4E02700A-6B0E-334E-8519-B21E07B91F5A}"/>
              </a:ext>
            </a:extLst>
          </p:cNvPr>
          <p:cNvGrpSpPr/>
          <p:nvPr/>
        </p:nvGrpSpPr>
        <p:grpSpPr>
          <a:xfrm>
            <a:off x="3945335" y="207967"/>
            <a:ext cx="444352" cy="419333"/>
            <a:chOff x="1736615" y="495870"/>
            <a:chExt cx="570388" cy="538273"/>
          </a:xfrm>
        </p:grpSpPr>
        <p:sp>
          <p:nvSpPr>
            <p:cNvPr id="259" name="Google Shape;620;p19">
              <a:extLst>
                <a:ext uri="{FF2B5EF4-FFF2-40B4-BE49-F238E27FC236}">
                  <a16:creationId xmlns:a16="http://schemas.microsoft.com/office/drawing/2014/main" id="{CB4FF404-B072-224B-80AA-2B5FFDA7360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60" name="TextBox 259">
              <a:extLst>
                <a:ext uri="{FF2B5EF4-FFF2-40B4-BE49-F238E27FC236}">
                  <a16:creationId xmlns:a16="http://schemas.microsoft.com/office/drawing/2014/main" id="{9057D22E-7209-A34E-9D6B-527259C0F80A}"/>
                </a:ext>
              </a:extLst>
            </p:cNvPr>
            <p:cNvSpPr txBox="1"/>
            <p:nvPr/>
          </p:nvSpPr>
          <p:spPr>
            <a:xfrm>
              <a:off x="1736615" y="564950"/>
              <a:ext cx="570388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2.0</a:t>
              </a:r>
            </a:p>
          </p:txBody>
        </p:sp>
      </p:grpSp>
      <p:grpSp>
        <p:nvGrpSpPr>
          <p:cNvPr id="226" name="Group 225">
            <a:extLst>
              <a:ext uri="{FF2B5EF4-FFF2-40B4-BE49-F238E27FC236}">
                <a16:creationId xmlns:a16="http://schemas.microsoft.com/office/drawing/2014/main" id="{B18F33AB-B708-1F49-930A-70F3AA76109E}"/>
              </a:ext>
            </a:extLst>
          </p:cNvPr>
          <p:cNvGrpSpPr/>
          <p:nvPr/>
        </p:nvGrpSpPr>
        <p:grpSpPr>
          <a:xfrm>
            <a:off x="4388446" y="207967"/>
            <a:ext cx="444352" cy="419333"/>
            <a:chOff x="1736615" y="495870"/>
            <a:chExt cx="570388" cy="538273"/>
          </a:xfrm>
        </p:grpSpPr>
        <p:sp>
          <p:nvSpPr>
            <p:cNvPr id="257" name="Google Shape;620;p19">
              <a:extLst>
                <a:ext uri="{FF2B5EF4-FFF2-40B4-BE49-F238E27FC236}">
                  <a16:creationId xmlns:a16="http://schemas.microsoft.com/office/drawing/2014/main" id="{E5034B82-9A16-C244-9F48-10E853E4BD0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58" name="TextBox 257">
              <a:extLst>
                <a:ext uri="{FF2B5EF4-FFF2-40B4-BE49-F238E27FC236}">
                  <a16:creationId xmlns:a16="http://schemas.microsoft.com/office/drawing/2014/main" id="{2616AB9B-EE30-D742-BF7E-2619F1C54546}"/>
                </a:ext>
              </a:extLst>
            </p:cNvPr>
            <p:cNvSpPr txBox="1"/>
            <p:nvPr/>
          </p:nvSpPr>
          <p:spPr>
            <a:xfrm>
              <a:off x="1736615" y="564950"/>
              <a:ext cx="570388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1.5</a:t>
              </a:r>
            </a:p>
          </p:txBody>
        </p:sp>
      </p:grpSp>
      <p:grpSp>
        <p:nvGrpSpPr>
          <p:cNvPr id="227" name="Group 226">
            <a:extLst>
              <a:ext uri="{FF2B5EF4-FFF2-40B4-BE49-F238E27FC236}">
                <a16:creationId xmlns:a16="http://schemas.microsoft.com/office/drawing/2014/main" id="{F282FBCE-558F-7143-BF2C-55A71F116B67}"/>
              </a:ext>
            </a:extLst>
          </p:cNvPr>
          <p:cNvGrpSpPr/>
          <p:nvPr/>
        </p:nvGrpSpPr>
        <p:grpSpPr>
          <a:xfrm>
            <a:off x="4831557" y="207967"/>
            <a:ext cx="444352" cy="419333"/>
            <a:chOff x="1736615" y="495870"/>
            <a:chExt cx="570388" cy="538273"/>
          </a:xfrm>
        </p:grpSpPr>
        <p:sp>
          <p:nvSpPr>
            <p:cNvPr id="255" name="Google Shape;620;p19">
              <a:extLst>
                <a:ext uri="{FF2B5EF4-FFF2-40B4-BE49-F238E27FC236}">
                  <a16:creationId xmlns:a16="http://schemas.microsoft.com/office/drawing/2014/main" id="{2EFF6317-1D1E-C44F-ABC1-91FA23CAD01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56" name="TextBox 255">
              <a:extLst>
                <a:ext uri="{FF2B5EF4-FFF2-40B4-BE49-F238E27FC236}">
                  <a16:creationId xmlns:a16="http://schemas.microsoft.com/office/drawing/2014/main" id="{AF0742BE-41B8-6040-9168-FA8882B06CC1}"/>
                </a:ext>
              </a:extLst>
            </p:cNvPr>
            <p:cNvSpPr txBox="1"/>
            <p:nvPr/>
          </p:nvSpPr>
          <p:spPr>
            <a:xfrm>
              <a:off x="1736615" y="564950"/>
              <a:ext cx="570388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2.4</a:t>
              </a:r>
            </a:p>
          </p:txBody>
        </p:sp>
      </p:grpSp>
      <p:grpSp>
        <p:nvGrpSpPr>
          <p:cNvPr id="228" name="Group 227">
            <a:extLst>
              <a:ext uri="{FF2B5EF4-FFF2-40B4-BE49-F238E27FC236}">
                <a16:creationId xmlns:a16="http://schemas.microsoft.com/office/drawing/2014/main" id="{2E49513A-EDBF-1447-ABA0-2E406BABF92E}"/>
              </a:ext>
            </a:extLst>
          </p:cNvPr>
          <p:cNvGrpSpPr/>
          <p:nvPr/>
        </p:nvGrpSpPr>
        <p:grpSpPr>
          <a:xfrm>
            <a:off x="5274665" y="207967"/>
            <a:ext cx="444353" cy="419333"/>
            <a:chOff x="1736613" y="495870"/>
            <a:chExt cx="570390" cy="538273"/>
          </a:xfrm>
        </p:grpSpPr>
        <p:sp>
          <p:nvSpPr>
            <p:cNvPr id="253" name="Google Shape;620;p19">
              <a:extLst>
                <a:ext uri="{FF2B5EF4-FFF2-40B4-BE49-F238E27FC236}">
                  <a16:creationId xmlns:a16="http://schemas.microsoft.com/office/drawing/2014/main" id="{065B1CB3-C4B2-F745-B7EE-638570AD691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54" name="TextBox 253">
              <a:extLst>
                <a:ext uri="{FF2B5EF4-FFF2-40B4-BE49-F238E27FC236}">
                  <a16:creationId xmlns:a16="http://schemas.microsoft.com/office/drawing/2014/main" id="{7F7986B8-53AD-C84D-BB09-842628200000}"/>
                </a:ext>
              </a:extLst>
            </p:cNvPr>
            <p:cNvSpPr txBox="1"/>
            <p:nvPr/>
          </p:nvSpPr>
          <p:spPr>
            <a:xfrm>
              <a:off x="1736613" y="564950"/>
              <a:ext cx="570390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1.4</a:t>
              </a:r>
            </a:p>
          </p:txBody>
        </p:sp>
      </p:grpSp>
      <p:grpSp>
        <p:nvGrpSpPr>
          <p:cNvPr id="229" name="Group 228">
            <a:extLst>
              <a:ext uri="{FF2B5EF4-FFF2-40B4-BE49-F238E27FC236}">
                <a16:creationId xmlns:a16="http://schemas.microsoft.com/office/drawing/2014/main" id="{23642830-E743-A740-889E-F2E1D1CCD6EC}"/>
              </a:ext>
            </a:extLst>
          </p:cNvPr>
          <p:cNvGrpSpPr/>
          <p:nvPr/>
        </p:nvGrpSpPr>
        <p:grpSpPr>
          <a:xfrm>
            <a:off x="5717779" y="207967"/>
            <a:ext cx="444352" cy="419333"/>
            <a:chOff x="1736615" y="495870"/>
            <a:chExt cx="570388" cy="538273"/>
          </a:xfrm>
        </p:grpSpPr>
        <p:sp>
          <p:nvSpPr>
            <p:cNvPr id="251" name="Google Shape;620;p19">
              <a:extLst>
                <a:ext uri="{FF2B5EF4-FFF2-40B4-BE49-F238E27FC236}">
                  <a16:creationId xmlns:a16="http://schemas.microsoft.com/office/drawing/2014/main" id="{DDC0C498-1970-3340-9AC6-6DA8A4B19B8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52" name="TextBox 251">
              <a:extLst>
                <a:ext uri="{FF2B5EF4-FFF2-40B4-BE49-F238E27FC236}">
                  <a16:creationId xmlns:a16="http://schemas.microsoft.com/office/drawing/2014/main" id="{6E8EBD3E-8157-4649-A266-640FA32E9290}"/>
                </a:ext>
              </a:extLst>
            </p:cNvPr>
            <p:cNvSpPr txBox="1"/>
            <p:nvPr/>
          </p:nvSpPr>
          <p:spPr>
            <a:xfrm>
              <a:off x="1736615" y="564950"/>
              <a:ext cx="570388" cy="4345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1.8</a:t>
              </a:r>
            </a:p>
          </p:txBody>
        </p:sp>
      </p:grpSp>
      <p:grpSp>
        <p:nvGrpSpPr>
          <p:cNvPr id="230" name="Group 229">
            <a:extLst>
              <a:ext uri="{FF2B5EF4-FFF2-40B4-BE49-F238E27FC236}">
                <a16:creationId xmlns:a16="http://schemas.microsoft.com/office/drawing/2014/main" id="{F4755CCA-8D70-034A-B862-BF8661EC222B}"/>
              </a:ext>
            </a:extLst>
          </p:cNvPr>
          <p:cNvGrpSpPr/>
          <p:nvPr/>
        </p:nvGrpSpPr>
        <p:grpSpPr>
          <a:xfrm>
            <a:off x="6604001" y="207967"/>
            <a:ext cx="444352" cy="419333"/>
            <a:chOff x="1736615" y="495870"/>
            <a:chExt cx="570388" cy="538273"/>
          </a:xfrm>
        </p:grpSpPr>
        <p:sp>
          <p:nvSpPr>
            <p:cNvPr id="249" name="Google Shape;620;p19">
              <a:extLst>
                <a:ext uri="{FF2B5EF4-FFF2-40B4-BE49-F238E27FC236}">
                  <a16:creationId xmlns:a16="http://schemas.microsoft.com/office/drawing/2014/main" id="{A1EE8CF5-EDCE-5A40-885F-532CCDDE905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50" name="TextBox 249">
              <a:extLst>
                <a:ext uri="{FF2B5EF4-FFF2-40B4-BE49-F238E27FC236}">
                  <a16:creationId xmlns:a16="http://schemas.microsoft.com/office/drawing/2014/main" id="{19058D1F-E64E-8A4C-B408-365A72AB27EB}"/>
                </a:ext>
              </a:extLst>
            </p:cNvPr>
            <p:cNvSpPr txBox="1"/>
            <p:nvPr/>
          </p:nvSpPr>
          <p:spPr>
            <a:xfrm>
              <a:off x="1736615" y="564950"/>
              <a:ext cx="570388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3.2</a:t>
              </a:r>
            </a:p>
          </p:txBody>
        </p:sp>
      </p:grpSp>
      <p:grpSp>
        <p:nvGrpSpPr>
          <p:cNvPr id="231" name="Group 230">
            <a:extLst>
              <a:ext uri="{FF2B5EF4-FFF2-40B4-BE49-F238E27FC236}">
                <a16:creationId xmlns:a16="http://schemas.microsoft.com/office/drawing/2014/main" id="{D768B917-2B51-9D4C-95FC-0097F44BE6E3}"/>
              </a:ext>
            </a:extLst>
          </p:cNvPr>
          <p:cNvGrpSpPr/>
          <p:nvPr/>
        </p:nvGrpSpPr>
        <p:grpSpPr>
          <a:xfrm>
            <a:off x="6160890" y="207967"/>
            <a:ext cx="444352" cy="419333"/>
            <a:chOff x="1736615" y="495870"/>
            <a:chExt cx="570388" cy="538273"/>
          </a:xfrm>
        </p:grpSpPr>
        <p:sp>
          <p:nvSpPr>
            <p:cNvPr id="247" name="Google Shape;620;p19">
              <a:extLst>
                <a:ext uri="{FF2B5EF4-FFF2-40B4-BE49-F238E27FC236}">
                  <a16:creationId xmlns:a16="http://schemas.microsoft.com/office/drawing/2014/main" id="{F1F83005-A2D2-6941-8E33-E648B088129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48" name="TextBox 247">
              <a:extLst>
                <a:ext uri="{FF2B5EF4-FFF2-40B4-BE49-F238E27FC236}">
                  <a16:creationId xmlns:a16="http://schemas.microsoft.com/office/drawing/2014/main" id="{C1905EAE-063E-1F48-A248-0597B1907435}"/>
                </a:ext>
              </a:extLst>
            </p:cNvPr>
            <p:cNvSpPr txBox="1"/>
            <p:nvPr/>
          </p:nvSpPr>
          <p:spPr>
            <a:xfrm>
              <a:off x="1736615" y="564950"/>
              <a:ext cx="570388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3.4</a:t>
              </a:r>
            </a:p>
          </p:txBody>
        </p:sp>
      </p:grpSp>
      <p:grpSp>
        <p:nvGrpSpPr>
          <p:cNvPr id="232" name="Group 231">
            <a:extLst>
              <a:ext uri="{FF2B5EF4-FFF2-40B4-BE49-F238E27FC236}">
                <a16:creationId xmlns:a16="http://schemas.microsoft.com/office/drawing/2014/main" id="{5FAA72E8-D15B-5E41-928A-453C35344E73}"/>
              </a:ext>
            </a:extLst>
          </p:cNvPr>
          <p:cNvGrpSpPr/>
          <p:nvPr/>
        </p:nvGrpSpPr>
        <p:grpSpPr>
          <a:xfrm>
            <a:off x="7047112" y="207967"/>
            <a:ext cx="444354" cy="419333"/>
            <a:chOff x="1736615" y="495870"/>
            <a:chExt cx="570390" cy="538273"/>
          </a:xfrm>
        </p:grpSpPr>
        <p:sp>
          <p:nvSpPr>
            <p:cNvPr id="245" name="Google Shape;620;p19">
              <a:extLst>
                <a:ext uri="{FF2B5EF4-FFF2-40B4-BE49-F238E27FC236}">
                  <a16:creationId xmlns:a16="http://schemas.microsoft.com/office/drawing/2014/main" id="{6526BBE2-5C63-2D48-A928-553D8C9B686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46" name="TextBox 245">
              <a:extLst>
                <a:ext uri="{FF2B5EF4-FFF2-40B4-BE49-F238E27FC236}">
                  <a16:creationId xmlns:a16="http://schemas.microsoft.com/office/drawing/2014/main" id="{D34FD44D-C6A8-E846-9819-8327640B3998}"/>
                </a:ext>
              </a:extLst>
            </p:cNvPr>
            <p:cNvSpPr txBox="1"/>
            <p:nvPr/>
          </p:nvSpPr>
          <p:spPr>
            <a:xfrm>
              <a:off x="1736615" y="564950"/>
              <a:ext cx="570390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2.0</a:t>
              </a:r>
            </a:p>
          </p:txBody>
        </p:sp>
      </p:grpSp>
      <p:grpSp>
        <p:nvGrpSpPr>
          <p:cNvPr id="233" name="Group 232">
            <a:extLst>
              <a:ext uri="{FF2B5EF4-FFF2-40B4-BE49-F238E27FC236}">
                <a16:creationId xmlns:a16="http://schemas.microsoft.com/office/drawing/2014/main" id="{2C7AFAC6-D43C-3841-A11E-B1148D11F266}"/>
              </a:ext>
            </a:extLst>
          </p:cNvPr>
          <p:cNvGrpSpPr/>
          <p:nvPr/>
        </p:nvGrpSpPr>
        <p:grpSpPr>
          <a:xfrm>
            <a:off x="7490223" y="207967"/>
            <a:ext cx="444354" cy="419333"/>
            <a:chOff x="1736615" y="495870"/>
            <a:chExt cx="570390" cy="538273"/>
          </a:xfrm>
        </p:grpSpPr>
        <p:sp>
          <p:nvSpPr>
            <p:cNvPr id="243" name="Google Shape;620;p19">
              <a:extLst>
                <a:ext uri="{FF2B5EF4-FFF2-40B4-BE49-F238E27FC236}">
                  <a16:creationId xmlns:a16="http://schemas.microsoft.com/office/drawing/2014/main" id="{A09E4DD7-8739-5249-8226-73653325206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44" name="TextBox 243">
              <a:extLst>
                <a:ext uri="{FF2B5EF4-FFF2-40B4-BE49-F238E27FC236}">
                  <a16:creationId xmlns:a16="http://schemas.microsoft.com/office/drawing/2014/main" id="{851D4C01-A92D-424C-8DAE-1C2C78C7C97D}"/>
                </a:ext>
              </a:extLst>
            </p:cNvPr>
            <p:cNvSpPr txBox="1"/>
            <p:nvPr/>
          </p:nvSpPr>
          <p:spPr>
            <a:xfrm>
              <a:off x="1736615" y="564950"/>
              <a:ext cx="570390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0.6</a:t>
              </a:r>
            </a:p>
          </p:txBody>
        </p:sp>
      </p:grpSp>
      <p:grpSp>
        <p:nvGrpSpPr>
          <p:cNvPr id="234" name="Group 233">
            <a:extLst>
              <a:ext uri="{FF2B5EF4-FFF2-40B4-BE49-F238E27FC236}">
                <a16:creationId xmlns:a16="http://schemas.microsoft.com/office/drawing/2014/main" id="{D9662B57-1A65-FC46-9F66-3FC569128265}"/>
              </a:ext>
            </a:extLst>
          </p:cNvPr>
          <p:cNvGrpSpPr/>
          <p:nvPr/>
        </p:nvGrpSpPr>
        <p:grpSpPr>
          <a:xfrm>
            <a:off x="7945844" y="207967"/>
            <a:ext cx="419333" cy="419333"/>
            <a:chOff x="1752673" y="495870"/>
            <a:chExt cx="538273" cy="538273"/>
          </a:xfrm>
          <a:solidFill>
            <a:schemeClr val="bg2">
              <a:lumMod val="90000"/>
            </a:schemeClr>
          </a:solidFill>
        </p:grpSpPr>
        <p:sp>
          <p:nvSpPr>
            <p:cNvPr id="241" name="Google Shape;620;p19">
              <a:extLst>
                <a:ext uri="{FF2B5EF4-FFF2-40B4-BE49-F238E27FC236}">
                  <a16:creationId xmlns:a16="http://schemas.microsoft.com/office/drawing/2014/main" id="{DF7B70EC-1B42-3A45-9E12-4FFBA692DF4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42" name="TextBox 241">
              <a:extLst>
                <a:ext uri="{FF2B5EF4-FFF2-40B4-BE49-F238E27FC236}">
                  <a16:creationId xmlns:a16="http://schemas.microsoft.com/office/drawing/2014/main" id="{1C0F00FC-059E-BF42-999C-B98187E3EAE4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235" name="Group 234">
            <a:extLst>
              <a:ext uri="{FF2B5EF4-FFF2-40B4-BE49-F238E27FC236}">
                <a16:creationId xmlns:a16="http://schemas.microsoft.com/office/drawing/2014/main" id="{1E34EA03-CBC1-2F45-89A6-D43FD49D8581}"/>
              </a:ext>
            </a:extLst>
          </p:cNvPr>
          <p:cNvGrpSpPr/>
          <p:nvPr/>
        </p:nvGrpSpPr>
        <p:grpSpPr>
          <a:xfrm>
            <a:off x="8388955" y="207967"/>
            <a:ext cx="419333" cy="419333"/>
            <a:chOff x="1752673" y="495870"/>
            <a:chExt cx="538273" cy="538273"/>
          </a:xfrm>
          <a:solidFill>
            <a:schemeClr val="bg2">
              <a:lumMod val="90000"/>
            </a:schemeClr>
          </a:solidFill>
        </p:grpSpPr>
        <p:sp>
          <p:nvSpPr>
            <p:cNvPr id="239" name="Google Shape;620;p19">
              <a:extLst>
                <a:ext uri="{FF2B5EF4-FFF2-40B4-BE49-F238E27FC236}">
                  <a16:creationId xmlns:a16="http://schemas.microsoft.com/office/drawing/2014/main" id="{09FDC7FF-F2D6-ED4F-95CD-4F4D94CD159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40" name="TextBox 239">
              <a:extLst>
                <a:ext uri="{FF2B5EF4-FFF2-40B4-BE49-F238E27FC236}">
                  <a16:creationId xmlns:a16="http://schemas.microsoft.com/office/drawing/2014/main" id="{A2C145C3-DF84-754C-8D10-8F0AB712AAD8}"/>
                </a:ext>
              </a:extLst>
            </p:cNvPr>
            <p:cNvSpPr txBox="1"/>
            <p:nvPr/>
          </p:nvSpPr>
          <p:spPr>
            <a:xfrm>
              <a:off x="1903244" y="564950"/>
              <a:ext cx="237128" cy="43458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236" name="Group 235">
            <a:extLst>
              <a:ext uri="{FF2B5EF4-FFF2-40B4-BE49-F238E27FC236}">
                <a16:creationId xmlns:a16="http://schemas.microsoft.com/office/drawing/2014/main" id="{8023D7D3-BF72-D441-BD3D-A4D1E3EFE579}"/>
              </a:ext>
            </a:extLst>
          </p:cNvPr>
          <p:cNvGrpSpPr/>
          <p:nvPr/>
        </p:nvGrpSpPr>
        <p:grpSpPr>
          <a:xfrm>
            <a:off x="8832067" y="207967"/>
            <a:ext cx="419333" cy="419333"/>
            <a:chOff x="1752673" y="495870"/>
            <a:chExt cx="538273" cy="538273"/>
          </a:xfrm>
          <a:solidFill>
            <a:schemeClr val="bg2">
              <a:lumMod val="90000"/>
            </a:schemeClr>
          </a:solidFill>
        </p:grpSpPr>
        <p:sp>
          <p:nvSpPr>
            <p:cNvPr id="237" name="Google Shape;620;p19">
              <a:extLst>
                <a:ext uri="{FF2B5EF4-FFF2-40B4-BE49-F238E27FC236}">
                  <a16:creationId xmlns:a16="http://schemas.microsoft.com/office/drawing/2014/main" id="{DA49AC86-72B3-644B-86F4-A3A60E62CF8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38" name="TextBox 237">
              <a:extLst>
                <a:ext uri="{FF2B5EF4-FFF2-40B4-BE49-F238E27FC236}">
                  <a16:creationId xmlns:a16="http://schemas.microsoft.com/office/drawing/2014/main" id="{3F642E27-D520-E147-A1CF-E3BE8A0DF707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263" name="Google Shape;810;p40">
            <a:extLst>
              <a:ext uri="{FF2B5EF4-FFF2-40B4-BE49-F238E27FC236}">
                <a16:creationId xmlns:a16="http://schemas.microsoft.com/office/drawing/2014/main" id="{7289ABBF-6588-7949-914F-6A59964C2F24}"/>
              </a:ext>
            </a:extLst>
          </p:cNvPr>
          <p:cNvGrpSpPr/>
          <p:nvPr/>
        </p:nvGrpSpPr>
        <p:grpSpPr>
          <a:xfrm rot="10197791" flipH="1">
            <a:off x="9461602" y="241191"/>
            <a:ext cx="1069648" cy="399197"/>
            <a:chOff x="2467225" y="2500013"/>
            <a:chExt cx="261325" cy="96525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264" name="Google Shape;811;p40">
              <a:extLst>
                <a:ext uri="{FF2B5EF4-FFF2-40B4-BE49-F238E27FC236}">
                  <a16:creationId xmlns:a16="http://schemas.microsoft.com/office/drawing/2014/main" id="{8FBCD742-D762-C543-AF49-4C5021D96CDA}"/>
                </a:ext>
              </a:extLst>
            </p:cNvPr>
            <p:cNvSpPr/>
            <p:nvPr/>
          </p:nvSpPr>
          <p:spPr>
            <a:xfrm>
              <a:off x="2467225" y="2500638"/>
              <a:ext cx="261325" cy="69575"/>
            </a:xfrm>
            <a:custGeom>
              <a:avLst/>
              <a:gdLst/>
              <a:ahLst/>
              <a:cxnLst/>
              <a:rect l="l" t="t" r="r" b="b"/>
              <a:pathLst>
                <a:path w="10453" h="2783" extrusionOk="0">
                  <a:moveTo>
                    <a:pt x="10402" y="1"/>
                  </a:moveTo>
                  <a:cubicBezTo>
                    <a:pt x="10377" y="1"/>
                    <a:pt x="10352" y="26"/>
                    <a:pt x="10352" y="76"/>
                  </a:cubicBezTo>
                  <a:cubicBezTo>
                    <a:pt x="10226" y="76"/>
                    <a:pt x="7094" y="1956"/>
                    <a:pt x="101" y="2482"/>
                  </a:cubicBezTo>
                  <a:cubicBezTo>
                    <a:pt x="1" y="2582"/>
                    <a:pt x="1" y="2582"/>
                    <a:pt x="1" y="2683"/>
                  </a:cubicBezTo>
                  <a:cubicBezTo>
                    <a:pt x="1" y="2683"/>
                    <a:pt x="1" y="2783"/>
                    <a:pt x="101" y="2783"/>
                  </a:cubicBezTo>
                  <a:cubicBezTo>
                    <a:pt x="7219" y="2156"/>
                    <a:pt x="10352" y="277"/>
                    <a:pt x="10452" y="176"/>
                  </a:cubicBezTo>
                  <a:lnTo>
                    <a:pt x="10452" y="76"/>
                  </a:lnTo>
                  <a:cubicBezTo>
                    <a:pt x="10452" y="26"/>
                    <a:pt x="10427" y="1"/>
                    <a:pt x="1040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65" name="Google Shape;812;p40">
              <a:extLst>
                <a:ext uri="{FF2B5EF4-FFF2-40B4-BE49-F238E27FC236}">
                  <a16:creationId xmlns:a16="http://schemas.microsoft.com/office/drawing/2014/main" id="{7B73BDA4-5023-C04D-A087-066B87FA5966}"/>
                </a:ext>
              </a:extLst>
            </p:cNvPr>
            <p:cNvSpPr/>
            <p:nvPr/>
          </p:nvSpPr>
          <p:spPr>
            <a:xfrm>
              <a:off x="2467225" y="2500013"/>
              <a:ext cx="117825" cy="96525"/>
            </a:xfrm>
            <a:custGeom>
              <a:avLst/>
              <a:gdLst/>
              <a:ahLst/>
              <a:cxnLst/>
              <a:rect l="l" t="t" r="r" b="b"/>
              <a:pathLst>
                <a:path w="4713" h="3861" extrusionOk="0">
                  <a:moveTo>
                    <a:pt x="3134" y="1"/>
                  </a:moveTo>
                  <a:cubicBezTo>
                    <a:pt x="3134" y="1"/>
                    <a:pt x="1881" y="1780"/>
                    <a:pt x="1" y="2607"/>
                  </a:cubicBezTo>
                  <a:lnTo>
                    <a:pt x="1" y="2808"/>
                  </a:lnTo>
                  <a:cubicBezTo>
                    <a:pt x="1580" y="3660"/>
                    <a:pt x="3033" y="3860"/>
                    <a:pt x="3861" y="3860"/>
                  </a:cubicBezTo>
                  <a:cubicBezTo>
                    <a:pt x="4287" y="3860"/>
                    <a:pt x="4587" y="3760"/>
                    <a:pt x="4587" y="3760"/>
                  </a:cubicBezTo>
                  <a:cubicBezTo>
                    <a:pt x="4713" y="3760"/>
                    <a:pt x="4713" y="3760"/>
                    <a:pt x="4713" y="3660"/>
                  </a:cubicBezTo>
                  <a:lnTo>
                    <a:pt x="4587" y="3560"/>
                  </a:lnTo>
                  <a:cubicBezTo>
                    <a:pt x="4553" y="3560"/>
                    <a:pt x="4298" y="3595"/>
                    <a:pt x="3889" y="3595"/>
                  </a:cubicBezTo>
                  <a:cubicBezTo>
                    <a:pt x="3106" y="3595"/>
                    <a:pt x="1760" y="3465"/>
                    <a:pt x="327" y="2708"/>
                  </a:cubicBezTo>
                  <a:cubicBezTo>
                    <a:pt x="2081" y="1881"/>
                    <a:pt x="3234" y="201"/>
                    <a:pt x="3334" y="101"/>
                  </a:cubicBezTo>
                  <a:cubicBezTo>
                    <a:pt x="3334" y="101"/>
                    <a:pt x="3334" y="1"/>
                    <a:pt x="323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266" name="Rectangle 265">
            <a:extLst>
              <a:ext uri="{FF2B5EF4-FFF2-40B4-BE49-F238E27FC236}">
                <a16:creationId xmlns:a16="http://schemas.microsoft.com/office/drawing/2014/main" id="{7C9F9D6B-6B3F-5648-BB70-7B117807FF48}"/>
              </a:ext>
            </a:extLst>
          </p:cNvPr>
          <p:cNvSpPr/>
          <p:nvPr/>
        </p:nvSpPr>
        <p:spPr>
          <a:xfrm>
            <a:off x="10196339" y="1640259"/>
            <a:ext cx="124690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 err="1">
                <a:latin typeface="Times" pitchFamily="2" charset="0"/>
                <a:cs typeface="Consolas" panose="020B0609020204030204" pitchFamily="49" charset="0"/>
              </a:rPr>
              <a:t>D</a:t>
            </a:r>
            <a:r>
              <a:rPr lang="en-GB" sz="2000" baseline="-25000" dirty="0" err="1">
                <a:latin typeface="Times" pitchFamily="2" charset="0"/>
                <a:cs typeface="Consolas" panose="020B0609020204030204" pitchFamily="49" charset="0"/>
              </a:rPr>
              <a:t>euclidean</a:t>
            </a:r>
            <a:endParaRPr lang="en-GB" sz="2000" dirty="0"/>
          </a:p>
        </p:txBody>
      </p:sp>
      <p:grpSp>
        <p:nvGrpSpPr>
          <p:cNvPr id="267" name="Google Shape;810;p40">
            <a:extLst>
              <a:ext uri="{FF2B5EF4-FFF2-40B4-BE49-F238E27FC236}">
                <a16:creationId xmlns:a16="http://schemas.microsoft.com/office/drawing/2014/main" id="{E83AD539-B683-4C48-824D-77842903590E}"/>
              </a:ext>
            </a:extLst>
          </p:cNvPr>
          <p:cNvGrpSpPr/>
          <p:nvPr/>
        </p:nvGrpSpPr>
        <p:grpSpPr>
          <a:xfrm rot="11879811" flipH="1">
            <a:off x="9328169" y="1088044"/>
            <a:ext cx="1069648" cy="399197"/>
            <a:chOff x="2467225" y="2500013"/>
            <a:chExt cx="261325" cy="96525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268" name="Google Shape;811;p40">
              <a:extLst>
                <a:ext uri="{FF2B5EF4-FFF2-40B4-BE49-F238E27FC236}">
                  <a16:creationId xmlns:a16="http://schemas.microsoft.com/office/drawing/2014/main" id="{531C6DD6-5C7D-7849-BABD-B567ABD7EA9A}"/>
                </a:ext>
              </a:extLst>
            </p:cNvPr>
            <p:cNvSpPr/>
            <p:nvPr/>
          </p:nvSpPr>
          <p:spPr>
            <a:xfrm>
              <a:off x="2467225" y="2500638"/>
              <a:ext cx="261325" cy="69575"/>
            </a:xfrm>
            <a:custGeom>
              <a:avLst/>
              <a:gdLst/>
              <a:ahLst/>
              <a:cxnLst/>
              <a:rect l="l" t="t" r="r" b="b"/>
              <a:pathLst>
                <a:path w="10453" h="2783" extrusionOk="0">
                  <a:moveTo>
                    <a:pt x="10402" y="1"/>
                  </a:moveTo>
                  <a:cubicBezTo>
                    <a:pt x="10377" y="1"/>
                    <a:pt x="10352" y="26"/>
                    <a:pt x="10352" y="76"/>
                  </a:cubicBezTo>
                  <a:cubicBezTo>
                    <a:pt x="10226" y="76"/>
                    <a:pt x="7094" y="1956"/>
                    <a:pt x="101" y="2482"/>
                  </a:cubicBezTo>
                  <a:cubicBezTo>
                    <a:pt x="1" y="2582"/>
                    <a:pt x="1" y="2582"/>
                    <a:pt x="1" y="2683"/>
                  </a:cubicBezTo>
                  <a:cubicBezTo>
                    <a:pt x="1" y="2683"/>
                    <a:pt x="1" y="2783"/>
                    <a:pt x="101" y="2783"/>
                  </a:cubicBezTo>
                  <a:cubicBezTo>
                    <a:pt x="7219" y="2156"/>
                    <a:pt x="10352" y="277"/>
                    <a:pt x="10452" y="176"/>
                  </a:cubicBezTo>
                  <a:lnTo>
                    <a:pt x="10452" y="76"/>
                  </a:lnTo>
                  <a:cubicBezTo>
                    <a:pt x="10452" y="26"/>
                    <a:pt x="10427" y="1"/>
                    <a:pt x="1040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69" name="Google Shape;812;p40">
              <a:extLst>
                <a:ext uri="{FF2B5EF4-FFF2-40B4-BE49-F238E27FC236}">
                  <a16:creationId xmlns:a16="http://schemas.microsoft.com/office/drawing/2014/main" id="{D166D963-0E4C-5F4D-B59D-955BD18CA8AC}"/>
                </a:ext>
              </a:extLst>
            </p:cNvPr>
            <p:cNvSpPr/>
            <p:nvPr/>
          </p:nvSpPr>
          <p:spPr>
            <a:xfrm>
              <a:off x="2467225" y="2500013"/>
              <a:ext cx="117825" cy="96525"/>
            </a:xfrm>
            <a:custGeom>
              <a:avLst/>
              <a:gdLst/>
              <a:ahLst/>
              <a:cxnLst/>
              <a:rect l="l" t="t" r="r" b="b"/>
              <a:pathLst>
                <a:path w="4713" h="3861" extrusionOk="0">
                  <a:moveTo>
                    <a:pt x="3134" y="1"/>
                  </a:moveTo>
                  <a:cubicBezTo>
                    <a:pt x="3134" y="1"/>
                    <a:pt x="1881" y="1780"/>
                    <a:pt x="1" y="2607"/>
                  </a:cubicBezTo>
                  <a:lnTo>
                    <a:pt x="1" y="2808"/>
                  </a:lnTo>
                  <a:cubicBezTo>
                    <a:pt x="1580" y="3660"/>
                    <a:pt x="3033" y="3860"/>
                    <a:pt x="3861" y="3860"/>
                  </a:cubicBezTo>
                  <a:cubicBezTo>
                    <a:pt x="4287" y="3860"/>
                    <a:pt x="4587" y="3760"/>
                    <a:pt x="4587" y="3760"/>
                  </a:cubicBezTo>
                  <a:cubicBezTo>
                    <a:pt x="4713" y="3760"/>
                    <a:pt x="4713" y="3760"/>
                    <a:pt x="4713" y="3660"/>
                  </a:cubicBezTo>
                  <a:lnTo>
                    <a:pt x="4587" y="3560"/>
                  </a:lnTo>
                  <a:cubicBezTo>
                    <a:pt x="4553" y="3560"/>
                    <a:pt x="4298" y="3595"/>
                    <a:pt x="3889" y="3595"/>
                  </a:cubicBezTo>
                  <a:cubicBezTo>
                    <a:pt x="3106" y="3595"/>
                    <a:pt x="1760" y="3465"/>
                    <a:pt x="327" y="2708"/>
                  </a:cubicBezTo>
                  <a:cubicBezTo>
                    <a:pt x="2081" y="1881"/>
                    <a:pt x="3234" y="201"/>
                    <a:pt x="3334" y="101"/>
                  </a:cubicBezTo>
                  <a:cubicBezTo>
                    <a:pt x="3334" y="101"/>
                    <a:pt x="3334" y="1"/>
                    <a:pt x="323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270" name="Rectangle 269">
            <a:extLst>
              <a:ext uri="{FF2B5EF4-FFF2-40B4-BE49-F238E27FC236}">
                <a16:creationId xmlns:a16="http://schemas.microsoft.com/office/drawing/2014/main" id="{6680DD1B-AD75-7149-922A-1413397EAD10}"/>
              </a:ext>
            </a:extLst>
          </p:cNvPr>
          <p:cNvSpPr/>
          <p:nvPr/>
        </p:nvSpPr>
        <p:spPr>
          <a:xfrm>
            <a:off x="10589289" y="379813"/>
            <a:ext cx="147127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 err="1">
                <a:latin typeface="Times" pitchFamily="2" charset="0"/>
                <a:cs typeface="Consolas" panose="020B0609020204030204" pitchFamily="49" charset="0"/>
              </a:rPr>
              <a:t>D</a:t>
            </a:r>
            <a:r>
              <a:rPr lang="en-GB" sz="2000" baseline="-25000" dirty="0" err="1">
                <a:latin typeface="Times" pitchFamily="2" charset="0"/>
                <a:cs typeface="Consolas" panose="020B0609020204030204" pitchFamily="49" charset="0"/>
              </a:rPr>
              <a:t>z</a:t>
            </a:r>
            <a:r>
              <a:rPr lang="en-GB" sz="2000" baseline="-25000" dirty="0">
                <a:latin typeface="Times" pitchFamily="2" charset="0"/>
                <a:cs typeface="Consolas" panose="020B0609020204030204" pitchFamily="49" charset="0"/>
              </a:rPr>
              <a:t>-normalized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4862913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4" name="Group 973">
            <a:extLst>
              <a:ext uri="{FF2B5EF4-FFF2-40B4-BE49-F238E27FC236}">
                <a16:creationId xmlns:a16="http://schemas.microsoft.com/office/drawing/2014/main" id="{A40D42A9-28AF-414C-81E3-83201E5D47A4}"/>
              </a:ext>
            </a:extLst>
          </p:cNvPr>
          <p:cNvGrpSpPr/>
          <p:nvPr/>
        </p:nvGrpSpPr>
        <p:grpSpPr>
          <a:xfrm>
            <a:off x="3227667" y="2347053"/>
            <a:ext cx="419333" cy="419333"/>
            <a:chOff x="1752673" y="495870"/>
            <a:chExt cx="538273" cy="538273"/>
          </a:xfrm>
        </p:grpSpPr>
        <p:sp>
          <p:nvSpPr>
            <p:cNvPr id="1011" name="Google Shape;620;p19">
              <a:extLst>
                <a:ext uri="{FF2B5EF4-FFF2-40B4-BE49-F238E27FC236}">
                  <a16:creationId xmlns:a16="http://schemas.microsoft.com/office/drawing/2014/main" id="{3E876985-BF33-FD48-B63A-738831AD87C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012" name="TextBox 1011">
              <a:extLst>
                <a:ext uri="{FF2B5EF4-FFF2-40B4-BE49-F238E27FC236}">
                  <a16:creationId xmlns:a16="http://schemas.microsoft.com/office/drawing/2014/main" id="{A2A0D64F-6FBE-8947-BBC2-D22DDEB2A223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975" name="Group 974">
            <a:extLst>
              <a:ext uri="{FF2B5EF4-FFF2-40B4-BE49-F238E27FC236}">
                <a16:creationId xmlns:a16="http://schemas.microsoft.com/office/drawing/2014/main" id="{157F8F0F-C63A-214A-9527-58871D756E17}"/>
              </a:ext>
            </a:extLst>
          </p:cNvPr>
          <p:cNvGrpSpPr/>
          <p:nvPr/>
        </p:nvGrpSpPr>
        <p:grpSpPr>
          <a:xfrm>
            <a:off x="3670778" y="2347053"/>
            <a:ext cx="419333" cy="419333"/>
            <a:chOff x="1752673" y="495870"/>
            <a:chExt cx="538273" cy="538273"/>
          </a:xfrm>
        </p:grpSpPr>
        <p:sp>
          <p:nvSpPr>
            <p:cNvPr id="1009" name="Google Shape;620;p19">
              <a:extLst>
                <a:ext uri="{FF2B5EF4-FFF2-40B4-BE49-F238E27FC236}">
                  <a16:creationId xmlns:a16="http://schemas.microsoft.com/office/drawing/2014/main" id="{BCFB06C3-8A82-6046-A111-D17DF435433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010" name="TextBox 1009">
              <a:extLst>
                <a:ext uri="{FF2B5EF4-FFF2-40B4-BE49-F238E27FC236}">
                  <a16:creationId xmlns:a16="http://schemas.microsoft.com/office/drawing/2014/main" id="{D2A393A1-613E-7947-B0AF-1B4756AB656B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976" name="Group 975">
            <a:extLst>
              <a:ext uri="{FF2B5EF4-FFF2-40B4-BE49-F238E27FC236}">
                <a16:creationId xmlns:a16="http://schemas.microsoft.com/office/drawing/2014/main" id="{61653EF5-921B-974A-B756-B08EEEA0AB39}"/>
              </a:ext>
            </a:extLst>
          </p:cNvPr>
          <p:cNvGrpSpPr/>
          <p:nvPr/>
        </p:nvGrpSpPr>
        <p:grpSpPr>
          <a:xfrm>
            <a:off x="4113889" y="2347053"/>
            <a:ext cx="419333" cy="419333"/>
            <a:chOff x="1752673" y="495870"/>
            <a:chExt cx="538273" cy="538273"/>
          </a:xfrm>
        </p:grpSpPr>
        <p:sp>
          <p:nvSpPr>
            <p:cNvPr id="1007" name="Google Shape;620;p19">
              <a:extLst>
                <a:ext uri="{FF2B5EF4-FFF2-40B4-BE49-F238E27FC236}">
                  <a16:creationId xmlns:a16="http://schemas.microsoft.com/office/drawing/2014/main" id="{400A0D55-7E12-0C44-A058-161C0EE7010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008" name="TextBox 1007">
              <a:extLst>
                <a:ext uri="{FF2B5EF4-FFF2-40B4-BE49-F238E27FC236}">
                  <a16:creationId xmlns:a16="http://schemas.microsoft.com/office/drawing/2014/main" id="{62E1358C-79B8-AE43-834A-280257B60D33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977" name="Group 976">
            <a:extLst>
              <a:ext uri="{FF2B5EF4-FFF2-40B4-BE49-F238E27FC236}">
                <a16:creationId xmlns:a16="http://schemas.microsoft.com/office/drawing/2014/main" id="{34BDF153-C615-C242-A089-4CB8194B7335}"/>
              </a:ext>
            </a:extLst>
          </p:cNvPr>
          <p:cNvGrpSpPr/>
          <p:nvPr/>
        </p:nvGrpSpPr>
        <p:grpSpPr>
          <a:xfrm>
            <a:off x="4557000" y="2347053"/>
            <a:ext cx="419333" cy="419333"/>
            <a:chOff x="1752673" y="495870"/>
            <a:chExt cx="538273" cy="538273"/>
          </a:xfrm>
          <a:solidFill>
            <a:schemeClr val="bg2">
              <a:lumMod val="90000"/>
            </a:schemeClr>
          </a:solidFill>
        </p:grpSpPr>
        <p:sp>
          <p:nvSpPr>
            <p:cNvPr id="1005" name="Google Shape;620;p19">
              <a:extLst>
                <a:ext uri="{FF2B5EF4-FFF2-40B4-BE49-F238E27FC236}">
                  <a16:creationId xmlns:a16="http://schemas.microsoft.com/office/drawing/2014/main" id="{73622A38-001E-E845-888B-4A2A9C310A3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006" name="TextBox 1005">
              <a:extLst>
                <a:ext uri="{FF2B5EF4-FFF2-40B4-BE49-F238E27FC236}">
                  <a16:creationId xmlns:a16="http://schemas.microsoft.com/office/drawing/2014/main" id="{74B59513-4CE6-FC44-9353-066A4206D5BE}"/>
                </a:ext>
              </a:extLst>
            </p:cNvPr>
            <p:cNvSpPr txBox="1"/>
            <p:nvPr/>
          </p:nvSpPr>
          <p:spPr>
            <a:xfrm>
              <a:off x="1836411" y="564950"/>
              <a:ext cx="370795" cy="43458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0</a:t>
              </a:r>
            </a:p>
          </p:txBody>
        </p:sp>
      </p:grpSp>
      <p:grpSp>
        <p:nvGrpSpPr>
          <p:cNvPr id="978" name="Group 977">
            <a:extLst>
              <a:ext uri="{FF2B5EF4-FFF2-40B4-BE49-F238E27FC236}">
                <a16:creationId xmlns:a16="http://schemas.microsoft.com/office/drawing/2014/main" id="{9D6F6C40-7F1C-7B42-A791-B12C37E4186B}"/>
              </a:ext>
            </a:extLst>
          </p:cNvPr>
          <p:cNvGrpSpPr/>
          <p:nvPr/>
        </p:nvGrpSpPr>
        <p:grpSpPr>
          <a:xfrm>
            <a:off x="5000111" y="2347053"/>
            <a:ext cx="419333" cy="419333"/>
            <a:chOff x="1752673" y="495870"/>
            <a:chExt cx="538273" cy="538273"/>
          </a:xfrm>
        </p:grpSpPr>
        <p:sp>
          <p:nvSpPr>
            <p:cNvPr id="1003" name="Google Shape;620;p19">
              <a:extLst>
                <a:ext uri="{FF2B5EF4-FFF2-40B4-BE49-F238E27FC236}">
                  <a16:creationId xmlns:a16="http://schemas.microsoft.com/office/drawing/2014/main" id="{7230648E-B0D6-AE40-9472-E3420C805CB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004" name="TextBox 1003">
              <a:extLst>
                <a:ext uri="{FF2B5EF4-FFF2-40B4-BE49-F238E27FC236}">
                  <a16:creationId xmlns:a16="http://schemas.microsoft.com/office/drawing/2014/main" id="{14921898-8426-4F44-869E-A074AB80AC3E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979" name="Group 978">
            <a:extLst>
              <a:ext uri="{FF2B5EF4-FFF2-40B4-BE49-F238E27FC236}">
                <a16:creationId xmlns:a16="http://schemas.microsoft.com/office/drawing/2014/main" id="{D33EA71F-17AB-144F-805A-9008BF6ECF4B}"/>
              </a:ext>
            </a:extLst>
          </p:cNvPr>
          <p:cNvGrpSpPr/>
          <p:nvPr/>
        </p:nvGrpSpPr>
        <p:grpSpPr>
          <a:xfrm>
            <a:off x="5443222" y="2347053"/>
            <a:ext cx="419333" cy="419333"/>
            <a:chOff x="1752673" y="495870"/>
            <a:chExt cx="538273" cy="538273"/>
          </a:xfrm>
        </p:grpSpPr>
        <p:sp>
          <p:nvSpPr>
            <p:cNvPr id="1001" name="Google Shape;620;p19">
              <a:extLst>
                <a:ext uri="{FF2B5EF4-FFF2-40B4-BE49-F238E27FC236}">
                  <a16:creationId xmlns:a16="http://schemas.microsoft.com/office/drawing/2014/main" id="{435CF1A3-FA4B-7244-9226-488E3C553E8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002" name="TextBox 1001">
              <a:extLst>
                <a:ext uri="{FF2B5EF4-FFF2-40B4-BE49-F238E27FC236}">
                  <a16:creationId xmlns:a16="http://schemas.microsoft.com/office/drawing/2014/main" id="{113A62F4-D84A-0843-9AFB-6AB2E9A90446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980" name="Group 979">
            <a:extLst>
              <a:ext uri="{FF2B5EF4-FFF2-40B4-BE49-F238E27FC236}">
                <a16:creationId xmlns:a16="http://schemas.microsoft.com/office/drawing/2014/main" id="{CE3820C7-F359-2649-82BA-F4D16B088D9F}"/>
              </a:ext>
            </a:extLst>
          </p:cNvPr>
          <p:cNvGrpSpPr/>
          <p:nvPr/>
        </p:nvGrpSpPr>
        <p:grpSpPr>
          <a:xfrm>
            <a:off x="6329444" y="2347053"/>
            <a:ext cx="419333" cy="419333"/>
            <a:chOff x="1752673" y="495870"/>
            <a:chExt cx="538273" cy="538273"/>
          </a:xfrm>
        </p:grpSpPr>
        <p:sp>
          <p:nvSpPr>
            <p:cNvPr id="999" name="Google Shape;620;p19">
              <a:extLst>
                <a:ext uri="{FF2B5EF4-FFF2-40B4-BE49-F238E27FC236}">
                  <a16:creationId xmlns:a16="http://schemas.microsoft.com/office/drawing/2014/main" id="{0335C6D2-7F3C-1C46-A59B-B4F2FFEFAB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000" name="TextBox 999">
              <a:extLst>
                <a:ext uri="{FF2B5EF4-FFF2-40B4-BE49-F238E27FC236}">
                  <a16:creationId xmlns:a16="http://schemas.microsoft.com/office/drawing/2014/main" id="{21EAEABA-1BF1-E049-96E7-4F4268CA5233}"/>
                </a:ext>
              </a:extLst>
            </p:cNvPr>
            <p:cNvSpPr txBox="1"/>
            <p:nvPr/>
          </p:nvSpPr>
          <p:spPr>
            <a:xfrm>
              <a:off x="1903244" y="564950"/>
              <a:ext cx="237128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981" name="Group 980">
            <a:extLst>
              <a:ext uri="{FF2B5EF4-FFF2-40B4-BE49-F238E27FC236}">
                <a16:creationId xmlns:a16="http://schemas.microsoft.com/office/drawing/2014/main" id="{AE52C5AF-6891-6848-8AD6-6D2A3C72D018}"/>
              </a:ext>
            </a:extLst>
          </p:cNvPr>
          <p:cNvGrpSpPr/>
          <p:nvPr/>
        </p:nvGrpSpPr>
        <p:grpSpPr>
          <a:xfrm>
            <a:off x="5886333" y="2347053"/>
            <a:ext cx="419333" cy="419333"/>
            <a:chOff x="1752673" y="495870"/>
            <a:chExt cx="538273" cy="538273"/>
          </a:xfrm>
        </p:grpSpPr>
        <p:sp>
          <p:nvSpPr>
            <p:cNvPr id="997" name="Google Shape;620;p19">
              <a:extLst>
                <a:ext uri="{FF2B5EF4-FFF2-40B4-BE49-F238E27FC236}">
                  <a16:creationId xmlns:a16="http://schemas.microsoft.com/office/drawing/2014/main" id="{A7193CA9-F820-1C4C-A218-C2126B8E2F5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998" name="TextBox 997">
              <a:extLst>
                <a:ext uri="{FF2B5EF4-FFF2-40B4-BE49-F238E27FC236}">
                  <a16:creationId xmlns:a16="http://schemas.microsoft.com/office/drawing/2014/main" id="{C463E44C-DBF4-D34E-90C7-0708C7E462FE}"/>
                </a:ext>
              </a:extLst>
            </p:cNvPr>
            <p:cNvSpPr txBox="1"/>
            <p:nvPr/>
          </p:nvSpPr>
          <p:spPr>
            <a:xfrm>
              <a:off x="1903244" y="564950"/>
              <a:ext cx="237128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982" name="Group 981">
            <a:extLst>
              <a:ext uri="{FF2B5EF4-FFF2-40B4-BE49-F238E27FC236}">
                <a16:creationId xmlns:a16="http://schemas.microsoft.com/office/drawing/2014/main" id="{381C393E-65FD-A84D-9E8A-26132AE8CA04}"/>
              </a:ext>
            </a:extLst>
          </p:cNvPr>
          <p:cNvGrpSpPr/>
          <p:nvPr/>
        </p:nvGrpSpPr>
        <p:grpSpPr>
          <a:xfrm>
            <a:off x="6772555" y="2347053"/>
            <a:ext cx="419333" cy="419333"/>
            <a:chOff x="1752673" y="495870"/>
            <a:chExt cx="538273" cy="538273"/>
          </a:xfrm>
        </p:grpSpPr>
        <p:sp>
          <p:nvSpPr>
            <p:cNvPr id="995" name="Google Shape;620;p19">
              <a:extLst>
                <a:ext uri="{FF2B5EF4-FFF2-40B4-BE49-F238E27FC236}">
                  <a16:creationId xmlns:a16="http://schemas.microsoft.com/office/drawing/2014/main" id="{AC7E81A9-C304-4F46-BE02-99437FCEEC6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996" name="TextBox 995">
              <a:extLst>
                <a:ext uri="{FF2B5EF4-FFF2-40B4-BE49-F238E27FC236}">
                  <a16:creationId xmlns:a16="http://schemas.microsoft.com/office/drawing/2014/main" id="{5809B149-BCE6-8546-BAC5-C055AF9B7944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983" name="Group 982">
            <a:extLst>
              <a:ext uri="{FF2B5EF4-FFF2-40B4-BE49-F238E27FC236}">
                <a16:creationId xmlns:a16="http://schemas.microsoft.com/office/drawing/2014/main" id="{CAEC7717-8185-1F41-A2CF-1D100A042576}"/>
              </a:ext>
            </a:extLst>
          </p:cNvPr>
          <p:cNvGrpSpPr/>
          <p:nvPr/>
        </p:nvGrpSpPr>
        <p:grpSpPr>
          <a:xfrm>
            <a:off x="7215666" y="2347053"/>
            <a:ext cx="419333" cy="419333"/>
            <a:chOff x="1752673" y="495870"/>
            <a:chExt cx="538273" cy="538273"/>
          </a:xfrm>
        </p:grpSpPr>
        <p:sp>
          <p:nvSpPr>
            <p:cNvPr id="993" name="Google Shape;620;p19">
              <a:extLst>
                <a:ext uri="{FF2B5EF4-FFF2-40B4-BE49-F238E27FC236}">
                  <a16:creationId xmlns:a16="http://schemas.microsoft.com/office/drawing/2014/main" id="{9B71CD19-C5CB-044C-8A95-3ECCCC371B5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994" name="TextBox 993">
              <a:extLst>
                <a:ext uri="{FF2B5EF4-FFF2-40B4-BE49-F238E27FC236}">
                  <a16:creationId xmlns:a16="http://schemas.microsoft.com/office/drawing/2014/main" id="{3A6ACB52-3787-FE4F-9309-062E4F45CBEE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984" name="Group 983">
            <a:extLst>
              <a:ext uri="{FF2B5EF4-FFF2-40B4-BE49-F238E27FC236}">
                <a16:creationId xmlns:a16="http://schemas.microsoft.com/office/drawing/2014/main" id="{9E108E55-8D0D-E547-ABC1-D0B9F44BE2F3}"/>
              </a:ext>
            </a:extLst>
          </p:cNvPr>
          <p:cNvGrpSpPr/>
          <p:nvPr/>
        </p:nvGrpSpPr>
        <p:grpSpPr>
          <a:xfrm>
            <a:off x="7658777" y="2347053"/>
            <a:ext cx="419333" cy="419333"/>
            <a:chOff x="1752673" y="495870"/>
            <a:chExt cx="538273" cy="538273"/>
          </a:xfrm>
          <a:solidFill>
            <a:schemeClr val="bg2">
              <a:lumMod val="90000"/>
            </a:schemeClr>
          </a:solidFill>
        </p:grpSpPr>
        <p:sp>
          <p:nvSpPr>
            <p:cNvPr id="991" name="Google Shape;620;p19">
              <a:extLst>
                <a:ext uri="{FF2B5EF4-FFF2-40B4-BE49-F238E27FC236}">
                  <a16:creationId xmlns:a16="http://schemas.microsoft.com/office/drawing/2014/main" id="{85716C89-B1ED-3D4D-BE04-A1771A9E7A2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992" name="TextBox 991">
              <a:extLst>
                <a:ext uri="{FF2B5EF4-FFF2-40B4-BE49-F238E27FC236}">
                  <a16:creationId xmlns:a16="http://schemas.microsoft.com/office/drawing/2014/main" id="{E7731211-887F-B14A-93BE-6FA043444D08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985" name="Group 984">
            <a:extLst>
              <a:ext uri="{FF2B5EF4-FFF2-40B4-BE49-F238E27FC236}">
                <a16:creationId xmlns:a16="http://schemas.microsoft.com/office/drawing/2014/main" id="{343D1420-3290-DB41-9D30-560FB30A67F8}"/>
              </a:ext>
            </a:extLst>
          </p:cNvPr>
          <p:cNvGrpSpPr/>
          <p:nvPr/>
        </p:nvGrpSpPr>
        <p:grpSpPr>
          <a:xfrm>
            <a:off x="8101888" y="2347053"/>
            <a:ext cx="419333" cy="419333"/>
            <a:chOff x="1752673" y="495870"/>
            <a:chExt cx="538273" cy="538273"/>
          </a:xfrm>
          <a:solidFill>
            <a:schemeClr val="bg2">
              <a:lumMod val="90000"/>
            </a:schemeClr>
          </a:solidFill>
        </p:grpSpPr>
        <p:sp>
          <p:nvSpPr>
            <p:cNvPr id="989" name="Google Shape;620;p19">
              <a:extLst>
                <a:ext uri="{FF2B5EF4-FFF2-40B4-BE49-F238E27FC236}">
                  <a16:creationId xmlns:a16="http://schemas.microsoft.com/office/drawing/2014/main" id="{7884B7CE-57E3-9948-B363-6AC19FB0846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990" name="TextBox 989">
              <a:extLst>
                <a:ext uri="{FF2B5EF4-FFF2-40B4-BE49-F238E27FC236}">
                  <a16:creationId xmlns:a16="http://schemas.microsoft.com/office/drawing/2014/main" id="{1CDB4348-311C-3D4A-BC4C-603F452FA237}"/>
                </a:ext>
              </a:extLst>
            </p:cNvPr>
            <p:cNvSpPr txBox="1"/>
            <p:nvPr/>
          </p:nvSpPr>
          <p:spPr>
            <a:xfrm>
              <a:off x="1903244" y="564950"/>
              <a:ext cx="237128" cy="43458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986" name="Group 985">
            <a:extLst>
              <a:ext uri="{FF2B5EF4-FFF2-40B4-BE49-F238E27FC236}">
                <a16:creationId xmlns:a16="http://schemas.microsoft.com/office/drawing/2014/main" id="{09B6E850-DB2F-FC40-86ED-CA42A32F47E8}"/>
              </a:ext>
            </a:extLst>
          </p:cNvPr>
          <p:cNvGrpSpPr/>
          <p:nvPr/>
        </p:nvGrpSpPr>
        <p:grpSpPr>
          <a:xfrm>
            <a:off x="8545000" y="2347053"/>
            <a:ext cx="419333" cy="419333"/>
            <a:chOff x="1752673" y="495870"/>
            <a:chExt cx="538273" cy="538273"/>
          </a:xfrm>
          <a:solidFill>
            <a:schemeClr val="bg2">
              <a:lumMod val="90000"/>
            </a:schemeClr>
          </a:solidFill>
        </p:grpSpPr>
        <p:sp>
          <p:nvSpPr>
            <p:cNvPr id="987" name="Google Shape;620;p19">
              <a:extLst>
                <a:ext uri="{FF2B5EF4-FFF2-40B4-BE49-F238E27FC236}">
                  <a16:creationId xmlns:a16="http://schemas.microsoft.com/office/drawing/2014/main" id="{E5439486-13F2-D445-92B2-0249F16EA13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988" name="TextBox 987">
              <a:extLst>
                <a:ext uri="{FF2B5EF4-FFF2-40B4-BE49-F238E27FC236}">
                  <a16:creationId xmlns:a16="http://schemas.microsoft.com/office/drawing/2014/main" id="{77A621E2-F69F-E445-9316-882F38681313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014" name="Group 1013">
            <a:extLst>
              <a:ext uri="{FF2B5EF4-FFF2-40B4-BE49-F238E27FC236}">
                <a16:creationId xmlns:a16="http://schemas.microsoft.com/office/drawing/2014/main" id="{0FF61C24-E8ED-824F-BEF5-6FE6A221F39A}"/>
              </a:ext>
            </a:extLst>
          </p:cNvPr>
          <p:cNvGrpSpPr/>
          <p:nvPr/>
        </p:nvGrpSpPr>
        <p:grpSpPr>
          <a:xfrm>
            <a:off x="3227667" y="1184011"/>
            <a:ext cx="419333" cy="419333"/>
            <a:chOff x="1752673" y="495870"/>
            <a:chExt cx="538273" cy="538273"/>
          </a:xfrm>
        </p:grpSpPr>
        <p:sp>
          <p:nvSpPr>
            <p:cNvPr id="1051" name="Google Shape;620;p19">
              <a:extLst>
                <a:ext uri="{FF2B5EF4-FFF2-40B4-BE49-F238E27FC236}">
                  <a16:creationId xmlns:a16="http://schemas.microsoft.com/office/drawing/2014/main" id="{66CC1005-C5A5-7846-95FC-F29CC81E5C3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052" name="TextBox 1051">
              <a:extLst>
                <a:ext uri="{FF2B5EF4-FFF2-40B4-BE49-F238E27FC236}">
                  <a16:creationId xmlns:a16="http://schemas.microsoft.com/office/drawing/2014/main" id="{7D743757-A229-C64B-BEDD-9CAA78B70384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015" name="Group 1014">
            <a:extLst>
              <a:ext uri="{FF2B5EF4-FFF2-40B4-BE49-F238E27FC236}">
                <a16:creationId xmlns:a16="http://schemas.microsoft.com/office/drawing/2014/main" id="{0C8E0313-B28C-CE41-827D-0F53A9476D5A}"/>
              </a:ext>
            </a:extLst>
          </p:cNvPr>
          <p:cNvGrpSpPr/>
          <p:nvPr/>
        </p:nvGrpSpPr>
        <p:grpSpPr>
          <a:xfrm>
            <a:off x="3670778" y="1184011"/>
            <a:ext cx="419333" cy="419333"/>
            <a:chOff x="1752673" y="495870"/>
            <a:chExt cx="538273" cy="538273"/>
          </a:xfrm>
          <a:solidFill>
            <a:schemeClr val="bg2">
              <a:lumMod val="90000"/>
            </a:schemeClr>
          </a:solidFill>
        </p:grpSpPr>
        <p:sp>
          <p:nvSpPr>
            <p:cNvPr id="1049" name="Google Shape;620;p19">
              <a:extLst>
                <a:ext uri="{FF2B5EF4-FFF2-40B4-BE49-F238E27FC236}">
                  <a16:creationId xmlns:a16="http://schemas.microsoft.com/office/drawing/2014/main" id="{B7CFE25A-6C89-D44B-92CE-D86139DB1BC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050" name="TextBox 1049">
              <a:extLst>
                <a:ext uri="{FF2B5EF4-FFF2-40B4-BE49-F238E27FC236}">
                  <a16:creationId xmlns:a16="http://schemas.microsoft.com/office/drawing/2014/main" id="{C8AD6082-DB68-264B-A881-847984A6978D}"/>
                </a:ext>
              </a:extLst>
            </p:cNvPr>
            <p:cNvSpPr txBox="1"/>
            <p:nvPr/>
          </p:nvSpPr>
          <p:spPr>
            <a:xfrm>
              <a:off x="1836411" y="564950"/>
              <a:ext cx="370795" cy="43458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0</a:t>
              </a:r>
            </a:p>
          </p:txBody>
        </p:sp>
      </p:grpSp>
      <p:grpSp>
        <p:nvGrpSpPr>
          <p:cNvPr id="1016" name="Group 1015">
            <a:extLst>
              <a:ext uri="{FF2B5EF4-FFF2-40B4-BE49-F238E27FC236}">
                <a16:creationId xmlns:a16="http://schemas.microsoft.com/office/drawing/2014/main" id="{8A503904-4597-4546-870E-40541648BD8F}"/>
              </a:ext>
            </a:extLst>
          </p:cNvPr>
          <p:cNvGrpSpPr/>
          <p:nvPr/>
        </p:nvGrpSpPr>
        <p:grpSpPr>
          <a:xfrm>
            <a:off x="4113889" y="1184011"/>
            <a:ext cx="419333" cy="419333"/>
            <a:chOff x="1752673" y="495870"/>
            <a:chExt cx="538273" cy="538273"/>
          </a:xfrm>
        </p:grpSpPr>
        <p:sp>
          <p:nvSpPr>
            <p:cNvPr id="1047" name="Google Shape;620;p19">
              <a:extLst>
                <a:ext uri="{FF2B5EF4-FFF2-40B4-BE49-F238E27FC236}">
                  <a16:creationId xmlns:a16="http://schemas.microsoft.com/office/drawing/2014/main" id="{F78D9C39-FD7A-E64E-8E51-8C4E1B6AB37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048" name="TextBox 1047">
              <a:extLst>
                <a:ext uri="{FF2B5EF4-FFF2-40B4-BE49-F238E27FC236}">
                  <a16:creationId xmlns:a16="http://schemas.microsoft.com/office/drawing/2014/main" id="{9D197A35-2F83-DC4D-95FC-88EFA5A45F51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017" name="Group 1016">
            <a:extLst>
              <a:ext uri="{FF2B5EF4-FFF2-40B4-BE49-F238E27FC236}">
                <a16:creationId xmlns:a16="http://schemas.microsoft.com/office/drawing/2014/main" id="{52AB3EF7-2508-0940-A923-147A044BDBC3}"/>
              </a:ext>
            </a:extLst>
          </p:cNvPr>
          <p:cNvGrpSpPr/>
          <p:nvPr/>
        </p:nvGrpSpPr>
        <p:grpSpPr>
          <a:xfrm>
            <a:off x="4557000" y="1184011"/>
            <a:ext cx="419333" cy="419333"/>
            <a:chOff x="1752673" y="495870"/>
            <a:chExt cx="538273" cy="538273"/>
          </a:xfrm>
        </p:grpSpPr>
        <p:sp>
          <p:nvSpPr>
            <p:cNvPr id="1045" name="Google Shape;620;p19">
              <a:extLst>
                <a:ext uri="{FF2B5EF4-FFF2-40B4-BE49-F238E27FC236}">
                  <a16:creationId xmlns:a16="http://schemas.microsoft.com/office/drawing/2014/main" id="{C99EC419-D3E4-9947-9D14-266359D247A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046" name="TextBox 1045">
              <a:extLst>
                <a:ext uri="{FF2B5EF4-FFF2-40B4-BE49-F238E27FC236}">
                  <a16:creationId xmlns:a16="http://schemas.microsoft.com/office/drawing/2014/main" id="{52C3D9A2-6F98-9C48-AF8F-E081EA0C5925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018" name="Group 1017">
            <a:extLst>
              <a:ext uri="{FF2B5EF4-FFF2-40B4-BE49-F238E27FC236}">
                <a16:creationId xmlns:a16="http://schemas.microsoft.com/office/drawing/2014/main" id="{CD1B373B-EC92-5A46-8BF7-D5291D36434A}"/>
              </a:ext>
            </a:extLst>
          </p:cNvPr>
          <p:cNvGrpSpPr/>
          <p:nvPr/>
        </p:nvGrpSpPr>
        <p:grpSpPr>
          <a:xfrm>
            <a:off x="5000111" y="1184011"/>
            <a:ext cx="419333" cy="419333"/>
            <a:chOff x="1752673" y="495870"/>
            <a:chExt cx="538273" cy="538273"/>
          </a:xfrm>
        </p:grpSpPr>
        <p:sp>
          <p:nvSpPr>
            <p:cNvPr id="1043" name="Google Shape;620;p19">
              <a:extLst>
                <a:ext uri="{FF2B5EF4-FFF2-40B4-BE49-F238E27FC236}">
                  <a16:creationId xmlns:a16="http://schemas.microsoft.com/office/drawing/2014/main" id="{A54FB0A9-8814-F949-A24F-F64CB53A7C0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044" name="TextBox 1043">
              <a:extLst>
                <a:ext uri="{FF2B5EF4-FFF2-40B4-BE49-F238E27FC236}">
                  <a16:creationId xmlns:a16="http://schemas.microsoft.com/office/drawing/2014/main" id="{B9349FAC-172A-8E4F-BDCF-7F16A3207FBC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019" name="Group 1018">
            <a:extLst>
              <a:ext uri="{FF2B5EF4-FFF2-40B4-BE49-F238E27FC236}">
                <a16:creationId xmlns:a16="http://schemas.microsoft.com/office/drawing/2014/main" id="{BBB5EF0B-6196-6941-B8C0-147EBC6561B3}"/>
              </a:ext>
            </a:extLst>
          </p:cNvPr>
          <p:cNvGrpSpPr/>
          <p:nvPr/>
        </p:nvGrpSpPr>
        <p:grpSpPr>
          <a:xfrm>
            <a:off x="5443222" y="1184011"/>
            <a:ext cx="419333" cy="419333"/>
            <a:chOff x="1752673" y="495870"/>
            <a:chExt cx="538273" cy="538273"/>
          </a:xfrm>
        </p:grpSpPr>
        <p:sp>
          <p:nvSpPr>
            <p:cNvPr id="1041" name="Google Shape;620;p19">
              <a:extLst>
                <a:ext uri="{FF2B5EF4-FFF2-40B4-BE49-F238E27FC236}">
                  <a16:creationId xmlns:a16="http://schemas.microsoft.com/office/drawing/2014/main" id="{008B8C0A-4B3A-9344-BF6D-5917E1BAD52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042" name="TextBox 1041">
              <a:extLst>
                <a:ext uri="{FF2B5EF4-FFF2-40B4-BE49-F238E27FC236}">
                  <a16:creationId xmlns:a16="http://schemas.microsoft.com/office/drawing/2014/main" id="{5B67B96E-60D8-CE47-9F37-7F18352EE71A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020" name="Group 1019">
            <a:extLst>
              <a:ext uri="{FF2B5EF4-FFF2-40B4-BE49-F238E27FC236}">
                <a16:creationId xmlns:a16="http://schemas.microsoft.com/office/drawing/2014/main" id="{E2314923-E17B-1B45-8ED0-0D21D447D6EE}"/>
              </a:ext>
            </a:extLst>
          </p:cNvPr>
          <p:cNvGrpSpPr/>
          <p:nvPr/>
        </p:nvGrpSpPr>
        <p:grpSpPr>
          <a:xfrm>
            <a:off x="6329444" y="1184011"/>
            <a:ext cx="419333" cy="419333"/>
            <a:chOff x="1752673" y="495870"/>
            <a:chExt cx="538273" cy="538273"/>
          </a:xfrm>
        </p:grpSpPr>
        <p:sp>
          <p:nvSpPr>
            <p:cNvPr id="1039" name="Google Shape;620;p19">
              <a:extLst>
                <a:ext uri="{FF2B5EF4-FFF2-40B4-BE49-F238E27FC236}">
                  <a16:creationId xmlns:a16="http://schemas.microsoft.com/office/drawing/2014/main" id="{C08EB357-6A6E-FF43-811C-5FC81BD1D48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040" name="TextBox 1039">
              <a:extLst>
                <a:ext uri="{FF2B5EF4-FFF2-40B4-BE49-F238E27FC236}">
                  <a16:creationId xmlns:a16="http://schemas.microsoft.com/office/drawing/2014/main" id="{81613F6E-3474-B745-83E6-3CF67D7E16EC}"/>
                </a:ext>
              </a:extLst>
            </p:cNvPr>
            <p:cNvSpPr txBox="1"/>
            <p:nvPr/>
          </p:nvSpPr>
          <p:spPr>
            <a:xfrm>
              <a:off x="1903244" y="564950"/>
              <a:ext cx="237128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021" name="Group 1020">
            <a:extLst>
              <a:ext uri="{FF2B5EF4-FFF2-40B4-BE49-F238E27FC236}">
                <a16:creationId xmlns:a16="http://schemas.microsoft.com/office/drawing/2014/main" id="{5E2D68C6-708A-254F-B7F8-DAC6A0762A49}"/>
              </a:ext>
            </a:extLst>
          </p:cNvPr>
          <p:cNvGrpSpPr/>
          <p:nvPr/>
        </p:nvGrpSpPr>
        <p:grpSpPr>
          <a:xfrm>
            <a:off x="5886333" y="1184011"/>
            <a:ext cx="419333" cy="419333"/>
            <a:chOff x="1752673" y="495870"/>
            <a:chExt cx="538273" cy="538273"/>
          </a:xfrm>
        </p:grpSpPr>
        <p:sp>
          <p:nvSpPr>
            <p:cNvPr id="1037" name="Google Shape;620;p19">
              <a:extLst>
                <a:ext uri="{FF2B5EF4-FFF2-40B4-BE49-F238E27FC236}">
                  <a16:creationId xmlns:a16="http://schemas.microsoft.com/office/drawing/2014/main" id="{76371840-87F1-364E-907A-D5EE9B55FA3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038" name="TextBox 1037">
              <a:extLst>
                <a:ext uri="{FF2B5EF4-FFF2-40B4-BE49-F238E27FC236}">
                  <a16:creationId xmlns:a16="http://schemas.microsoft.com/office/drawing/2014/main" id="{CEEEB58B-6A25-3D48-B711-D49B40092778}"/>
                </a:ext>
              </a:extLst>
            </p:cNvPr>
            <p:cNvSpPr txBox="1"/>
            <p:nvPr/>
          </p:nvSpPr>
          <p:spPr>
            <a:xfrm>
              <a:off x="1903244" y="564950"/>
              <a:ext cx="237128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022" name="Group 1021">
            <a:extLst>
              <a:ext uri="{FF2B5EF4-FFF2-40B4-BE49-F238E27FC236}">
                <a16:creationId xmlns:a16="http://schemas.microsoft.com/office/drawing/2014/main" id="{1F770D29-0EAD-5241-9CAC-5F886740E577}"/>
              </a:ext>
            </a:extLst>
          </p:cNvPr>
          <p:cNvGrpSpPr/>
          <p:nvPr/>
        </p:nvGrpSpPr>
        <p:grpSpPr>
          <a:xfrm>
            <a:off x="6772555" y="1184011"/>
            <a:ext cx="419333" cy="419333"/>
            <a:chOff x="1752673" y="495870"/>
            <a:chExt cx="538273" cy="538273"/>
          </a:xfrm>
        </p:grpSpPr>
        <p:sp>
          <p:nvSpPr>
            <p:cNvPr id="1035" name="Google Shape;620;p19">
              <a:extLst>
                <a:ext uri="{FF2B5EF4-FFF2-40B4-BE49-F238E27FC236}">
                  <a16:creationId xmlns:a16="http://schemas.microsoft.com/office/drawing/2014/main" id="{1919ACDB-8F3B-1343-914A-93223C4483E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036" name="TextBox 1035">
              <a:extLst>
                <a:ext uri="{FF2B5EF4-FFF2-40B4-BE49-F238E27FC236}">
                  <a16:creationId xmlns:a16="http://schemas.microsoft.com/office/drawing/2014/main" id="{C817BF38-E58D-2E44-A74A-734893F83217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023" name="Group 1022">
            <a:extLst>
              <a:ext uri="{FF2B5EF4-FFF2-40B4-BE49-F238E27FC236}">
                <a16:creationId xmlns:a16="http://schemas.microsoft.com/office/drawing/2014/main" id="{C59E5AEF-8E44-BB41-AEAB-52B3685CAEC1}"/>
              </a:ext>
            </a:extLst>
          </p:cNvPr>
          <p:cNvGrpSpPr/>
          <p:nvPr/>
        </p:nvGrpSpPr>
        <p:grpSpPr>
          <a:xfrm>
            <a:off x="7215666" y="1184011"/>
            <a:ext cx="419333" cy="419333"/>
            <a:chOff x="1752673" y="495870"/>
            <a:chExt cx="538273" cy="538273"/>
          </a:xfrm>
        </p:grpSpPr>
        <p:sp>
          <p:nvSpPr>
            <p:cNvPr id="1033" name="Google Shape;620;p19">
              <a:extLst>
                <a:ext uri="{FF2B5EF4-FFF2-40B4-BE49-F238E27FC236}">
                  <a16:creationId xmlns:a16="http://schemas.microsoft.com/office/drawing/2014/main" id="{A3418C6A-B202-934C-A273-7731FE4A84D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034" name="TextBox 1033">
              <a:extLst>
                <a:ext uri="{FF2B5EF4-FFF2-40B4-BE49-F238E27FC236}">
                  <a16:creationId xmlns:a16="http://schemas.microsoft.com/office/drawing/2014/main" id="{85AF3CEA-88CB-E543-B3FF-9A03D06F341D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7F9FB9F9-BE1C-294D-ADAF-021C9D3D77AF}"/>
              </a:ext>
            </a:extLst>
          </p:cNvPr>
          <p:cNvGrpSpPr/>
          <p:nvPr/>
        </p:nvGrpSpPr>
        <p:grpSpPr>
          <a:xfrm>
            <a:off x="7658777" y="1184011"/>
            <a:ext cx="419333" cy="419333"/>
            <a:chOff x="1752673" y="495870"/>
            <a:chExt cx="538273" cy="538273"/>
          </a:xfrm>
          <a:solidFill>
            <a:schemeClr val="bg2">
              <a:lumMod val="90000"/>
            </a:schemeClr>
          </a:solidFill>
        </p:grpSpPr>
        <p:sp>
          <p:nvSpPr>
            <p:cNvPr id="1031" name="Google Shape;620;p19">
              <a:extLst>
                <a:ext uri="{FF2B5EF4-FFF2-40B4-BE49-F238E27FC236}">
                  <a16:creationId xmlns:a16="http://schemas.microsoft.com/office/drawing/2014/main" id="{5831BF6F-9BF7-A445-9EED-FD48B3784EC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032" name="TextBox 1031">
              <a:extLst>
                <a:ext uri="{FF2B5EF4-FFF2-40B4-BE49-F238E27FC236}">
                  <a16:creationId xmlns:a16="http://schemas.microsoft.com/office/drawing/2014/main" id="{3DE6DD26-38C2-F247-9162-226FA8FDA606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025" name="Group 1024">
            <a:extLst>
              <a:ext uri="{FF2B5EF4-FFF2-40B4-BE49-F238E27FC236}">
                <a16:creationId xmlns:a16="http://schemas.microsoft.com/office/drawing/2014/main" id="{7B6C3A9B-F862-904A-B80F-E477C0CEDA97}"/>
              </a:ext>
            </a:extLst>
          </p:cNvPr>
          <p:cNvGrpSpPr/>
          <p:nvPr/>
        </p:nvGrpSpPr>
        <p:grpSpPr>
          <a:xfrm>
            <a:off x="8101888" y="1184011"/>
            <a:ext cx="419333" cy="419333"/>
            <a:chOff x="1752673" y="495870"/>
            <a:chExt cx="538273" cy="538273"/>
          </a:xfrm>
          <a:solidFill>
            <a:schemeClr val="bg2">
              <a:lumMod val="90000"/>
            </a:schemeClr>
          </a:solidFill>
        </p:grpSpPr>
        <p:sp>
          <p:nvSpPr>
            <p:cNvPr id="1029" name="Google Shape;620;p19">
              <a:extLst>
                <a:ext uri="{FF2B5EF4-FFF2-40B4-BE49-F238E27FC236}">
                  <a16:creationId xmlns:a16="http://schemas.microsoft.com/office/drawing/2014/main" id="{F56EEF7F-7F79-534C-BABB-26C78168717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030" name="TextBox 1029">
              <a:extLst>
                <a:ext uri="{FF2B5EF4-FFF2-40B4-BE49-F238E27FC236}">
                  <a16:creationId xmlns:a16="http://schemas.microsoft.com/office/drawing/2014/main" id="{87646177-FE75-A543-B4F9-086D44C50A49}"/>
                </a:ext>
              </a:extLst>
            </p:cNvPr>
            <p:cNvSpPr txBox="1"/>
            <p:nvPr/>
          </p:nvSpPr>
          <p:spPr>
            <a:xfrm>
              <a:off x="1903244" y="564950"/>
              <a:ext cx="237128" cy="43458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026" name="Group 1025">
            <a:extLst>
              <a:ext uri="{FF2B5EF4-FFF2-40B4-BE49-F238E27FC236}">
                <a16:creationId xmlns:a16="http://schemas.microsoft.com/office/drawing/2014/main" id="{A10653DE-5FB4-8C4C-A20F-578E024B489D}"/>
              </a:ext>
            </a:extLst>
          </p:cNvPr>
          <p:cNvGrpSpPr/>
          <p:nvPr/>
        </p:nvGrpSpPr>
        <p:grpSpPr>
          <a:xfrm>
            <a:off x="8545000" y="1184011"/>
            <a:ext cx="419333" cy="419333"/>
            <a:chOff x="1752673" y="495870"/>
            <a:chExt cx="538273" cy="538273"/>
          </a:xfrm>
          <a:solidFill>
            <a:schemeClr val="bg2">
              <a:lumMod val="90000"/>
            </a:schemeClr>
          </a:solidFill>
        </p:grpSpPr>
        <p:sp>
          <p:nvSpPr>
            <p:cNvPr id="1027" name="Google Shape;620;p19">
              <a:extLst>
                <a:ext uri="{FF2B5EF4-FFF2-40B4-BE49-F238E27FC236}">
                  <a16:creationId xmlns:a16="http://schemas.microsoft.com/office/drawing/2014/main" id="{B4604876-1B9E-0346-A774-96B8A82F898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028" name="TextBox 1027">
              <a:extLst>
                <a:ext uri="{FF2B5EF4-FFF2-40B4-BE49-F238E27FC236}">
                  <a16:creationId xmlns:a16="http://schemas.microsoft.com/office/drawing/2014/main" id="{6933DC68-FF42-F94C-A25E-FDD1109FC354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054" name="Group 1053">
            <a:extLst>
              <a:ext uri="{FF2B5EF4-FFF2-40B4-BE49-F238E27FC236}">
                <a16:creationId xmlns:a16="http://schemas.microsoft.com/office/drawing/2014/main" id="{3250D583-A0B5-4F44-AAC5-AA4CD2E88CA1}"/>
              </a:ext>
            </a:extLst>
          </p:cNvPr>
          <p:cNvGrpSpPr/>
          <p:nvPr/>
        </p:nvGrpSpPr>
        <p:grpSpPr>
          <a:xfrm>
            <a:off x="3227667" y="1765532"/>
            <a:ext cx="419333" cy="419333"/>
            <a:chOff x="1752673" y="495870"/>
            <a:chExt cx="538273" cy="538273"/>
          </a:xfrm>
        </p:grpSpPr>
        <p:sp>
          <p:nvSpPr>
            <p:cNvPr id="1091" name="Google Shape;620;p19">
              <a:extLst>
                <a:ext uri="{FF2B5EF4-FFF2-40B4-BE49-F238E27FC236}">
                  <a16:creationId xmlns:a16="http://schemas.microsoft.com/office/drawing/2014/main" id="{42BE425B-74D1-0B47-A618-DF9E9B83602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092" name="TextBox 1091">
              <a:extLst>
                <a:ext uri="{FF2B5EF4-FFF2-40B4-BE49-F238E27FC236}">
                  <a16:creationId xmlns:a16="http://schemas.microsoft.com/office/drawing/2014/main" id="{56EA17D1-CFE5-9C4E-8CEA-C708D7914772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055" name="Group 1054">
            <a:extLst>
              <a:ext uri="{FF2B5EF4-FFF2-40B4-BE49-F238E27FC236}">
                <a16:creationId xmlns:a16="http://schemas.microsoft.com/office/drawing/2014/main" id="{D1BAAD99-669F-744C-95BD-B4FE0D78EEB6}"/>
              </a:ext>
            </a:extLst>
          </p:cNvPr>
          <p:cNvGrpSpPr/>
          <p:nvPr/>
        </p:nvGrpSpPr>
        <p:grpSpPr>
          <a:xfrm>
            <a:off x="3670778" y="1765532"/>
            <a:ext cx="419333" cy="419333"/>
            <a:chOff x="1752673" y="495870"/>
            <a:chExt cx="538273" cy="538273"/>
          </a:xfrm>
        </p:grpSpPr>
        <p:sp>
          <p:nvSpPr>
            <p:cNvPr id="1089" name="Google Shape;620;p19">
              <a:extLst>
                <a:ext uri="{FF2B5EF4-FFF2-40B4-BE49-F238E27FC236}">
                  <a16:creationId xmlns:a16="http://schemas.microsoft.com/office/drawing/2014/main" id="{26BB840F-056A-C14C-9568-442E29E84B0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090" name="TextBox 1089">
              <a:extLst>
                <a:ext uri="{FF2B5EF4-FFF2-40B4-BE49-F238E27FC236}">
                  <a16:creationId xmlns:a16="http://schemas.microsoft.com/office/drawing/2014/main" id="{50E28085-A252-6F49-A031-0C4F1D86FEE0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056" name="Group 1055">
            <a:extLst>
              <a:ext uri="{FF2B5EF4-FFF2-40B4-BE49-F238E27FC236}">
                <a16:creationId xmlns:a16="http://schemas.microsoft.com/office/drawing/2014/main" id="{330D45EE-E0DC-1C46-9F45-83AEAFE883BE}"/>
              </a:ext>
            </a:extLst>
          </p:cNvPr>
          <p:cNvGrpSpPr/>
          <p:nvPr/>
        </p:nvGrpSpPr>
        <p:grpSpPr>
          <a:xfrm>
            <a:off x="4113889" y="1765532"/>
            <a:ext cx="419333" cy="419333"/>
            <a:chOff x="1752673" y="495870"/>
            <a:chExt cx="538273" cy="538273"/>
          </a:xfrm>
          <a:solidFill>
            <a:schemeClr val="bg2">
              <a:lumMod val="90000"/>
            </a:schemeClr>
          </a:solidFill>
        </p:grpSpPr>
        <p:sp>
          <p:nvSpPr>
            <p:cNvPr id="1087" name="Google Shape;620;p19">
              <a:extLst>
                <a:ext uri="{FF2B5EF4-FFF2-40B4-BE49-F238E27FC236}">
                  <a16:creationId xmlns:a16="http://schemas.microsoft.com/office/drawing/2014/main" id="{B59A6CBC-06FE-9240-8730-1E8180D6CD3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088" name="TextBox 1087">
              <a:extLst>
                <a:ext uri="{FF2B5EF4-FFF2-40B4-BE49-F238E27FC236}">
                  <a16:creationId xmlns:a16="http://schemas.microsoft.com/office/drawing/2014/main" id="{4FCB88AF-6D2A-3144-91D8-99AA3216FA5C}"/>
                </a:ext>
              </a:extLst>
            </p:cNvPr>
            <p:cNvSpPr txBox="1"/>
            <p:nvPr/>
          </p:nvSpPr>
          <p:spPr>
            <a:xfrm>
              <a:off x="1836411" y="564950"/>
              <a:ext cx="370795" cy="43458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0</a:t>
              </a:r>
            </a:p>
          </p:txBody>
        </p:sp>
      </p:grpSp>
      <p:grpSp>
        <p:nvGrpSpPr>
          <p:cNvPr id="1057" name="Group 1056">
            <a:extLst>
              <a:ext uri="{FF2B5EF4-FFF2-40B4-BE49-F238E27FC236}">
                <a16:creationId xmlns:a16="http://schemas.microsoft.com/office/drawing/2014/main" id="{11175A6C-C358-2B49-AC80-B440D7F19F29}"/>
              </a:ext>
            </a:extLst>
          </p:cNvPr>
          <p:cNvGrpSpPr/>
          <p:nvPr/>
        </p:nvGrpSpPr>
        <p:grpSpPr>
          <a:xfrm>
            <a:off x="4557000" y="1765532"/>
            <a:ext cx="419333" cy="419333"/>
            <a:chOff x="1752673" y="495870"/>
            <a:chExt cx="538273" cy="538273"/>
          </a:xfrm>
        </p:grpSpPr>
        <p:sp>
          <p:nvSpPr>
            <p:cNvPr id="1085" name="Google Shape;620;p19">
              <a:extLst>
                <a:ext uri="{FF2B5EF4-FFF2-40B4-BE49-F238E27FC236}">
                  <a16:creationId xmlns:a16="http://schemas.microsoft.com/office/drawing/2014/main" id="{6C3BD8B0-DFDF-5A45-BBFD-4B551239B00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086" name="TextBox 1085">
              <a:extLst>
                <a:ext uri="{FF2B5EF4-FFF2-40B4-BE49-F238E27FC236}">
                  <a16:creationId xmlns:a16="http://schemas.microsoft.com/office/drawing/2014/main" id="{8D2FA0EA-CAB7-5849-9482-70F0F988C771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058" name="Group 1057">
            <a:extLst>
              <a:ext uri="{FF2B5EF4-FFF2-40B4-BE49-F238E27FC236}">
                <a16:creationId xmlns:a16="http://schemas.microsoft.com/office/drawing/2014/main" id="{67DFB094-C705-D64C-8547-AE68127D76A7}"/>
              </a:ext>
            </a:extLst>
          </p:cNvPr>
          <p:cNvGrpSpPr/>
          <p:nvPr/>
        </p:nvGrpSpPr>
        <p:grpSpPr>
          <a:xfrm>
            <a:off x="5000111" y="1765532"/>
            <a:ext cx="419333" cy="419333"/>
            <a:chOff x="1752673" y="495870"/>
            <a:chExt cx="538273" cy="538273"/>
          </a:xfrm>
        </p:grpSpPr>
        <p:sp>
          <p:nvSpPr>
            <p:cNvPr id="1083" name="Google Shape;620;p19">
              <a:extLst>
                <a:ext uri="{FF2B5EF4-FFF2-40B4-BE49-F238E27FC236}">
                  <a16:creationId xmlns:a16="http://schemas.microsoft.com/office/drawing/2014/main" id="{632F4A8E-BA82-FC4F-BD0E-0773DE88E68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084" name="TextBox 1083">
              <a:extLst>
                <a:ext uri="{FF2B5EF4-FFF2-40B4-BE49-F238E27FC236}">
                  <a16:creationId xmlns:a16="http://schemas.microsoft.com/office/drawing/2014/main" id="{68BBC122-7D5A-7D4B-85B1-91FBC5FD80C6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059" name="Group 1058">
            <a:extLst>
              <a:ext uri="{FF2B5EF4-FFF2-40B4-BE49-F238E27FC236}">
                <a16:creationId xmlns:a16="http://schemas.microsoft.com/office/drawing/2014/main" id="{2A7CED19-D94F-F749-9F00-BC32BA8BF0A2}"/>
              </a:ext>
            </a:extLst>
          </p:cNvPr>
          <p:cNvGrpSpPr/>
          <p:nvPr/>
        </p:nvGrpSpPr>
        <p:grpSpPr>
          <a:xfrm>
            <a:off x="5443222" y="1765532"/>
            <a:ext cx="419333" cy="419333"/>
            <a:chOff x="1752673" y="495870"/>
            <a:chExt cx="538273" cy="538273"/>
          </a:xfrm>
        </p:grpSpPr>
        <p:sp>
          <p:nvSpPr>
            <p:cNvPr id="1081" name="Google Shape;620;p19">
              <a:extLst>
                <a:ext uri="{FF2B5EF4-FFF2-40B4-BE49-F238E27FC236}">
                  <a16:creationId xmlns:a16="http://schemas.microsoft.com/office/drawing/2014/main" id="{047698DE-5BA9-3848-BFB3-BDEF5A9A9F7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082" name="TextBox 1081">
              <a:extLst>
                <a:ext uri="{FF2B5EF4-FFF2-40B4-BE49-F238E27FC236}">
                  <a16:creationId xmlns:a16="http://schemas.microsoft.com/office/drawing/2014/main" id="{BAD107E6-A685-9847-A9BC-5BD4A23851AF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060" name="Group 1059">
            <a:extLst>
              <a:ext uri="{FF2B5EF4-FFF2-40B4-BE49-F238E27FC236}">
                <a16:creationId xmlns:a16="http://schemas.microsoft.com/office/drawing/2014/main" id="{D6FFA37C-E123-2C40-8324-CA531052EBCF}"/>
              </a:ext>
            </a:extLst>
          </p:cNvPr>
          <p:cNvGrpSpPr/>
          <p:nvPr/>
        </p:nvGrpSpPr>
        <p:grpSpPr>
          <a:xfrm>
            <a:off x="6329444" y="1765532"/>
            <a:ext cx="419333" cy="419333"/>
            <a:chOff x="1752673" y="495870"/>
            <a:chExt cx="538273" cy="538273"/>
          </a:xfrm>
        </p:grpSpPr>
        <p:sp>
          <p:nvSpPr>
            <p:cNvPr id="1079" name="Google Shape;620;p19">
              <a:extLst>
                <a:ext uri="{FF2B5EF4-FFF2-40B4-BE49-F238E27FC236}">
                  <a16:creationId xmlns:a16="http://schemas.microsoft.com/office/drawing/2014/main" id="{577CCB63-FE4A-9F44-9343-13B393BF7C6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080" name="TextBox 1079">
              <a:extLst>
                <a:ext uri="{FF2B5EF4-FFF2-40B4-BE49-F238E27FC236}">
                  <a16:creationId xmlns:a16="http://schemas.microsoft.com/office/drawing/2014/main" id="{60A31D06-24B8-F740-B511-A9C096F9123B}"/>
                </a:ext>
              </a:extLst>
            </p:cNvPr>
            <p:cNvSpPr txBox="1"/>
            <p:nvPr/>
          </p:nvSpPr>
          <p:spPr>
            <a:xfrm>
              <a:off x="1903244" y="564950"/>
              <a:ext cx="237128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061" name="Group 1060">
            <a:extLst>
              <a:ext uri="{FF2B5EF4-FFF2-40B4-BE49-F238E27FC236}">
                <a16:creationId xmlns:a16="http://schemas.microsoft.com/office/drawing/2014/main" id="{418CC57E-FD0A-3242-B461-2562FC811C90}"/>
              </a:ext>
            </a:extLst>
          </p:cNvPr>
          <p:cNvGrpSpPr/>
          <p:nvPr/>
        </p:nvGrpSpPr>
        <p:grpSpPr>
          <a:xfrm>
            <a:off x="5886333" y="1765532"/>
            <a:ext cx="419333" cy="419333"/>
            <a:chOff x="1752673" y="495870"/>
            <a:chExt cx="538273" cy="538273"/>
          </a:xfrm>
        </p:grpSpPr>
        <p:sp>
          <p:nvSpPr>
            <p:cNvPr id="1077" name="Google Shape;620;p19">
              <a:extLst>
                <a:ext uri="{FF2B5EF4-FFF2-40B4-BE49-F238E27FC236}">
                  <a16:creationId xmlns:a16="http://schemas.microsoft.com/office/drawing/2014/main" id="{C6B54EA0-99D9-0B47-96F8-CB293051D16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078" name="TextBox 1077">
              <a:extLst>
                <a:ext uri="{FF2B5EF4-FFF2-40B4-BE49-F238E27FC236}">
                  <a16:creationId xmlns:a16="http://schemas.microsoft.com/office/drawing/2014/main" id="{806517CA-0233-0740-B90C-34B3550756CC}"/>
                </a:ext>
              </a:extLst>
            </p:cNvPr>
            <p:cNvSpPr txBox="1"/>
            <p:nvPr/>
          </p:nvSpPr>
          <p:spPr>
            <a:xfrm>
              <a:off x="1903244" y="564950"/>
              <a:ext cx="237128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062" name="Group 1061">
            <a:extLst>
              <a:ext uri="{FF2B5EF4-FFF2-40B4-BE49-F238E27FC236}">
                <a16:creationId xmlns:a16="http://schemas.microsoft.com/office/drawing/2014/main" id="{495FC2A8-198D-A242-867A-A7F3A8CF7308}"/>
              </a:ext>
            </a:extLst>
          </p:cNvPr>
          <p:cNvGrpSpPr/>
          <p:nvPr/>
        </p:nvGrpSpPr>
        <p:grpSpPr>
          <a:xfrm>
            <a:off x="6772555" y="1765532"/>
            <a:ext cx="419333" cy="419333"/>
            <a:chOff x="1752673" y="495870"/>
            <a:chExt cx="538273" cy="538273"/>
          </a:xfrm>
        </p:grpSpPr>
        <p:sp>
          <p:nvSpPr>
            <p:cNvPr id="1075" name="Google Shape;620;p19">
              <a:extLst>
                <a:ext uri="{FF2B5EF4-FFF2-40B4-BE49-F238E27FC236}">
                  <a16:creationId xmlns:a16="http://schemas.microsoft.com/office/drawing/2014/main" id="{745D24D4-56BA-8F40-AA29-A051569014E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076" name="TextBox 1075">
              <a:extLst>
                <a:ext uri="{FF2B5EF4-FFF2-40B4-BE49-F238E27FC236}">
                  <a16:creationId xmlns:a16="http://schemas.microsoft.com/office/drawing/2014/main" id="{453EBEB8-336D-C24D-8E03-CD7F693E3F98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063" name="Group 1062">
            <a:extLst>
              <a:ext uri="{FF2B5EF4-FFF2-40B4-BE49-F238E27FC236}">
                <a16:creationId xmlns:a16="http://schemas.microsoft.com/office/drawing/2014/main" id="{F22FBC39-96B3-5D49-B17A-66A5611CECFF}"/>
              </a:ext>
            </a:extLst>
          </p:cNvPr>
          <p:cNvGrpSpPr/>
          <p:nvPr/>
        </p:nvGrpSpPr>
        <p:grpSpPr>
          <a:xfrm>
            <a:off x="7215666" y="1765532"/>
            <a:ext cx="419333" cy="419333"/>
            <a:chOff x="1752673" y="495870"/>
            <a:chExt cx="538273" cy="538273"/>
          </a:xfrm>
        </p:grpSpPr>
        <p:sp>
          <p:nvSpPr>
            <p:cNvPr id="1073" name="Google Shape;620;p19">
              <a:extLst>
                <a:ext uri="{FF2B5EF4-FFF2-40B4-BE49-F238E27FC236}">
                  <a16:creationId xmlns:a16="http://schemas.microsoft.com/office/drawing/2014/main" id="{8B2B4975-295A-0F48-A3EA-4D20AB3D0CC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074" name="TextBox 1073">
              <a:extLst>
                <a:ext uri="{FF2B5EF4-FFF2-40B4-BE49-F238E27FC236}">
                  <a16:creationId xmlns:a16="http://schemas.microsoft.com/office/drawing/2014/main" id="{D0EAD0F3-D169-E646-8ED8-E3F998DD0808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064" name="Group 1063">
            <a:extLst>
              <a:ext uri="{FF2B5EF4-FFF2-40B4-BE49-F238E27FC236}">
                <a16:creationId xmlns:a16="http://schemas.microsoft.com/office/drawing/2014/main" id="{8D8FBA11-92D0-1649-8094-5C1CA2159D77}"/>
              </a:ext>
            </a:extLst>
          </p:cNvPr>
          <p:cNvGrpSpPr/>
          <p:nvPr/>
        </p:nvGrpSpPr>
        <p:grpSpPr>
          <a:xfrm>
            <a:off x="7658777" y="1765532"/>
            <a:ext cx="419333" cy="419333"/>
            <a:chOff x="1752673" y="495870"/>
            <a:chExt cx="538273" cy="538273"/>
          </a:xfrm>
          <a:solidFill>
            <a:schemeClr val="bg2">
              <a:lumMod val="90000"/>
            </a:schemeClr>
          </a:solidFill>
        </p:grpSpPr>
        <p:sp>
          <p:nvSpPr>
            <p:cNvPr id="1071" name="Google Shape;620;p19">
              <a:extLst>
                <a:ext uri="{FF2B5EF4-FFF2-40B4-BE49-F238E27FC236}">
                  <a16:creationId xmlns:a16="http://schemas.microsoft.com/office/drawing/2014/main" id="{EE79BFC1-730A-1A41-91B6-A10E5F67EBB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072" name="TextBox 1071">
              <a:extLst>
                <a:ext uri="{FF2B5EF4-FFF2-40B4-BE49-F238E27FC236}">
                  <a16:creationId xmlns:a16="http://schemas.microsoft.com/office/drawing/2014/main" id="{BACB0FE3-C54F-2C42-BC37-71BB4F9093CD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065" name="Group 1064">
            <a:extLst>
              <a:ext uri="{FF2B5EF4-FFF2-40B4-BE49-F238E27FC236}">
                <a16:creationId xmlns:a16="http://schemas.microsoft.com/office/drawing/2014/main" id="{C7852D50-8464-3748-B8B2-E6D65B893288}"/>
              </a:ext>
            </a:extLst>
          </p:cNvPr>
          <p:cNvGrpSpPr/>
          <p:nvPr/>
        </p:nvGrpSpPr>
        <p:grpSpPr>
          <a:xfrm>
            <a:off x="8101888" y="1765532"/>
            <a:ext cx="419333" cy="419333"/>
            <a:chOff x="1752673" y="495870"/>
            <a:chExt cx="538273" cy="538273"/>
          </a:xfrm>
          <a:solidFill>
            <a:schemeClr val="bg2">
              <a:lumMod val="90000"/>
            </a:schemeClr>
          </a:solidFill>
        </p:grpSpPr>
        <p:sp>
          <p:nvSpPr>
            <p:cNvPr id="1069" name="Google Shape;620;p19">
              <a:extLst>
                <a:ext uri="{FF2B5EF4-FFF2-40B4-BE49-F238E27FC236}">
                  <a16:creationId xmlns:a16="http://schemas.microsoft.com/office/drawing/2014/main" id="{263CC83D-7FEA-F047-B67D-6E209261D81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070" name="TextBox 1069">
              <a:extLst>
                <a:ext uri="{FF2B5EF4-FFF2-40B4-BE49-F238E27FC236}">
                  <a16:creationId xmlns:a16="http://schemas.microsoft.com/office/drawing/2014/main" id="{36CBD962-62FF-9F4B-B381-BFA97DE0F374}"/>
                </a:ext>
              </a:extLst>
            </p:cNvPr>
            <p:cNvSpPr txBox="1"/>
            <p:nvPr/>
          </p:nvSpPr>
          <p:spPr>
            <a:xfrm>
              <a:off x="1903244" y="564950"/>
              <a:ext cx="237128" cy="43458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066" name="Group 1065">
            <a:extLst>
              <a:ext uri="{FF2B5EF4-FFF2-40B4-BE49-F238E27FC236}">
                <a16:creationId xmlns:a16="http://schemas.microsoft.com/office/drawing/2014/main" id="{91BD83A7-5859-A841-9FE8-5FE8DC040E24}"/>
              </a:ext>
            </a:extLst>
          </p:cNvPr>
          <p:cNvGrpSpPr/>
          <p:nvPr/>
        </p:nvGrpSpPr>
        <p:grpSpPr>
          <a:xfrm>
            <a:off x="8545000" y="1765532"/>
            <a:ext cx="419333" cy="419333"/>
            <a:chOff x="1752673" y="495870"/>
            <a:chExt cx="538273" cy="538273"/>
          </a:xfrm>
          <a:solidFill>
            <a:schemeClr val="bg2">
              <a:lumMod val="90000"/>
            </a:schemeClr>
          </a:solidFill>
        </p:grpSpPr>
        <p:sp>
          <p:nvSpPr>
            <p:cNvPr id="1067" name="Google Shape;620;p19">
              <a:extLst>
                <a:ext uri="{FF2B5EF4-FFF2-40B4-BE49-F238E27FC236}">
                  <a16:creationId xmlns:a16="http://schemas.microsoft.com/office/drawing/2014/main" id="{884D5D6D-823C-FD42-8307-9E091AADB13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068" name="TextBox 1067">
              <a:extLst>
                <a:ext uri="{FF2B5EF4-FFF2-40B4-BE49-F238E27FC236}">
                  <a16:creationId xmlns:a16="http://schemas.microsoft.com/office/drawing/2014/main" id="{DE095C50-A7A5-BC47-B16F-AF023A5BF91E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094" name="Group 1093">
            <a:extLst>
              <a:ext uri="{FF2B5EF4-FFF2-40B4-BE49-F238E27FC236}">
                <a16:creationId xmlns:a16="http://schemas.microsoft.com/office/drawing/2014/main" id="{E7C7A9E6-7E36-B84D-A8DF-1DEBED4ACBE5}"/>
              </a:ext>
            </a:extLst>
          </p:cNvPr>
          <p:cNvGrpSpPr/>
          <p:nvPr/>
        </p:nvGrpSpPr>
        <p:grpSpPr>
          <a:xfrm>
            <a:off x="3227667" y="3510095"/>
            <a:ext cx="419333" cy="419333"/>
            <a:chOff x="1752673" y="495870"/>
            <a:chExt cx="538273" cy="538273"/>
          </a:xfrm>
        </p:grpSpPr>
        <p:sp>
          <p:nvSpPr>
            <p:cNvPr id="1131" name="Google Shape;620;p19">
              <a:extLst>
                <a:ext uri="{FF2B5EF4-FFF2-40B4-BE49-F238E27FC236}">
                  <a16:creationId xmlns:a16="http://schemas.microsoft.com/office/drawing/2014/main" id="{71FCD0E9-D30B-6348-822D-B801F47FD16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132" name="TextBox 1131">
              <a:extLst>
                <a:ext uri="{FF2B5EF4-FFF2-40B4-BE49-F238E27FC236}">
                  <a16:creationId xmlns:a16="http://schemas.microsoft.com/office/drawing/2014/main" id="{0B57AE74-466C-9A41-B06B-0A20E11E38EC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095" name="Group 1094">
            <a:extLst>
              <a:ext uri="{FF2B5EF4-FFF2-40B4-BE49-F238E27FC236}">
                <a16:creationId xmlns:a16="http://schemas.microsoft.com/office/drawing/2014/main" id="{ADF1DC4B-E4AB-4741-864B-4884300D25C5}"/>
              </a:ext>
            </a:extLst>
          </p:cNvPr>
          <p:cNvGrpSpPr/>
          <p:nvPr/>
        </p:nvGrpSpPr>
        <p:grpSpPr>
          <a:xfrm>
            <a:off x="3670778" y="3510095"/>
            <a:ext cx="419333" cy="419333"/>
            <a:chOff x="1752673" y="495870"/>
            <a:chExt cx="538273" cy="538273"/>
          </a:xfrm>
        </p:grpSpPr>
        <p:sp>
          <p:nvSpPr>
            <p:cNvPr id="1129" name="Google Shape;620;p19">
              <a:extLst>
                <a:ext uri="{FF2B5EF4-FFF2-40B4-BE49-F238E27FC236}">
                  <a16:creationId xmlns:a16="http://schemas.microsoft.com/office/drawing/2014/main" id="{0ECD2AA5-2993-544F-999F-68266860EBF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130" name="TextBox 1129">
              <a:extLst>
                <a:ext uri="{FF2B5EF4-FFF2-40B4-BE49-F238E27FC236}">
                  <a16:creationId xmlns:a16="http://schemas.microsoft.com/office/drawing/2014/main" id="{22E288BA-7043-5A4F-AD13-DFD7E06ADFEF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096" name="Group 1095">
            <a:extLst>
              <a:ext uri="{FF2B5EF4-FFF2-40B4-BE49-F238E27FC236}">
                <a16:creationId xmlns:a16="http://schemas.microsoft.com/office/drawing/2014/main" id="{EA046BAC-4FC8-4446-BFAC-10253759C505}"/>
              </a:ext>
            </a:extLst>
          </p:cNvPr>
          <p:cNvGrpSpPr/>
          <p:nvPr/>
        </p:nvGrpSpPr>
        <p:grpSpPr>
          <a:xfrm>
            <a:off x="4113889" y="3510095"/>
            <a:ext cx="419333" cy="419333"/>
            <a:chOff x="1752673" y="495870"/>
            <a:chExt cx="538273" cy="538273"/>
          </a:xfrm>
        </p:grpSpPr>
        <p:sp>
          <p:nvSpPr>
            <p:cNvPr id="1127" name="Google Shape;620;p19">
              <a:extLst>
                <a:ext uri="{FF2B5EF4-FFF2-40B4-BE49-F238E27FC236}">
                  <a16:creationId xmlns:a16="http://schemas.microsoft.com/office/drawing/2014/main" id="{93E950E1-78D0-6341-9076-82627A01FC3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128" name="TextBox 1127">
              <a:extLst>
                <a:ext uri="{FF2B5EF4-FFF2-40B4-BE49-F238E27FC236}">
                  <a16:creationId xmlns:a16="http://schemas.microsoft.com/office/drawing/2014/main" id="{2CC57C58-3A8C-1345-AD1D-ED1BAE171A36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097" name="Group 1096">
            <a:extLst>
              <a:ext uri="{FF2B5EF4-FFF2-40B4-BE49-F238E27FC236}">
                <a16:creationId xmlns:a16="http://schemas.microsoft.com/office/drawing/2014/main" id="{FE0492E7-7053-EB43-83E8-828F4BE6AED3}"/>
              </a:ext>
            </a:extLst>
          </p:cNvPr>
          <p:cNvGrpSpPr/>
          <p:nvPr/>
        </p:nvGrpSpPr>
        <p:grpSpPr>
          <a:xfrm>
            <a:off x="4557000" y="3510095"/>
            <a:ext cx="419333" cy="419333"/>
            <a:chOff x="1752673" y="495870"/>
            <a:chExt cx="538273" cy="538273"/>
          </a:xfrm>
        </p:grpSpPr>
        <p:sp>
          <p:nvSpPr>
            <p:cNvPr id="1125" name="Google Shape;620;p19">
              <a:extLst>
                <a:ext uri="{FF2B5EF4-FFF2-40B4-BE49-F238E27FC236}">
                  <a16:creationId xmlns:a16="http://schemas.microsoft.com/office/drawing/2014/main" id="{A74E117B-4B3D-EA49-9D21-203ADD1701D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126" name="TextBox 1125">
              <a:extLst>
                <a:ext uri="{FF2B5EF4-FFF2-40B4-BE49-F238E27FC236}">
                  <a16:creationId xmlns:a16="http://schemas.microsoft.com/office/drawing/2014/main" id="{34A20486-987A-BB43-A2AE-36F2E53B2FE1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098" name="Group 1097">
            <a:extLst>
              <a:ext uri="{FF2B5EF4-FFF2-40B4-BE49-F238E27FC236}">
                <a16:creationId xmlns:a16="http://schemas.microsoft.com/office/drawing/2014/main" id="{8232A601-12C0-D74F-A0F6-A33AF7641D66}"/>
              </a:ext>
            </a:extLst>
          </p:cNvPr>
          <p:cNvGrpSpPr/>
          <p:nvPr/>
        </p:nvGrpSpPr>
        <p:grpSpPr>
          <a:xfrm>
            <a:off x="5000111" y="3510095"/>
            <a:ext cx="419333" cy="419333"/>
            <a:chOff x="1752673" y="495870"/>
            <a:chExt cx="538273" cy="538273"/>
          </a:xfrm>
        </p:grpSpPr>
        <p:sp>
          <p:nvSpPr>
            <p:cNvPr id="1123" name="Google Shape;620;p19">
              <a:extLst>
                <a:ext uri="{FF2B5EF4-FFF2-40B4-BE49-F238E27FC236}">
                  <a16:creationId xmlns:a16="http://schemas.microsoft.com/office/drawing/2014/main" id="{DD00EB22-35C5-E94E-936F-2DBED4D0EC0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124" name="TextBox 1123">
              <a:extLst>
                <a:ext uri="{FF2B5EF4-FFF2-40B4-BE49-F238E27FC236}">
                  <a16:creationId xmlns:a16="http://schemas.microsoft.com/office/drawing/2014/main" id="{8E2AA0AA-8B9E-1943-95F4-4ED18359A0BE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099" name="Group 1098">
            <a:extLst>
              <a:ext uri="{FF2B5EF4-FFF2-40B4-BE49-F238E27FC236}">
                <a16:creationId xmlns:a16="http://schemas.microsoft.com/office/drawing/2014/main" id="{8FF6FF78-B58A-0B42-B478-26B01688F852}"/>
              </a:ext>
            </a:extLst>
          </p:cNvPr>
          <p:cNvGrpSpPr/>
          <p:nvPr/>
        </p:nvGrpSpPr>
        <p:grpSpPr>
          <a:xfrm>
            <a:off x="5443222" y="3510095"/>
            <a:ext cx="419333" cy="419333"/>
            <a:chOff x="1752673" y="495870"/>
            <a:chExt cx="538273" cy="538273"/>
          </a:xfrm>
          <a:solidFill>
            <a:schemeClr val="bg2">
              <a:lumMod val="90000"/>
            </a:schemeClr>
          </a:solidFill>
        </p:grpSpPr>
        <p:sp>
          <p:nvSpPr>
            <p:cNvPr id="1121" name="Google Shape;620;p19">
              <a:extLst>
                <a:ext uri="{FF2B5EF4-FFF2-40B4-BE49-F238E27FC236}">
                  <a16:creationId xmlns:a16="http://schemas.microsoft.com/office/drawing/2014/main" id="{92E6CEA2-7539-F24F-BED9-2E0AE6F0466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122" name="TextBox 1121">
              <a:extLst>
                <a:ext uri="{FF2B5EF4-FFF2-40B4-BE49-F238E27FC236}">
                  <a16:creationId xmlns:a16="http://schemas.microsoft.com/office/drawing/2014/main" id="{F7630BEA-31C2-BC47-AB77-1E5BD359D107}"/>
                </a:ext>
              </a:extLst>
            </p:cNvPr>
            <p:cNvSpPr txBox="1"/>
            <p:nvPr/>
          </p:nvSpPr>
          <p:spPr>
            <a:xfrm>
              <a:off x="1836411" y="564950"/>
              <a:ext cx="370795" cy="43458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0</a:t>
              </a:r>
            </a:p>
          </p:txBody>
        </p:sp>
      </p:grpSp>
      <p:grpSp>
        <p:nvGrpSpPr>
          <p:cNvPr id="1100" name="Group 1099">
            <a:extLst>
              <a:ext uri="{FF2B5EF4-FFF2-40B4-BE49-F238E27FC236}">
                <a16:creationId xmlns:a16="http://schemas.microsoft.com/office/drawing/2014/main" id="{2405DFD2-9A99-C54B-AA95-1FAB06D41029}"/>
              </a:ext>
            </a:extLst>
          </p:cNvPr>
          <p:cNvGrpSpPr/>
          <p:nvPr/>
        </p:nvGrpSpPr>
        <p:grpSpPr>
          <a:xfrm>
            <a:off x="6329444" y="3510095"/>
            <a:ext cx="419333" cy="419333"/>
            <a:chOff x="1752673" y="495870"/>
            <a:chExt cx="538273" cy="538273"/>
          </a:xfrm>
        </p:grpSpPr>
        <p:sp>
          <p:nvSpPr>
            <p:cNvPr id="1119" name="Google Shape;620;p19">
              <a:extLst>
                <a:ext uri="{FF2B5EF4-FFF2-40B4-BE49-F238E27FC236}">
                  <a16:creationId xmlns:a16="http://schemas.microsoft.com/office/drawing/2014/main" id="{9CFC1157-5C18-4B4B-8353-EE81D52FB9D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120" name="TextBox 1119">
              <a:extLst>
                <a:ext uri="{FF2B5EF4-FFF2-40B4-BE49-F238E27FC236}">
                  <a16:creationId xmlns:a16="http://schemas.microsoft.com/office/drawing/2014/main" id="{37167DBD-A7E6-5143-B753-EECD45D7EB02}"/>
                </a:ext>
              </a:extLst>
            </p:cNvPr>
            <p:cNvSpPr txBox="1"/>
            <p:nvPr/>
          </p:nvSpPr>
          <p:spPr>
            <a:xfrm>
              <a:off x="1903244" y="564950"/>
              <a:ext cx="237128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101" name="Group 1100">
            <a:extLst>
              <a:ext uri="{FF2B5EF4-FFF2-40B4-BE49-F238E27FC236}">
                <a16:creationId xmlns:a16="http://schemas.microsoft.com/office/drawing/2014/main" id="{D0DBE242-E9F5-AD4F-AEE4-A1CC7827DE0B}"/>
              </a:ext>
            </a:extLst>
          </p:cNvPr>
          <p:cNvGrpSpPr/>
          <p:nvPr/>
        </p:nvGrpSpPr>
        <p:grpSpPr>
          <a:xfrm>
            <a:off x="5886333" y="3510095"/>
            <a:ext cx="419333" cy="419333"/>
            <a:chOff x="1752673" y="495870"/>
            <a:chExt cx="538273" cy="538273"/>
          </a:xfrm>
        </p:grpSpPr>
        <p:sp>
          <p:nvSpPr>
            <p:cNvPr id="1117" name="Google Shape;620;p19">
              <a:extLst>
                <a:ext uri="{FF2B5EF4-FFF2-40B4-BE49-F238E27FC236}">
                  <a16:creationId xmlns:a16="http://schemas.microsoft.com/office/drawing/2014/main" id="{AFF0A553-5982-7A4D-9144-A9521E2E44D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118" name="TextBox 1117">
              <a:extLst>
                <a:ext uri="{FF2B5EF4-FFF2-40B4-BE49-F238E27FC236}">
                  <a16:creationId xmlns:a16="http://schemas.microsoft.com/office/drawing/2014/main" id="{C8BFAB58-50A9-AA4B-880F-ED54F6E6A3A4}"/>
                </a:ext>
              </a:extLst>
            </p:cNvPr>
            <p:cNvSpPr txBox="1"/>
            <p:nvPr/>
          </p:nvSpPr>
          <p:spPr>
            <a:xfrm>
              <a:off x="1903244" y="564950"/>
              <a:ext cx="237128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102" name="Group 1101">
            <a:extLst>
              <a:ext uri="{FF2B5EF4-FFF2-40B4-BE49-F238E27FC236}">
                <a16:creationId xmlns:a16="http://schemas.microsoft.com/office/drawing/2014/main" id="{03B98B77-E289-9741-9232-C410826E4204}"/>
              </a:ext>
            </a:extLst>
          </p:cNvPr>
          <p:cNvGrpSpPr/>
          <p:nvPr/>
        </p:nvGrpSpPr>
        <p:grpSpPr>
          <a:xfrm>
            <a:off x="6772555" y="3510095"/>
            <a:ext cx="419333" cy="419333"/>
            <a:chOff x="1752673" y="495870"/>
            <a:chExt cx="538273" cy="538273"/>
          </a:xfrm>
        </p:grpSpPr>
        <p:sp>
          <p:nvSpPr>
            <p:cNvPr id="1115" name="Google Shape;620;p19">
              <a:extLst>
                <a:ext uri="{FF2B5EF4-FFF2-40B4-BE49-F238E27FC236}">
                  <a16:creationId xmlns:a16="http://schemas.microsoft.com/office/drawing/2014/main" id="{C1EF558B-B31A-F945-83FA-0A15EEFBA97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116" name="TextBox 1115">
              <a:extLst>
                <a:ext uri="{FF2B5EF4-FFF2-40B4-BE49-F238E27FC236}">
                  <a16:creationId xmlns:a16="http://schemas.microsoft.com/office/drawing/2014/main" id="{32690722-84FA-874D-BAD4-86B05CC38770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103" name="Group 1102">
            <a:extLst>
              <a:ext uri="{FF2B5EF4-FFF2-40B4-BE49-F238E27FC236}">
                <a16:creationId xmlns:a16="http://schemas.microsoft.com/office/drawing/2014/main" id="{707C637C-C9FF-6C42-88AD-45DC6014B4E5}"/>
              </a:ext>
            </a:extLst>
          </p:cNvPr>
          <p:cNvGrpSpPr/>
          <p:nvPr/>
        </p:nvGrpSpPr>
        <p:grpSpPr>
          <a:xfrm>
            <a:off x="7215666" y="3510095"/>
            <a:ext cx="419333" cy="419333"/>
            <a:chOff x="1752673" y="495870"/>
            <a:chExt cx="538273" cy="538273"/>
          </a:xfrm>
        </p:grpSpPr>
        <p:sp>
          <p:nvSpPr>
            <p:cNvPr id="1113" name="Google Shape;620;p19">
              <a:extLst>
                <a:ext uri="{FF2B5EF4-FFF2-40B4-BE49-F238E27FC236}">
                  <a16:creationId xmlns:a16="http://schemas.microsoft.com/office/drawing/2014/main" id="{AF89D088-C239-C849-B14E-B0DD644D789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114" name="TextBox 1113">
              <a:extLst>
                <a:ext uri="{FF2B5EF4-FFF2-40B4-BE49-F238E27FC236}">
                  <a16:creationId xmlns:a16="http://schemas.microsoft.com/office/drawing/2014/main" id="{AD992F4E-A8BE-A54D-850A-C32F318172AA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104" name="Group 1103">
            <a:extLst>
              <a:ext uri="{FF2B5EF4-FFF2-40B4-BE49-F238E27FC236}">
                <a16:creationId xmlns:a16="http://schemas.microsoft.com/office/drawing/2014/main" id="{1EF97813-0D43-BC47-A030-4229CE96CB89}"/>
              </a:ext>
            </a:extLst>
          </p:cNvPr>
          <p:cNvGrpSpPr/>
          <p:nvPr/>
        </p:nvGrpSpPr>
        <p:grpSpPr>
          <a:xfrm>
            <a:off x="7658777" y="3510095"/>
            <a:ext cx="419333" cy="419333"/>
            <a:chOff x="1752673" y="495870"/>
            <a:chExt cx="538273" cy="538273"/>
          </a:xfrm>
          <a:solidFill>
            <a:schemeClr val="bg2">
              <a:lumMod val="90000"/>
            </a:schemeClr>
          </a:solidFill>
        </p:grpSpPr>
        <p:sp>
          <p:nvSpPr>
            <p:cNvPr id="1111" name="Google Shape;620;p19">
              <a:extLst>
                <a:ext uri="{FF2B5EF4-FFF2-40B4-BE49-F238E27FC236}">
                  <a16:creationId xmlns:a16="http://schemas.microsoft.com/office/drawing/2014/main" id="{29C3CD9D-94B5-3744-A8A4-FF846961E50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112" name="TextBox 1111">
              <a:extLst>
                <a:ext uri="{FF2B5EF4-FFF2-40B4-BE49-F238E27FC236}">
                  <a16:creationId xmlns:a16="http://schemas.microsoft.com/office/drawing/2014/main" id="{364F6F01-6DF3-8E40-8A01-4B61120BE072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105" name="Group 1104">
            <a:extLst>
              <a:ext uri="{FF2B5EF4-FFF2-40B4-BE49-F238E27FC236}">
                <a16:creationId xmlns:a16="http://schemas.microsoft.com/office/drawing/2014/main" id="{CA1E49A7-0E1B-904E-BC25-701A7D1AAD31}"/>
              </a:ext>
            </a:extLst>
          </p:cNvPr>
          <p:cNvGrpSpPr/>
          <p:nvPr/>
        </p:nvGrpSpPr>
        <p:grpSpPr>
          <a:xfrm>
            <a:off x="8101888" y="3510095"/>
            <a:ext cx="419333" cy="419333"/>
            <a:chOff x="1752673" y="495870"/>
            <a:chExt cx="538273" cy="538273"/>
          </a:xfrm>
          <a:solidFill>
            <a:schemeClr val="bg2">
              <a:lumMod val="90000"/>
            </a:schemeClr>
          </a:solidFill>
        </p:grpSpPr>
        <p:sp>
          <p:nvSpPr>
            <p:cNvPr id="1109" name="Google Shape;620;p19">
              <a:extLst>
                <a:ext uri="{FF2B5EF4-FFF2-40B4-BE49-F238E27FC236}">
                  <a16:creationId xmlns:a16="http://schemas.microsoft.com/office/drawing/2014/main" id="{D339BC52-6C62-F54C-A659-6890D5D32B4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110" name="TextBox 1109">
              <a:extLst>
                <a:ext uri="{FF2B5EF4-FFF2-40B4-BE49-F238E27FC236}">
                  <a16:creationId xmlns:a16="http://schemas.microsoft.com/office/drawing/2014/main" id="{93215E8B-68BD-D44F-B932-C4CA5C56BA8F}"/>
                </a:ext>
              </a:extLst>
            </p:cNvPr>
            <p:cNvSpPr txBox="1"/>
            <p:nvPr/>
          </p:nvSpPr>
          <p:spPr>
            <a:xfrm>
              <a:off x="1903244" y="564950"/>
              <a:ext cx="237128" cy="43458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106" name="Group 1105">
            <a:extLst>
              <a:ext uri="{FF2B5EF4-FFF2-40B4-BE49-F238E27FC236}">
                <a16:creationId xmlns:a16="http://schemas.microsoft.com/office/drawing/2014/main" id="{3F282ABB-5F17-C24B-99F8-ADE3F6465563}"/>
              </a:ext>
            </a:extLst>
          </p:cNvPr>
          <p:cNvGrpSpPr/>
          <p:nvPr/>
        </p:nvGrpSpPr>
        <p:grpSpPr>
          <a:xfrm>
            <a:off x="8545000" y="3510095"/>
            <a:ext cx="419333" cy="419333"/>
            <a:chOff x="1752673" y="495870"/>
            <a:chExt cx="538273" cy="538273"/>
          </a:xfrm>
          <a:solidFill>
            <a:schemeClr val="bg2">
              <a:lumMod val="90000"/>
            </a:schemeClr>
          </a:solidFill>
        </p:grpSpPr>
        <p:sp>
          <p:nvSpPr>
            <p:cNvPr id="1107" name="Google Shape;620;p19">
              <a:extLst>
                <a:ext uri="{FF2B5EF4-FFF2-40B4-BE49-F238E27FC236}">
                  <a16:creationId xmlns:a16="http://schemas.microsoft.com/office/drawing/2014/main" id="{14A2C4C2-9381-D941-9082-BBF62FD893E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108" name="TextBox 1107">
              <a:extLst>
                <a:ext uri="{FF2B5EF4-FFF2-40B4-BE49-F238E27FC236}">
                  <a16:creationId xmlns:a16="http://schemas.microsoft.com/office/drawing/2014/main" id="{85512DCD-D1D5-2448-8E5C-27FF592E39FA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134" name="Group 1133">
            <a:extLst>
              <a:ext uri="{FF2B5EF4-FFF2-40B4-BE49-F238E27FC236}">
                <a16:creationId xmlns:a16="http://schemas.microsoft.com/office/drawing/2014/main" id="{1F0C1E85-FEBE-DE4F-95D2-98EF46D7905A}"/>
              </a:ext>
            </a:extLst>
          </p:cNvPr>
          <p:cNvGrpSpPr/>
          <p:nvPr/>
        </p:nvGrpSpPr>
        <p:grpSpPr>
          <a:xfrm>
            <a:off x="3227667" y="2928574"/>
            <a:ext cx="419333" cy="419333"/>
            <a:chOff x="1752673" y="495870"/>
            <a:chExt cx="538273" cy="538273"/>
          </a:xfrm>
        </p:grpSpPr>
        <p:sp>
          <p:nvSpPr>
            <p:cNvPr id="1171" name="Google Shape;620;p19">
              <a:extLst>
                <a:ext uri="{FF2B5EF4-FFF2-40B4-BE49-F238E27FC236}">
                  <a16:creationId xmlns:a16="http://schemas.microsoft.com/office/drawing/2014/main" id="{67A3F4B2-9BB1-A044-BE31-59982FB19B8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172" name="TextBox 1171">
              <a:extLst>
                <a:ext uri="{FF2B5EF4-FFF2-40B4-BE49-F238E27FC236}">
                  <a16:creationId xmlns:a16="http://schemas.microsoft.com/office/drawing/2014/main" id="{BC4FEC04-C816-4541-9E27-8E6ADE7A2256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135" name="Group 1134">
            <a:extLst>
              <a:ext uri="{FF2B5EF4-FFF2-40B4-BE49-F238E27FC236}">
                <a16:creationId xmlns:a16="http://schemas.microsoft.com/office/drawing/2014/main" id="{273ACA2C-8E20-BB43-ABD3-14A8CF8967EE}"/>
              </a:ext>
            </a:extLst>
          </p:cNvPr>
          <p:cNvGrpSpPr/>
          <p:nvPr/>
        </p:nvGrpSpPr>
        <p:grpSpPr>
          <a:xfrm>
            <a:off x="3670778" y="2928574"/>
            <a:ext cx="419333" cy="419333"/>
            <a:chOff x="1752673" y="495870"/>
            <a:chExt cx="538273" cy="538273"/>
          </a:xfrm>
        </p:grpSpPr>
        <p:sp>
          <p:nvSpPr>
            <p:cNvPr id="1169" name="Google Shape;620;p19">
              <a:extLst>
                <a:ext uri="{FF2B5EF4-FFF2-40B4-BE49-F238E27FC236}">
                  <a16:creationId xmlns:a16="http://schemas.microsoft.com/office/drawing/2014/main" id="{811921B9-5BA8-6D45-867F-2C840B47D99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170" name="TextBox 1169">
              <a:extLst>
                <a:ext uri="{FF2B5EF4-FFF2-40B4-BE49-F238E27FC236}">
                  <a16:creationId xmlns:a16="http://schemas.microsoft.com/office/drawing/2014/main" id="{A464743E-CC76-A340-B190-B95A29197E95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136" name="Group 1135">
            <a:extLst>
              <a:ext uri="{FF2B5EF4-FFF2-40B4-BE49-F238E27FC236}">
                <a16:creationId xmlns:a16="http://schemas.microsoft.com/office/drawing/2014/main" id="{084FFAB8-3977-F845-B1CE-BBC20AD1A84F}"/>
              </a:ext>
            </a:extLst>
          </p:cNvPr>
          <p:cNvGrpSpPr/>
          <p:nvPr/>
        </p:nvGrpSpPr>
        <p:grpSpPr>
          <a:xfrm>
            <a:off x="4113889" y="2928574"/>
            <a:ext cx="419333" cy="419333"/>
            <a:chOff x="1752673" y="495870"/>
            <a:chExt cx="538273" cy="538273"/>
          </a:xfrm>
        </p:grpSpPr>
        <p:sp>
          <p:nvSpPr>
            <p:cNvPr id="1167" name="Google Shape;620;p19">
              <a:extLst>
                <a:ext uri="{FF2B5EF4-FFF2-40B4-BE49-F238E27FC236}">
                  <a16:creationId xmlns:a16="http://schemas.microsoft.com/office/drawing/2014/main" id="{03B67D94-C11F-6447-8951-E896F19865C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168" name="TextBox 1167">
              <a:extLst>
                <a:ext uri="{FF2B5EF4-FFF2-40B4-BE49-F238E27FC236}">
                  <a16:creationId xmlns:a16="http://schemas.microsoft.com/office/drawing/2014/main" id="{BCC0B46F-D6D3-1543-8511-60068859D85C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137" name="Group 1136">
            <a:extLst>
              <a:ext uri="{FF2B5EF4-FFF2-40B4-BE49-F238E27FC236}">
                <a16:creationId xmlns:a16="http://schemas.microsoft.com/office/drawing/2014/main" id="{60C9B365-486E-0C44-8511-323C8B08CD3F}"/>
              </a:ext>
            </a:extLst>
          </p:cNvPr>
          <p:cNvGrpSpPr/>
          <p:nvPr/>
        </p:nvGrpSpPr>
        <p:grpSpPr>
          <a:xfrm>
            <a:off x="4557000" y="2928574"/>
            <a:ext cx="419333" cy="419333"/>
            <a:chOff x="1752673" y="495870"/>
            <a:chExt cx="538273" cy="538273"/>
          </a:xfrm>
        </p:grpSpPr>
        <p:sp>
          <p:nvSpPr>
            <p:cNvPr id="1165" name="Google Shape;620;p19">
              <a:extLst>
                <a:ext uri="{FF2B5EF4-FFF2-40B4-BE49-F238E27FC236}">
                  <a16:creationId xmlns:a16="http://schemas.microsoft.com/office/drawing/2014/main" id="{E94857E3-90C1-E344-94EE-CBB4FE6843C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166" name="TextBox 1165">
              <a:extLst>
                <a:ext uri="{FF2B5EF4-FFF2-40B4-BE49-F238E27FC236}">
                  <a16:creationId xmlns:a16="http://schemas.microsoft.com/office/drawing/2014/main" id="{FE674277-F1B2-7B44-8817-4927FD764F07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138" name="Group 1137">
            <a:extLst>
              <a:ext uri="{FF2B5EF4-FFF2-40B4-BE49-F238E27FC236}">
                <a16:creationId xmlns:a16="http://schemas.microsoft.com/office/drawing/2014/main" id="{0D116AC7-EA70-8D44-9FC6-CAA2236BA20D}"/>
              </a:ext>
            </a:extLst>
          </p:cNvPr>
          <p:cNvGrpSpPr/>
          <p:nvPr/>
        </p:nvGrpSpPr>
        <p:grpSpPr>
          <a:xfrm>
            <a:off x="5000111" y="2928574"/>
            <a:ext cx="419333" cy="419333"/>
            <a:chOff x="1752673" y="495870"/>
            <a:chExt cx="538273" cy="538273"/>
          </a:xfrm>
          <a:solidFill>
            <a:schemeClr val="bg2">
              <a:lumMod val="90000"/>
            </a:schemeClr>
          </a:solidFill>
        </p:grpSpPr>
        <p:sp>
          <p:nvSpPr>
            <p:cNvPr id="1163" name="Google Shape;620;p19">
              <a:extLst>
                <a:ext uri="{FF2B5EF4-FFF2-40B4-BE49-F238E27FC236}">
                  <a16:creationId xmlns:a16="http://schemas.microsoft.com/office/drawing/2014/main" id="{6C2709EB-3353-D84F-B660-7D29DC6221B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164" name="TextBox 1163">
              <a:extLst>
                <a:ext uri="{FF2B5EF4-FFF2-40B4-BE49-F238E27FC236}">
                  <a16:creationId xmlns:a16="http://schemas.microsoft.com/office/drawing/2014/main" id="{EA1BD7F8-F195-D043-B4BA-77085395A78C}"/>
                </a:ext>
              </a:extLst>
            </p:cNvPr>
            <p:cNvSpPr txBox="1"/>
            <p:nvPr/>
          </p:nvSpPr>
          <p:spPr>
            <a:xfrm>
              <a:off x="1836411" y="564950"/>
              <a:ext cx="370795" cy="43458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0</a:t>
              </a:r>
            </a:p>
          </p:txBody>
        </p:sp>
      </p:grpSp>
      <p:grpSp>
        <p:nvGrpSpPr>
          <p:cNvPr id="1139" name="Group 1138">
            <a:extLst>
              <a:ext uri="{FF2B5EF4-FFF2-40B4-BE49-F238E27FC236}">
                <a16:creationId xmlns:a16="http://schemas.microsoft.com/office/drawing/2014/main" id="{A411354D-0522-334C-849D-1362F2D6563E}"/>
              </a:ext>
            </a:extLst>
          </p:cNvPr>
          <p:cNvGrpSpPr/>
          <p:nvPr/>
        </p:nvGrpSpPr>
        <p:grpSpPr>
          <a:xfrm>
            <a:off x="5443222" y="2928574"/>
            <a:ext cx="419333" cy="419333"/>
            <a:chOff x="1752673" y="495870"/>
            <a:chExt cx="538273" cy="538273"/>
          </a:xfrm>
        </p:grpSpPr>
        <p:sp>
          <p:nvSpPr>
            <p:cNvPr id="1161" name="Google Shape;620;p19">
              <a:extLst>
                <a:ext uri="{FF2B5EF4-FFF2-40B4-BE49-F238E27FC236}">
                  <a16:creationId xmlns:a16="http://schemas.microsoft.com/office/drawing/2014/main" id="{AA1DB858-3830-FA45-9FE3-B586263EFCD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162" name="TextBox 1161">
              <a:extLst>
                <a:ext uri="{FF2B5EF4-FFF2-40B4-BE49-F238E27FC236}">
                  <a16:creationId xmlns:a16="http://schemas.microsoft.com/office/drawing/2014/main" id="{54B2AE5C-9700-394E-AC58-CC4C93CD7C79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140" name="Group 1139">
            <a:extLst>
              <a:ext uri="{FF2B5EF4-FFF2-40B4-BE49-F238E27FC236}">
                <a16:creationId xmlns:a16="http://schemas.microsoft.com/office/drawing/2014/main" id="{89F12020-AB25-4744-94EA-F97B95AA5C0D}"/>
              </a:ext>
            </a:extLst>
          </p:cNvPr>
          <p:cNvGrpSpPr/>
          <p:nvPr/>
        </p:nvGrpSpPr>
        <p:grpSpPr>
          <a:xfrm>
            <a:off x="6329444" y="2928574"/>
            <a:ext cx="419333" cy="419333"/>
            <a:chOff x="1752673" y="495870"/>
            <a:chExt cx="538273" cy="538273"/>
          </a:xfrm>
        </p:grpSpPr>
        <p:sp>
          <p:nvSpPr>
            <p:cNvPr id="1159" name="Google Shape;620;p19">
              <a:extLst>
                <a:ext uri="{FF2B5EF4-FFF2-40B4-BE49-F238E27FC236}">
                  <a16:creationId xmlns:a16="http://schemas.microsoft.com/office/drawing/2014/main" id="{B351221D-53CD-9043-AEF2-3A4404AF5EE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160" name="TextBox 1159">
              <a:extLst>
                <a:ext uri="{FF2B5EF4-FFF2-40B4-BE49-F238E27FC236}">
                  <a16:creationId xmlns:a16="http://schemas.microsoft.com/office/drawing/2014/main" id="{2CB79A80-EA24-CF4F-A25D-14CF9746F5E2}"/>
                </a:ext>
              </a:extLst>
            </p:cNvPr>
            <p:cNvSpPr txBox="1"/>
            <p:nvPr/>
          </p:nvSpPr>
          <p:spPr>
            <a:xfrm>
              <a:off x="1903244" y="564950"/>
              <a:ext cx="237128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141" name="Group 1140">
            <a:extLst>
              <a:ext uri="{FF2B5EF4-FFF2-40B4-BE49-F238E27FC236}">
                <a16:creationId xmlns:a16="http://schemas.microsoft.com/office/drawing/2014/main" id="{77854233-53CE-7D44-9ABB-B8EA1C2C6AF0}"/>
              </a:ext>
            </a:extLst>
          </p:cNvPr>
          <p:cNvGrpSpPr/>
          <p:nvPr/>
        </p:nvGrpSpPr>
        <p:grpSpPr>
          <a:xfrm>
            <a:off x="5886333" y="2928574"/>
            <a:ext cx="419333" cy="419333"/>
            <a:chOff x="1752673" y="495870"/>
            <a:chExt cx="538273" cy="538273"/>
          </a:xfrm>
        </p:grpSpPr>
        <p:sp>
          <p:nvSpPr>
            <p:cNvPr id="1157" name="Google Shape;620;p19">
              <a:extLst>
                <a:ext uri="{FF2B5EF4-FFF2-40B4-BE49-F238E27FC236}">
                  <a16:creationId xmlns:a16="http://schemas.microsoft.com/office/drawing/2014/main" id="{8BDAF145-F096-3F49-A31E-206ED3611C2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158" name="TextBox 1157">
              <a:extLst>
                <a:ext uri="{FF2B5EF4-FFF2-40B4-BE49-F238E27FC236}">
                  <a16:creationId xmlns:a16="http://schemas.microsoft.com/office/drawing/2014/main" id="{16B2393D-72D4-E34B-B018-3910032291EE}"/>
                </a:ext>
              </a:extLst>
            </p:cNvPr>
            <p:cNvSpPr txBox="1"/>
            <p:nvPr/>
          </p:nvSpPr>
          <p:spPr>
            <a:xfrm>
              <a:off x="1903244" y="564950"/>
              <a:ext cx="237128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142" name="Group 1141">
            <a:extLst>
              <a:ext uri="{FF2B5EF4-FFF2-40B4-BE49-F238E27FC236}">
                <a16:creationId xmlns:a16="http://schemas.microsoft.com/office/drawing/2014/main" id="{D2CE7FEF-E9F8-F146-B623-A17A65EAF69F}"/>
              </a:ext>
            </a:extLst>
          </p:cNvPr>
          <p:cNvGrpSpPr/>
          <p:nvPr/>
        </p:nvGrpSpPr>
        <p:grpSpPr>
          <a:xfrm>
            <a:off x="6772555" y="2928574"/>
            <a:ext cx="419333" cy="419333"/>
            <a:chOff x="1752673" y="495870"/>
            <a:chExt cx="538273" cy="538273"/>
          </a:xfrm>
        </p:grpSpPr>
        <p:sp>
          <p:nvSpPr>
            <p:cNvPr id="1155" name="Google Shape;620;p19">
              <a:extLst>
                <a:ext uri="{FF2B5EF4-FFF2-40B4-BE49-F238E27FC236}">
                  <a16:creationId xmlns:a16="http://schemas.microsoft.com/office/drawing/2014/main" id="{115837ED-4CCB-B44B-8D5B-EE8448B1B71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156" name="TextBox 1155">
              <a:extLst>
                <a:ext uri="{FF2B5EF4-FFF2-40B4-BE49-F238E27FC236}">
                  <a16:creationId xmlns:a16="http://schemas.microsoft.com/office/drawing/2014/main" id="{EFA5DD74-B9F4-9646-8D07-7877AA0D49E9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143" name="Group 1142">
            <a:extLst>
              <a:ext uri="{FF2B5EF4-FFF2-40B4-BE49-F238E27FC236}">
                <a16:creationId xmlns:a16="http://schemas.microsoft.com/office/drawing/2014/main" id="{2C37D0D3-23F4-AB49-9E82-C5D93D8FFD32}"/>
              </a:ext>
            </a:extLst>
          </p:cNvPr>
          <p:cNvGrpSpPr/>
          <p:nvPr/>
        </p:nvGrpSpPr>
        <p:grpSpPr>
          <a:xfrm>
            <a:off x="7215666" y="2928574"/>
            <a:ext cx="419333" cy="419333"/>
            <a:chOff x="1752673" y="495870"/>
            <a:chExt cx="538273" cy="538273"/>
          </a:xfrm>
        </p:grpSpPr>
        <p:sp>
          <p:nvSpPr>
            <p:cNvPr id="1153" name="Google Shape;620;p19">
              <a:extLst>
                <a:ext uri="{FF2B5EF4-FFF2-40B4-BE49-F238E27FC236}">
                  <a16:creationId xmlns:a16="http://schemas.microsoft.com/office/drawing/2014/main" id="{5B47BC6B-DC06-C946-8C6A-7AA8A51CD67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154" name="TextBox 1153">
              <a:extLst>
                <a:ext uri="{FF2B5EF4-FFF2-40B4-BE49-F238E27FC236}">
                  <a16:creationId xmlns:a16="http://schemas.microsoft.com/office/drawing/2014/main" id="{80898A3C-0A2F-C747-A4F2-091C05CB24D5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144" name="Group 1143">
            <a:extLst>
              <a:ext uri="{FF2B5EF4-FFF2-40B4-BE49-F238E27FC236}">
                <a16:creationId xmlns:a16="http://schemas.microsoft.com/office/drawing/2014/main" id="{D1A4350C-4765-7A4E-B990-D469719B796B}"/>
              </a:ext>
            </a:extLst>
          </p:cNvPr>
          <p:cNvGrpSpPr/>
          <p:nvPr/>
        </p:nvGrpSpPr>
        <p:grpSpPr>
          <a:xfrm>
            <a:off x="7658777" y="2928574"/>
            <a:ext cx="419333" cy="419333"/>
            <a:chOff x="1752673" y="495870"/>
            <a:chExt cx="538273" cy="538273"/>
          </a:xfrm>
          <a:solidFill>
            <a:schemeClr val="bg2">
              <a:lumMod val="90000"/>
            </a:schemeClr>
          </a:solidFill>
        </p:grpSpPr>
        <p:sp>
          <p:nvSpPr>
            <p:cNvPr id="1151" name="Google Shape;620;p19">
              <a:extLst>
                <a:ext uri="{FF2B5EF4-FFF2-40B4-BE49-F238E27FC236}">
                  <a16:creationId xmlns:a16="http://schemas.microsoft.com/office/drawing/2014/main" id="{359B75B3-A47E-7341-B79D-27F5EB20AA6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152" name="TextBox 1151">
              <a:extLst>
                <a:ext uri="{FF2B5EF4-FFF2-40B4-BE49-F238E27FC236}">
                  <a16:creationId xmlns:a16="http://schemas.microsoft.com/office/drawing/2014/main" id="{989CF38B-F4F8-2D46-A73F-D77A8C47FCDA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145" name="Group 1144">
            <a:extLst>
              <a:ext uri="{FF2B5EF4-FFF2-40B4-BE49-F238E27FC236}">
                <a16:creationId xmlns:a16="http://schemas.microsoft.com/office/drawing/2014/main" id="{7BFF78F6-A4CD-A243-A55C-799783E8EAE5}"/>
              </a:ext>
            </a:extLst>
          </p:cNvPr>
          <p:cNvGrpSpPr/>
          <p:nvPr/>
        </p:nvGrpSpPr>
        <p:grpSpPr>
          <a:xfrm>
            <a:off x="8101888" y="2928574"/>
            <a:ext cx="419333" cy="419333"/>
            <a:chOff x="1752673" y="495870"/>
            <a:chExt cx="538273" cy="538273"/>
          </a:xfrm>
          <a:solidFill>
            <a:schemeClr val="bg2">
              <a:lumMod val="90000"/>
            </a:schemeClr>
          </a:solidFill>
        </p:grpSpPr>
        <p:sp>
          <p:nvSpPr>
            <p:cNvPr id="1149" name="Google Shape;620;p19">
              <a:extLst>
                <a:ext uri="{FF2B5EF4-FFF2-40B4-BE49-F238E27FC236}">
                  <a16:creationId xmlns:a16="http://schemas.microsoft.com/office/drawing/2014/main" id="{CD9DCA58-78D4-2643-B096-6A2412D7609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150" name="TextBox 1149">
              <a:extLst>
                <a:ext uri="{FF2B5EF4-FFF2-40B4-BE49-F238E27FC236}">
                  <a16:creationId xmlns:a16="http://schemas.microsoft.com/office/drawing/2014/main" id="{252FD7B1-DDDC-954A-9F55-F24CE1209243}"/>
                </a:ext>
              </a:extLst>
            </p:cNvPr>
            <p:cNvSpPr txBox="1"/>
            <p:nvPr/>
          </p:nvSpPr>
          <p:spPr>
            <a:xfrm>
              <a:off x="1903244" y="564950"/>
              <a:ext cx="237128" cy="43458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146" name="Group 1145">
            <a:extLst>
              <a:ext uri="{FF2B5EF4-FFF2-40B4-BE49-F238E27FC236}">
                <a16:creationId xmlns:a16="http://schemas.microsoft.com/office/drawing/2014/main" id="{CDEE0524-6C01-654A-9D56-B30DC399523D}"/>
              </a:ext>
            </a:extLst>
          </p:cNvPr>
          <p:cNvGrpSpPr/>
          <p:nvPr/>
        </p:nvGrpSpPr>
        <p:grpSpPr>
          <a:xfrm>
            <a:off x="8545000" y="2928574"/>
            <a:ext cx="419333" cy="419333"/>
            <a:chOff x="1752673" y="495870"/>
            <a:chExt cx="538273" cy="538273"/>
          </a:xfrm>
          <a:solidFill>
            <a:schemeClr val="bg2">
              <a:lumMod val="90000"/>
            </a:schemeClr>
          </a:solidFill>
        </p:grpSpPr>
        <p:sp>
          <p:nvSpPr>
            <p:cNvPr id="1147" name="Google Shape;620;p19">
              <a:extLst>
                <a:ext uri="{FF2B5EF4-FFF2-40B4-BE49-F238E27FC236}">
                  <a16:creationId xmlns:a16="http://schemas.microsoft.com/office/drawing/2014/main" id="{869122A1-E2B5-474C-A78E-0311088B70D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148" name="TextBox 1147">
              <a:extLst>
                <a:ext uri="{FF2B5EF4-FFF2-40B4-BE49-F238E27FC236}">
                  <a16:creationId xmlns:a16="http://schemas.microsoft.com/office/drawing/2014/main" id="{2ABECB32-063C-204C-92A7-463869B16DBB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214" name="Group 1213">
            <a:extLst>
              <a:ext uri="{FF2B5EF4-FFF2-40B4-BE49-F238E27FC236}">
                <a16:creationId xmlns:a16="http://schemas.microsoft.com/office/drawing/2014/main" id="{0DE21BE7-C172-354B-A89F-3BC72779A3EF}"/>
              </a:ext>
            </a:extLst>
          </p:cNvPr>
          <p:cNvGrpSpPr/>
          <p:nvPr/>
        </p:nvGrpSpPr>
        <p:grpSpPr>
          <a:xfrm>
            <a:off x="3227667" y="4091616"/>
            <a:ext cx="419333" cy="419333"/>
            <a:chOff x="1752673" y="495870"/>
            <a:chExt cx="538273" cy="538273"/>
          </a:xfrm>
        </p:grpSpPr>
        <p:sp>
          <p:nvSpPr>
            <p:cNvPr id="1251" name="Google Shape;620;p19">
              <a:extLst>
                <a:ext uri="{FF2B5EF4-FFF2-40B4-BE49-F238E27FC236}">
                  <a16:creationId xmlns:a16="http://schemas.microsoft.com/office/drawing/2014/main" id="{639785E1-1A20-2F42-9B7B-3A802936E2A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252" name="TextBox 1251">
              <a:extLst>
                <a:ext uri="{FF2B5EF4-FFF2-40B4-BE49-F238E27FC236}">
                  <a16:creationId xmlns:a16="http://schemas.microsoft.com/office/drawing/2014/main" id="{AC0DEDED-7DA8-C640-83C3-68969B9DD36B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215" name="Group 1214">
            <a:extLst>
              <a:ext uri="{FF2B5EF4-FFF2-40B4-BE49-F238E27FC236}">
                <a16:creationId xmlns:a16="http://schemas.microsoft.com/office/drawing/2014/main" id="{4788BB28-CC7B-C74F-9A53-58E5B796410D}"/>
              </a:ext>
            </a:extLst>
          </p:cNvPr>
          <p:cNvGrpSpPr/>
          <p:nvPr/>
        </p:nvGrpSpPr>
        <p:grpSpPr>
          <a:xfrm>
            <a:off x="3670778" y="4091616"/>
            <a:ext cx="419333" cy="419333"/>
            <a:chOff x="1752673" y="495870"/>
            <a:chExt cx="538273" cy="538273"/>
          </a:xfrm>
        </p:grpSpPr>
        <p:sp>
          <p:nvSpPr>
            <p:cNvPr id="1249" name="Google Shape;620;p19">
              <a:extLst>
                <a:ext uri="{FF2B5EF4-FFF2-40B4-BE49-F238E27FC236}">
                  <a16:creationId xmlns:a16="http://schemas.microsoft.com/office/drawing/2014/main" id="{44D7FB42-85C2-264D-A359-995790C7D8C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250" name="TextBox 1249">
              <a:extLst>
                <a:ext uri="{FF2B5EF4-FFF2-40B4-BE49-F238E27FC236}">
                  <a16:creationId xmlns:a16="http://schemas.microsoft.com/office/drawing/2014/main" id="{D475C6A1-E488-6C4A-9695-4532922C5289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216" name="Group 1215">
            <a:extLst>
              <a:ext uri="{FF2B5EF4-FFF2-40B4-BE49-F238E27FC236}">
                <a16:creationId xmlns:a16="http://schemas.microsoft.com/office/drawing/2014/main" id="{8DBE87AF-46C0-654A-9DD5-016FDE96BE83}"/>
              </a:ext>
            </a:extLst>
          </p:cNvPr>
          <p:cNvGrpSpPr/>
          <p:nvPr/>
        </p:nvGrpSpPr>
        <p:grpSpPr>
          <a:xfrm>
            <a:off x="4113889" y="4091616"/>
            <a:ext cx="419333" cy="419333"/>
            <a:chOff x="1752673" y="495870"/>
            <a:chExt cx="538273" cy="538273"/>
          </a:xfrm>
        </p:grpSpPr>
        <p:sp>
          <p:nvSpPr>
            <p:cNvPr id="1247" name="Google Shape;620;p19">
              <a:extLst>
                <a:ext uri="{FF2B5EF4-FFF2-40B4-BE49-F238E27FC236}">
                  <a16:creationId xmlns:a16="http://schemas.microsoft.com/office/drawing/2014/main" id="{532DDBBB-79B8-FC47-8A60-D838F60C4CB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248" name="TextBox 1247">
              <a:extLst>
                <a:ext uri="{FF2B5EF4-FFF2-40B4-BE49-F238E27FC236}">
                  <a16:creationId xmlns:a16="http://schemas.microsoft.com/office/drawing/2014/main" id="{14FC0C28-8970-3D44-89E6-8586EC2ED838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217" name="Group 1216">
            <a:extLst>
              <a:ext uri="{FF2B5EF4-FFF2-40B4-BE49-F238E27FC236}">
                <a16:creationId xmlns:a16="http://schemas.microsoft.com/office/drawing/2014/main" id="{A9E1E399-6B4B-CD4C-A824-25CE524AA2ED}"/>
              </a:ext>
            </a:extLst>
          </p:cNvPr>
          <p:cNvGrpSpPr/>
          <p:nvPr/>
        </p:nvGrpSpPr>
        <p:grpSpPr>
          <a:xfrm>
            <a:off x="4557000" y="4091616"/>
            <a:ext cx="419333" cy="419333"/>
            <a:chOff x="1752673" y="495870"/>
            <a:chExt cx="538273" cy="538273"/>
          </a:xfrm>
        </p:grpSpPr>
        <p:sp>
          <p:nvSpPr>
            <p:cNvPr id="1245" name="Google Shape;620;p19">
              <a:extLst>
                <a:ext uri="{FF2B5EF4-FFF2-40B4-BE49-F238E27FC236}">
                  <a16:creationId xmlns:a16="http://schemas.microsoft.com/office/drawing/2014/main" id="{837A8B81-3532-EF40-8EF3-68BA325484F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246" name="TextBox 1245">
              <a:extLst>
                <a:ext uri="{FF2B5EF4-FFF2-40B4-BE49-F238E27FC236}">
                  <a16:creationId xmlns:a16="http://schemas.microsoft.com/office/drawing/2014/main" id="{B14FAD17-C604-0B48-86B0-C9687889C7AB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218" name="Group 1217">
            <a:extLst>
              <a:ext uri="{FF2B5EF4-FFF2-40B4-BE49-F238E27FC236}">
                <a16:creationId xmlns:a16="http://schemas.microsoft.com/office/drawing/2014/main" id="{63957A3D-225E-C44E-8329-AE57BB63C294}"/>
              </a:ext>
            </a:extLst>
          </p:cNvPr>
          <p:cNvGrpSpPr/>
          <p:nvPr/>
        </p:nvGrpSpPr>
        <p:grpSpPr>
          <a:xfrm>
            <a:off x="5000111" y="4091616"/>
            <a:ext cx="419333" cy="419333"/>
            <a:chOff x="1752673" y="495870"/>
            <a:chExt cx="538273" cy="538273"/>
          </a:xfrm>
        </p:grpSpPr>
        <p:sp>
          <p:nvSpPr>
            <p:cNvPr id="1243" name="Google Shape;620;p19">
              <a:extLst>
                <a:ext uri="{FF2B5EF4-FFF2-40B4-BE49-F238E27FC236}">
                  <a16:creationId xmlns:a16="http://schemas.microsoft.com/office/drawing/2014/main" id="{975429B9-CE98-0643-A7A1-A1FC207BFC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244" name="TextBox 1243">
              <a:extLst>
                <a:ext uri="{FF2B5EF4-FFF2-40B4-BE49-F238E27FC236}">
                  <a16:creationId xmlns:a16="http://schemas.microsoft.com/office/drawing/2014/main" id="{9692A2B1-FEE6-7846-9B4B-B264015F06C3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219" name="Group 1218">
            <a:extLst>
              <a:ext uri="{FF2B5EF4-FFF2-40B4-BE49-F238E27FC236}">
                <a16:creationId xmlns:a16="http://schemas.microsoft.com/office/drawing/2014/main" id="{F608796C-5808-524C-95F9-17471B9DB206}"/>
              </a:ext>
            </a:extLst>
          </p:cNvPr>
          <p:cNvGrpSpPr/>
          <p:nvPr/>
        </p:nvGrpSpPr>
        <p:grpSpPr>
          <a:xfrm>
            <a:off x="5443222" y="4091616"/>
            <a:ext cx="419333" cy="419333"/>
            <a:chOff x="1752673" y="495870"/>
            <a:chExt cx="538273" cy="538273"/>
          </a:xfrm>
        </p:grpSpPr>
        <p:sp>
          <p:nvSpPr>
            <p:cNvPr id="1241" name="Google Shape;620;p19">
              <a:extLst>
                <a:ext uri="{FF2B5EF4-FFF2-40B4-BE49-F238E27FC236}">
                  <a16:creationId xmlns:a16="http://schemas.microsoft.com/office/drawing/2014/main" id="{8F6218F8-A342-CC40-A218-F6437C27BC8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242" name="TextBox 1241">
              <a:extLst>
                <a:ext uri="{FF2B5EF4-FFF2-40B4-BE49-F238E27FC236}">
                  <a16:creationId xmlns:a16="http://schemas.microsoft.com/office/drawing/2014/main" id="{20D390DB-7E5B-ED48-8BA1-386E1B7E86F5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220" name="Group 1219">
            <a:extLst>
              <a:ext uri="{FF2B5EF4-FFF2-40B4-BE49-F238E27FC236}">
                <a16:creationId xmlns:a16="http://schemas.microsoft.com/office/drawing/2014/main" id="{5D6DB1F3-44DA-F843-9F60-D4B9A3DC5030}"/>
              </a:ext>
            </a:extLst>
          </p:cNvPr>
          <p:cNvGrpSpPr/>
          <p:nvPr/>
        </p:nvGrpSpPr>
        <p:grpSpPr>
          <a:xfrm>
            <a:off x="6329444" y="4091616"/>
            <a:ext cx="419333" cy="419333"/>
            <a:chOff x="1752673" y="495870"/>
            <a:chExt cx="538273" cy="538273"/>
          </a:xfrm>
        </p:grpSpPr>
        <p:sp>
          <p:nvSpPr>
            <p:cNvPr id="1239" name="Google Shape;620;p19">
              <a:extLst>
                <a:ext uri="{FF2B5EF4-FFF2-40B4-BE49-F238E27FC236}">
                  <a16:creationId xmlns:a16="http://schemas.microsoft.com/office/drawing/2014/main" id="{05F25D96-3458-864F-AB0B-0A93308F0BD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240" name="TextBox 1239">
              <a:extLst>
                <a:ext uri="{FF2B5EF4-FFF2-40B4-BE49-F238E27FC236}">
                  <a16:creationId xmlns:a16="http://schemas.microsoft.com/office/drawing/2014/main" id="{C4FD6BF5-61BE-574F-8079-6E4731221DB2}"/>
                </a:ext>
              </a:extLst>
            </p:cNvPr>
            <p:cNvSpPr txBox="1"/>
            <p:nvPr/>
          </p:nvSpPr>
          <p:spPr>
            <a:xfrm>
              <a:off x="1903244" y="564950"/>
              <a:ext cx="237128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221" name="Group 1220">
            <a:extLst>
              <a:ext uri="{FF2B5EF4-FFF2-40B4-BE49-F238E27FC236}">
                <a16:creationId xmlns:a16="http://schemas.microsoft.com/office/drawing/2014/main" id="{694054BC-51CA-6D47-B00B-8BC39DBA38C3}"/>
              </a:ext>
            </a:extLst>
          </p:cNvPr>
          <p:cNvGrpSpPr/>
          <p:nvPr/>
        </p:nvGrpSpPr>
        <p:grpSpPr>
          <a:xfrm>
            <a:off x="5886333" y="4091616"/>
            <a:ext cx="419333" cy="419333"/>
            <a:chOff x="1752673" y="495870"/>
            <a:chExt cx="538273" cy="538273"/>
          </a:xfrm>
          <a:solidFill>
            <a:schemeClr val="bg2">
              <a:lumMod val="90000"/>
            </a:schemeClr>
          </a:solidFill>
        </p:grpSpPr>
        <p:sp>
          <p:nvSpPr>
            <p:cNvPr id="1237" name="Google Shape;620;p19">
              <a:extLst>
                <a:ext uri="{FF2B5EF4-FFF2-40B4-BE49-F238E27FC236}">
                  <a16:creationId xmlns:a16="http://schemas.microsoft.com/office/drawing/2014/main" id="{C0B203F9-7489-A340-AFA6-692B7EAD5E4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238" name="TextBox 1237">
              <a:extLst>
                <a:ext uri="{FF2B5EF4-FFF2-40B4-BE49-F238E27FC236}">
                  <a16:creationId xmlns:a16="http://schemas.microsoft.com/office/drawing/2014/main" id="{971ABF3E-1AE5-F84B-8AD6-D84AE28C2152}"/>
                </a:ext>
              </a:extLst>
            </p:cNvPr>
            <p:cNvSpPr txBox="1"/>
            <p:nvPr/>
          </p:nvSpPr>
          <p:spPr>
            <a:xfrm>
              <a:off x="1836411" y="564950"/>
              <a:ext cx="370795" cy="43458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0</a:t>
              </a:r>
            </a:p>
          </p:txBody>
        </p:sp>
      </p:grpSp>
      <p:grpSp>
        <p:nvGrpSpPr>
          <p:cNvPr id="1222" name="Group 1221">
            <a:extLst>
              <a:ext uri="{FF2B5EF4-FFF2-40B4-BE49-F238E27FC236}">
                <a16:creationId xmlns:a16="http://schemas.microsoft.com/office/drawing/2014/main" id="{15BD948E-512C-144D-AF0C-02D9F6FAE939}"/>
              </a:ext>
            </a:extLst>
          </p:cNvPr>
          <p:cNvGrpSpPr/>
          <p:nvPr/>
        </p:nvGrpSpPr>
        <p:grpSpPr>
          <a:xfrm>
            <a:off x="6772555" y="4091616"/>
            <a:ext cx="419333" cy="419333"/>
            <a:chOff x="1752673" y="495870"/>
            <a:chExt cx="538273" cy="538273"/>
          </a:xfrm>
        </p:grpSpPr>
        <p:sp>
          <p:nvSpPr>
            <p:cNvPr id="1235" name="Google Shape;620;p19">
              <a:extLst>
                <a:ext uri="{FF2B5EF4-FFF2-40B4-BE49-F238E27FC236}">
                  <a16:creationId xmlns:a16="http://schemas.microsoft.com/office/drawing/2014/main" id="{FD252B19-4472-B84A-A58D-17F2E271ECD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236" name="TextBox 1235">
              <a:extLst>
                <a:ext uri="{FF2B5EF4-FFF2-40B4-BE49-F238E27FC236}">
                  <a16:creationId xmlns:a16="http://schemas.microsoft.com/office/drawing/2014/main" id="{817719C0-FDE1-DE45-8A7E-D44288C3D9CD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223" name="Group 1222">
            <a:extLst>
              <a:ext uri="{FF2B5EF4-FFF2-40B4-BE49-F238E27FC236}">
                <a16:creationId xmlns:a16="http://schemas.microsoft.com/office/drawing/2014/main" id="{7DD3658B-E482-334B-9417-7718A3B4A189}"/>
              </a:ext>
            </a:extLst>
          </p:cNvPr>
          <p:cNvGrpSpPr/>
          <p:nvPr/>
        </p:nvGrpSpPr>
        <p:grpSpPr>
          <a:xfrm>
            <a:off x="7215666" y="4091616"/>
            <a:ext cx="419333" cy="419333"/>
            <a:chOff x="1752673" y="495870"/>
            <a:chExt cx="538273" cy="538273"/>
          </a:xfrm>
        </p:grpSpPr>
        <p:sp>
          <p:nvSpPr>
            <p:cNvPr id="1233" name="Google Shape;620;p19">
              <a:extLst>
                <a:ext uri="{FF2B5EF4-FFF2-40B4-BE49-F238E27FC236}">
                  <a16:creationId xmlns:a16="http://schemas.microsoft.com/office/drawing/2014/main" id="{3DA8D4B0-DCAC-0A49-8EF9-5A91D272FD6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234" name="TextBox 1233">
              <a:extLst>
                <a:ext uri="{FF2B5EF4-FFF2-40B4-BE49-F238E27FC236}">
                  <a16:creationId xmlns:a16="http://schemas.microsoft.com/office/drawing/2014/main" id="{CEB603F8-89A0-2D49-B09D-CF5124C94FEF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224" name="Group 1223">
            <a:extLst>
              <a:ext uri="{FF2B5EF4-FFF2-40B4-BE49-F238E27FC236}">
                <a16:creationId xmlns:a16="http://schemas.microsoft.com/office/drawing/2014/main" id="{F01411C8-1AF2-A149-A37F-6737A0CF604A}"/>
              </a:ext>
            </a:extLst>
          </p:cNvPr>
          <p:cNvGrpSpPr/>
          <p:nvPr/>
        </p:nvGrpSpPr>
        <p:grpSpPr>
          <a:xfrm>
            <a:off x="7658777" y="4091616"/>
            <a:ext cx="419333" cy="419333"/>
            <a:chOff x="1752673" y="495870"/>
            <a:chExt cx="538273" cy="538273"/>
          </a:xfrm>
          <a:solidFill>
            <a:schemeClr val="bg2">
              <a:lumMod val="90000"/>
            </a:schemeClr>
          </a:solidFill>
        </p:grpSpPr>
        <p:sp>
          <p:nvSpPr>
            <p:cNvPr id="1231" name="Google Shape;620;p19">
              <a:extLst>
                <a:ext uri="{FF2B5EF4-FFF2-40B4-BE49-F238E27FC236}">
                  <a16:creationId xmlns:a16="http://schemas.microsoft.com/office/drawing/2014/main" id="{0109B7DC-9277-E743-8FD5-26F0A353A99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232" name="TextBox 1231">
              <a:extLst>
                <a:ext uri="{FF2B5EF4-FFF2-40B4-BE49-F238E27FC236}">
                  <a16:creationId xmlns:a16="http://schemas.microsoft.com/office/drawing/2014/main" id="{99540732-8C49-584C-A745-E59A4BC12978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225" name="Group 1224">
            <a:extLst>
              <a:ext uri="{FF2B5EF4-FFF2-40B4-BE49-F238E27FC236}">
                <a16:creationId xmlns:a16="http://schemas.microsoft.com/office/drawing/2014/main" id="{87696AF3-F370-8B4E-A158-808B10E66DBA}"/>
              </a:ext>
            </a:extLst>
          </p:cNvPr>
          <p:cNvGrpSpPr/>
          <p:nvPr/>
        </p:nvGrpSpPr>
        <p:grpSpPr>
          <a:xfrm>
            <a:off x="8101888" y="4091616"/>
            <a:ext cx="419333" cy="419333"/>
            <a:chOff x="1752673" y="495870"/>
            <a:chExt cx="538273" cy="538273"/>
          </a:xfrm>
          <a:solidFill>
            <a:schemeClr val="bg2">
              <a:lumMod val="90000"/>
            </a:schemeClr>
          </a:solidFill>
        </p:grpSpPr>
        <p:sp>
          <p:nvSpPr>
            <p:cNvPr id="1229" name="Google Shape;620;p19">
              <a:extLst>
                <a:ext uri="{FF2B5EF4-FFF2-40B4-BE49-F238E27FC236}">
                  <a16:creationId xmlns:a16="http://schemas.microsoft.com/office/drawing/2014/main" id="{93700C52-55CA-DF47-8FD1-03D9F5F84FE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230" name="TextBox 1229">
              <a:extLst>
                <a:ext uri="{FF2B5EF4-FFF2-40B4-BE49-F238E27FC236}">
                  <a16:creationId xmlns:a16="http://schemas.microsoft.com/office/drawing/2014/main" id="{40B2A21D-4A0B-CC4D-A669-58459E57E9FC}"/>
                </a:ext>
              </a:extLst>
            </p:cNvPr>
            <p:cNvSpPr txBox="1"/>
            <p:nvPr/>
          </p:nvSpPr>
          <p:spPr>
            <a:xfrm>
              <a:off x="1903244" y="564950"/>
              <a:ext cx="237128" cy="43458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226" name="Group 1225">
            <a:extLst>
              <a:ext uri="{FF2B5EF4-FFF2-40B4-BE49-F238E27FC236}">
                <a16:creationId xmlns:a16="http://schemas.microsoft.com/office/drawing/2014/main" id="{4B675CD8-5439-2F47-A929-F8479F7B62B4}"/>
              </a:ext>
            </a:extLst>
          </p:cNvPr>
          <p:cNvGrpSpPr/>
          <p:nvPr/>
        </p:nvGrpSpPr>
        <p:grpSpPr>
          <a:xfrm>
            <a:off x="8545000" y="4091616"/>
            <a:ext cx="419333" cy="419333"/>
            <a:chOff x="1752673" y="495870"/>
            <a:chExt cx="538273" cy="538273"/>
          </a:xfrm>
          <a:solidFill>
            <a:schemeClr val="bg2">
              <a:lumMod val="90000"/>
            </a:schemeClr>
          </a:solidFill>
        </p:grpSpPr>
        <p:sp>
          <p:nvSpPr>
            <p:cNvPr id="1227" name="Google Shape;620;p19">
              <a:extLst>
                <a:ext uri="{FF2B5EF4-FFF2-40B4-BE49-F238E27FC236}">
                  <a16:creationId xmlns:a16="http://schemas.microsoft.com/office/drawing/2014/main" id="{CBB87958-BC57-074E-810E-82371E00712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228" name="TextBox 1227">
              <a:extLst>
                <a:ext uri="{FF2B5EF4-FFF2-40B4-BE49-F238E27FC236}">
                  <a16:creationId xmlns:a16="http://schemas.microsoft.com/office/drawing/2014/main" id="{5FFE0CD6-5F5D-AD47-9A9B-0ADE6852E2FB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254" name="Group 1253">
            <a:extLst>
              <a:ext uri="{FF2B5EF4-FFF2-40B4-BE49-F238E27FC236}">
                <a16:creationId xmlns:a16="http://schemas.microsoft.com/office/drawing/2014/main" id="{90B422B8-FD3C-A54D-B839-E617F6FF8281}"/>
              </a:ext>
            </a:extLst>
          </p:cNvPr>
          <p:cNvGrpSpPr/>
          <p:nvPr/>
        </p:nvGrpSpPr>
        <p:grpSpPr>
          <a:xfrm>
            <a:off x="3227667" y="4673137"/>
            <a:ext cx="419333" cy="419333"/>
            <a:chOff x="1752673" y="495870"/>
            <a:chExt cx="538273" cy="538273"/>
          </a:xfrm>
        </p:grpSpPr>
        <p:sp>
          <p:nvSpPr>
            <p:cNvPr id="1291" name="Google Shape;620;p19">
              <a:extLst>
                <a:ext uri="{FF2B5EF4-FFF2-40B4-BE49-F238E27FC236}">
                  <a16:creationId xmlns:a16="http://schemas.microsoft.com/office/drawing/2014/main" id="{D46EA429-FF1B-234E-B33C-6B2063D0578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292" name="TextBox 1291">
              <a:extLst>
                <a:ext uri="{FF2B5EF4-FFF2-40B4-BE49-F238E27FC236}">
                  <a16:creationId xmlns:a16="http://schemas.microsoft.com/office/drawing/2014/main" id="{2B0F159C-EDFF-C84D-9648-EB57B9078B7B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255" name="Group 1254">
            <a:extLst>
              <a:ext uri="{FF2B5EF4-FFF2-40B4-BE49-F238E27FC236}">
                <a16:creationId xmlns:a16="http://schemas.microsoft.com/office/drawing/2014/main" id="{4093CC07-CEA8-4646-9145-AC5AE9EED6D1}"/>
              </a:ext>
            </a:extLst>
          </p:cNvPr>
          <p:cNvGrpSpPr/>
          <p:nvPr/>
        </p:nvGrpSpPr>
        <p:grpSpPr>
          <a:xfrm>
            <a:off x="3670778" y="4673137"/>
            <a:ext cx="419333" cy="419333"/>
            <a:chOff x="1752673" y="495870"/>
            <a:chExt cx="538273" cy="538273"/>
          </a:xfrm>
        </p:grpSpPr>
        <p:sp>
          <p:nvSpPr>
            <p:cNvPr id="1289" name="Google Shape;620;p19">
              <a:extLst>
                <a:ext uri="{FF2B5EF4-FFF2-40B4-BE49-F238E27FC236}">
                  <a16:creationId xmlns:a16="http://schemas.microsoft.com/office/drawing/2014/main" id="{85F5538E-322B-0E47-9F94-252AD282E32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290" name="TextBox 1289">
              <a:extLst>
                <a:ext uri="{FF2B5EF4-FFF2-40B4-BE49-F238E27FC236}">
                  <a16:creationId xmlns:a16="http://schemas.microsoft.com/office/drawing/2014/main" id="{421EF799-B61E-8E4B-9A69-31DB4776156A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256" name="Group 1255">
            <a:extLst>
              <a:ext uri="{FF2B5EF4-FFF2-40B4-BE49-F238E27FC236}">
                <a16:creationId xmlns:a16="http://schemas.microsoft.com/office/drawing/2014/main" id="{A8EF3CB2-CD8F-F64C-AED4-B3F944FCAA6D}"/>
              </a:ext>
            </a:extLst>
          </p:cNvPr>
          <p:cNvGrpSpPr/>
          <p:nvPr/>
        </p:nvGrpSpPr>
        <p:grpSpPr>
          <a:xfrm>
            <a:off x="4113889" y="4673137"/>
            <a:ext cx="419333" cy="419333"/>
            <a:chOff x="1752673" y="495870"/>
            <a:chExt cx="538273" cy="538273"/>
          </a:xfrm>
        </p:grpSpPr>
        <p:sp>
          <p:nvSpPr>
            <p:cNvPr id="1287" name="Google Shape;620;p19">
              <a:extLst>
                <a:ext uri="{FF2B5EF4-FFF2-40B4-BE49-F238E27FC236}">
                  <a16:creationId xmlns:a16="http://schemas.microsoft.com/office/drawing/2014/main" id="{817B2361-DEF2-AE42-811A-4DCA111342C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288" name="TextBox 1287">
              <a:extLst>
                <a:ext uri="{FF2B5EF4-FFF2-40B4-BE49-F238E27FC236}">
                  <a16:creationId xmlns:a16="http://schemas.microsoft.com/office/drawing/2014/main" id="{88A84495-583E-C743-9AED-4F327A7E858E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257" name="Group 1256">
            <a:extLst>
              <a:ext uri="{FF2B5EF4-FFF2-40B4-BE49-F238E27FC236}">
                <a16:creationId xmlns:a16="http://schemas.microsoft.com/office/drawing/2014/main" id="{F62B4732-38C2-824F-A84F-470DCA497231}"/>
              </a:ext>
            </a:extLst>
          </p:cNvPr>
          <p:cNvGrpSpPr/>
          <p:nvPr/>
        </p:nvGrpSpPr>
        <p:grpSpPr>
          <a:xfrm>
            <a:off x="4557000" y="4673137"/>
            <a:ext cx="419333" cy="419333"/>
            <a:chOff x="1752673" y="495870"/>
            <a:chExt cx="538273" cy="538273"/>
          </a:xfrm>
        </p:grpSpPr>
        <p:sp>
          <p:nvSpPr>
            <p:cNvPr id="1285" name="Google Shape;620;p19">
              <a:extLst>
                <a:ext uri="{FF2B5EF4-FFF2-40B4-BE49-F238E27FC236}">
                  <a16:creationId xmlns:a16="http://schemas.microsoft.com/office/drawing/2014/main" id="{F919A733-34F9-CD4D-87E1-F81ABF09ECB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286" name="TextBox 1285">
              <a:extLst>
                <a:ext uri="{FF2B5EF4-FFF2-40B4-BE49-F238E27FC236}">
                  <a16:creationId xmlns:a16="http://schemas.microsoft.com/office/drawing/2014/main" id="{29D29CC7-6A2A-674E-AA5C-28B476F18082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258" name="Group 1257">
            <a:extLst>
              <a:ext uri="{FF2B5EF4-FFF2-40B4-BE49-F238E27FC236}">
                <a16:creationId xmlns:a16="http://schemas.microsoft.com/office/drawing/2014/main" id="{F9B557AD-30D1-0040-B71D-6B3B42E82A3E}"/>
              </a:ext>
            </a:extLst>
          </p:cNvPr>
          <p:cNvGrpSpPr/>
          <p:nvPr/>
        </p:nvGrpSpPr>
        <p:grpSpPr>
          <a:xfrm>
            <a:off x="5000111" y="4673137"/>
            <a:ext cx="419333" cy="419333"/>
            <a:chOff x="1752673" y="495870"/>
            <a:chExt cx="538273" cy="538273"/>
          </a:xfrm>
        </p:grpSpPr>
        <p:sp>
          <p:nvSpPr>
            <p:cNvPr id="1283" name="Google Shape;620;p19">
              <a:extLst>
                <a:ext uri="{FF2B5EF4-FFF2-40B4-BE49-F238E27FC236}">
                  <a16:creationId xmlns:a16="http://schemas.microsoft.com/office/drawing/2014/main" id="{DF6477FE-A412-4E45-A702-0C5F9E840D2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284" name="TextBox 1283">
              <a:extLst>
                <a:ext uri="{FF2B5EF4-FFF2-40B4-BE49-F238E27FC236}">
                  <a16:creationId xmlns:a16="http://schemas.microsoft.com/office/drawing/2014/main" id="{1850FACD-684C-BA42-8611-F2B738638E8A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259" name="Group 1258">
            <a:extLst>
              <a:ext uri="{FF2B5EF4-FFF2-40B4-BE49-F238E27FC236}">
                <a16:creationId xmlns:a16="http://schemas.microsoft.com/office/drawing/2014/main" id="{A844FE51-0011-D54E-9273-957CA817652C}"/>
              </a:ext>
            </a:extLst>
          </p:cNvPr>
          <p:cNvGrpSpPr/>
          <p:nvPr/>
        </p:nvGrpSpPr>
        <p:grpSpPr>
          <a:xfrm>
            <a:off x="5443222" y="4673137"/>
            <a:ext cx="419333" cy="419333"/>
            <a:chOff x="1752673" y="495870"/>
            <a:chExt cx="538273" cy="538273"/>
          </a:xfrm>
        </p:grpSpPr>
        <p:sp>
          <p:nvSpPr>
            <p:cNvPr id="1281" name="Google Shape;620;p19">
              <a:extLst>
                <a:ext uri="{FF2B5EF4-FFF2-40B4-BE49-F238E27FC236}">
                  <a16:creationId xmlns:a16="http://schemas.microsoft.com/office/drawing/2014/main" id="{9A271E3E-CE38-D24E-9BB0-8423A60E999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282" name="TextBox 1281">
              <a:extLst>
                <a:ext uri="{FF2B5EF4-FFF2-40B4-BE49-F238E27FC236}">
                  <a16:creationId xmlns:a16="http://schemas.microsoft.com/office/drawing/2014/main" id="{A2C63A3A-AE9F-A146-AB99-EA19A208AC60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260" name="Group 1259">
            <a:extLst>
              <a:ext uri="{FF2B5EF4-FFF2-40B4-BE49-F238E27FC236}">
                <a16:creationId xmlns:a16="http://schemas.microsoft.com/office/drawing/2014/main" id="{715A38F7-F912-6140-B788-7F3F6AEAE6AD}"/>
              </a:ext>
            </a:extLst>
          </p:cNvPr>
          <p:cNvGrpSpPr/>
          <p:nvPr/>
        </p:nvGrpSpPr>
        <p:grpSpPr>
          <a:xfrm>
            <a:off x="6329444" y="4673137"/>
            <a:ext cx="419333" cy="419333"/>
            <a:chOff x="1752673" y="495870"/>
            <a:chExt cx="538273" cy="538273"/>
          </a:xfrm>
          <a:solidFill>
            <a:schemeClr val="bg2">
              <a:lumMod val="90000"/>
            </a:schemeClr>
          </a:solidFill>
        </p:grpSpPr>
        <p:sp>
          <p:nvSpPr>
            <p:cNvPr id="1279" name="Google Shape;620;p19">
              <a:extLst>
                <a:ext uri="{FF2B5EF4-FFF2-40B4-BE49-F238E27FC236}">
                  <a16:creationId xmlns:a16="http://schemas.microsoft.com/office/drawing/2014/main" id="{E5A105C0-4F23-0D4F-A046-338ED0AD8B1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280" name="TextBox 1279">
              <a:extLst>
                <a:ext uri="{FF2B5EF4-FFF2-40B4-BE49-F238E27FC236}">
                  <a16:creationId xmlns:a16="http://schemas.microsoft.com/office/drawing/2014/main" id="{43568C6A-B50F-0C42-9977-C185FD9DB7BE}"/>
                </a:ext>
              </a:extLst>
            </p:cNvPr>
            <p:cNvSpPr txBox="1"/>
            <p:nvPr/>
          </p:nvSpPr>
          <p:spPr>
            <a:xfrm>
              <a:off x="1836411" y="564950"/>
              <a:ext cx="370795" cy="43458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0</a:t>
              </a:r>
            </a:p>
          </p:txBody>
        </p:sp>
      </p:grpSp>
      <p:grpSp>
        <p:nvGrpSpPr>
          <p:cNvPr id="1261" name="Group 1260">
            <a:extLst>
              <a:ext uri="{FF2B5EF4-FFF2-40B4-BE49-F238E27FC236}">
                <a16:creationId xmlns:a16="http://schemas.microsoft.com/office/drawing/2014/main" id="{715D6315-F06B-7B46-9AC5-EFA33D9689BF}"/>
              </a:ext>
            </a:extLst>
          </p:cNvPr>
          <p:cNvGrpSpPr/>
          <p:nvPr/>
        </p:nvGrpSpPr>
        <p:grpSpPr>
          <a:xfrm>
            <a:off x="5886333" y="4673137"/>
            <a:ext cx="419333" cy="419333"/>
            <a:chOff x="1752673" y="495870"/>
            <a:chExt cx="538273" cy="538273"/>
          </a:xfrm>
        </p:grpSpPr>
        <p:sp>
          <p:nvSpPr>
            <p:cNvPr id="1277" name="Google Shape;620;p19">
              <a:extLst>
                <a:ext uri="{FF2B5EF4-FFF2-40B4-BE49-F238E27FC236}">
                  <a16:creationId xmlns:a16="http://schemas.microsoft.com/office/drawing/2014/main" id="{DBC19FD3-FFD1-2D4E-871C-BAFE2E4263E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278" name="TextBox 1277">
              <a:extLst>
                <a:ext uri="{FF2B5EF4-FFF2-40B4-BE49-F238E27FC236}">
                  <a16:creationId xmlns:a16="http://schemas.microsoft.com/office/drawing/2014/main" id="{2ECC8739-713B-644B-99BB-58A025DBEDD9}"/>
                </a:ext>
              </a:extLst>
            </p:cNvPr>
            <p:cNvSpPr txBox="1"/>
            <p:nvPr/>
          </p:nvSpPr>
          <p:spPr>
            <a:xfrm>
              <a:off x="1903244" y="564950"/>
              <a:ext cx="237128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262" name="Group 1261">
            <a:extLst>
              <a:ext uri="{FF2B5EF4-FFF2-40B4-BE49-F238E27FC236}">
                <a16:creationId xmlns:a16="http://schemas.microsoft.com/office/drawing/2014/main" id="{E327EF03-43DA-6647-AB9E-615D9B7FE4C6}"/>
              </a:ext>
            </a:extLst>
          </p:cNvPr>
          <p:cNvGrpSpPr/>
          <p:nvPr/>
        </p:nvGrpSpPr>
        <p:grpSpPr>
          <a:xfrm>
            <a:off x="6772555" y="4673137"/>
            <a:ext cx="419333" cy="419333"/>
            <a:chOff x="1752673" y="495870"/>
            <a:chExt cx="538273" cy="538273"/>
          </a:xfrm>
        </p:grpSpPr>
        <p:sp>
          <p:nvSpPr>
            <p:cNvPr id="1275" name="Google Shape;620;p19">
              <a:extLst>
                <a:ext uri="{FF2B5EF4-FFF2-40B4-BE49-F238E27FC236}">
                  <a16:creationId xmlns:a16="http://schemas.microsoft.com/office/drawing/2014/main" id="{FC5D8A81-3F0D-1641-A2C0-4BABF687E66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276" name="TextBox 1275">
              <a:extLst>
                <a:ext uri="{FF2B5EF4-FFF2-40B4-BE49-F238E27FC236}">
                  <a16:creationId xmlns:a16="http://schemas.microsoft.com/office/drawing/2014/main" id="{D3A95708-A7B3-BE49-92BC-2FA141A9FFBC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263" name="Group 1262">
            <a:extLst>
              <a:ext uri="{FF2B5EF4-FFF2-40B4-BE49-F238E27FC236}">
                <a16:creationId xmlns:a16="http://schemas.microsoft.com/office/drawing/2014/main" id="{D1A527B0-4060-3146-9D09-465E3106B50C}"/>
              </a:ext>
            </a:extLst>
          </p:cNvPr>
          <p:cNvGrpSpPr/>
          <p:nvPr/>
        </p:nvGrpSpPr>
        <p:grpSpPr>
          <a:xfrm>
            <a:off x="7215666" y="4673137"/>
            <a:ext cx="419333" cy="419333"/>
            <a:chOff x="1752673" y="495870"/>
            <a:chExt cx="538273" cy="538273"/>
          </a:xfrm>
        </p:grpSpPr>
        <p:sp>
          <p:nvSpPr>
            <p:cNvPr id="1273" name="Google Shape;620;p19">
              <a:extLst>
                <a:ext uri="{FF2B5EF4-FFF2-40B4-BE49-F238E27FC236}">
                  <a16:creationId xmlns:a16="http://schemas.microsoft.com/office/drawing/2014/main" id="{B18D809B-F95C-BB41-9EDF-C0E493A3749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274" name="TextBox 1273">
              <a:extLst>
                <a:ext uri="{FF2B5EF4-FFF2-40B4-BE49-F238E27FC236}">
                  <a16:creationId xmlns:a16="http://schemas.microsoft.com/office/drawing/2014/main" id="{4E8D461B-BF34-034A-9E8B-24B5ECC1E002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264" name="Group 1263">
            <a:extLst>
              <a:ext uri="{FF2B5EF4-FFF2-40B4-BE49-F238E27FC236}">
                <a16:creationId xmlns:a16="http://schemas.microsoft.com/office/drawing/2014/main" id="{5A7BA036-DAEF-304F-80A3-156DDDB306BA}"/>
              </a:ext>
            </a:extLst>
          </p:cNvPr>
          <p:cNvGrpSpPr/>
          <p:nvPr/>
        </p:nvGrpSpPr>
        <p:grpSpPr>
          <a:xfrm>
            <a:off x="7658777" y="4673137"/>
            <a:ext cx="419333" cy="419333"/>
            <a:chOff x="1752673" y="495870"/>
            <a:chExt cx="538273" cy="538273"/>
          </a:xfrm>
          <a:solidFill>
            <a:schemeClr val="bg2">
              <a:lumMod val="90000"/>
            </a:schemeClr>
          </a:solidFill>
        </p:grpSpPr>
        <p:sp>
          <p:nvSpPr>
            <p:cNvPr id="1271" name="Google Shape;620;p19">
              <a:extLst>
                <a:ext uri="{FF2B5EF4-FFF2-40B4-BE49-F238E27FC236}">
                  <a16:creationId xmlns:a16="http://schemas.microsoft.com/office/drawing/2014/main" id="{04793C65-9E3C-1547-841C-6EE94EBE319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272" name="TextBox 1271">
              <a:extLst>
                <a:ext uri="{FF2B5EF4-FFF2-40B4-BE49-F238E27FC236}">
                  <a16:creationId xmlns:a16="http://schemas.microsoft.com/office/drawing/2014/main" id="{888F41C2-91AB-D64B-9359-ACAC049427B3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265" name="Group 1264">
            <a:extLst>
              <a:ext uri="{FF2B5EF4-FFF2-40B4-BE49-F238E27FC236}">
                <a16:creationId xmlns:a16="http://schemas.microsoft.com/office/drawing/2014/main" id="{88169B96-D35F-E149-8BB2-3AA6B15813E4}"/>
              </a:ext>
            </a:extLst>
          </p:cNvPr>
          <p:cNvGrpSpPr/>
          <p:nvPr/>
        </p:nvGrpSpPr>
        <p:grpSpPr>
          <a:xfrm>
            <a:off x="8101888" y="4673137"/>
            <a:ext cx="419333" cy="419333"/>
            <a:chOff x="1752673" y="495870"/>
            <a:chExt cx="538273" cy="538273"/>
          </a:xfrm>
          <a:solidFill>
            <a:schemeClr val="bg2">
              <a:lumMod val="90000"/>
            </a:schemeClr>
          </a:solidFill>
        </p:grpSpPr>
        <p:sp>
          <p:nvSpPr>
            <p:cNvPr id="1269" name="Google Shape;620;p19">
              <a:extLst>
                <a:ext uri="{FF2B5EF4-FFF2-40B4-BE49-F238E27FC236}">
                  <a16:creationId xmlns:a16="http://schemas.microsoft.com/office/drawing/2014/main" id="{05E97A93-714D-644D-B061-C96C352FDB3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270" name="TextBox 1269">
              <a:extLst>
                <a:ext uri="{FF2B5EF4-FFF2-40B4-BE49-F238E27FC236}">
                  <a16:creationId xmlns:a16="http://schemas.microsoft.com/office/drawing/2014/main" id="{C822F8EA-4725-EB4B-ABA8-1280C74A5428}"/>
                </a:ext>
              </a:extLst>
            </p:cNvPr>
            <p:cNvSpPr txBox="1"/>
            <p:nvPr/>
          </p:nvSpPr>
          <p:spPr>
            <a:xfrm>
              <a:off x="1903244" y="564950"/>
              <a:ext cx="237128" cy="43458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266" name="Group 1265">
            <a:extLst>
              <a:ext uri="{FF2B5EF4-FFF2-40B4-BE49-F238E27FC236}">
                <a16:creationId xmlns:a16="http://schemas.microsoft.com/office/drawing/2014/main" id="{7136C2AA-BE03-5041-83C2-1E7E3DAD6019}"/>
              </a:ext>
            </a:extLst>
          </p:cNvPr>
          <p:cNvGrpSpPr/>
          <p:nvPr/>
        </p:nvGrpSpPr>
        <p:grpSpPr>
          <a:xfrm>
            <a:off x="8545000" y="4673137"/>
            <a:ext cx="419333" cy="419333"/>
            <a:chOff x="1752673" y="495870"/>
            <a:chExt cx="538273" cy="538273"/>
          </a:xfrm>
          <a:solidFill>
            <a:schemeClr val="bg2">
              <a:lumMod val="90000"/>
            </a:schemeClr>
          </a:solidFill>
        </p:grpSpPr>
        <p:sp>
          <p:nvSpPr>
            <p:cNvPr id="1267" name="Google Shape;620;p19">
              <a:extLst>
                <a:ext uri="{FF2B5EF4-FFF2-40B4-BE49-F238E27FC236}">
                  <a16:creationId xmlns:a16="http://schemas.microsoft.com/office/drawing/2014/main" id="{B90C1ADE-0412-3641-9C5A-5365EF5D236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268" name="TextBox 1267">
              <a:extLst>
                <a:ext uri="{FF2B5EF4-FFF2-40B4-BE49-F238E27FC236}">
                  <a16:creationId xmlns:a16="http://schemas.microsoft.com/office/drawing/2014/main" id="{35861058-A96A-284F-8F08-A28FF97469BA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294" name="Group 1293">
            <a:extLst>
              <a:ext uri="{FF2B5EF4-FFF2-40B4-BE49-F238E27FC236}">
                <a16:creationId xmlns:a16="http://schemas.microsoft.com/office/drawing/2014/main" id="{92201875-9DAD-1F45-BA8E-2726EBBA4C29}"/>
              </a:ext>
            </a:extLst>
          </p:cNvPr>
          <p:cNvGrpSpPr/>
          <p:nvPr/>
        </p:nvGrpSpPr>
        <p:grpSpPr>
          <a:xfrm>
            <a:off x="3227667" y="5254658"/>
            <a:ext cx="419333" cy="419333"/>
            <a:chOff x="1752673" y="495870"/>
            <a:chExt cx="538273" cy="538273"/>
          </a:xfrm>
        </p:grpSpPr>
        <p:sp>
          <p:nvSpPr>
            <p:cNvPr id="1331" name="Google Shape;620;p19">
              <a:extLst>
                <a:ext uri="{FF2B5EF4-FFF2-40B4-BE49-F238E27FC236}">
                  <a16:creationId xmlns:a16="http://schemas.microsoft.com/office/drawing/2014/main" id="{BE977582-60DE-7D46-A2E2-885DB994D81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332" name="TextBox 1331">
              <a:extLst>
                <a:ext uri="{FF2B5EF4-FFF2-40B4-BE49-F238E27FC236}">
                  <a16:creationId xmlns:a16="http://schemas.microsoft.com/office/drawing/2014/main" id="{D051F363-BE79-554E-993E-7F01D2666DEB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295" name="Group 1294">
            <a:extLst>
              <a:ext uri="{FF2B5EF4-FFF2-40B4-BE49-F238E27FC236}">
                <a16:creationId xmlns:a16="http://schemas.microsoft.com/office/drawing/2014/main" id="{D04D474F-D518-714C-8A42-DDCBE0895C2D}"/>
              </a:ext>
            </a:extLst>
          </p:cNvPr>
          <p:cNvGrpSpPr/>
          <p:nvPr/>
        </p:nvGrpSpPr>
        <p:grpSpPr>
          <a:xfrm>
            <a:off x="3670778" y="5254658"/>
            <a:ext cx="419333" cy="419333"/>
            <a:chOff x="1752673" y="495870"/>
            <a:chExt cx="538273" cy="538273"/>
          </a:xfrm>
        </p:grpSpPr>
        <p:sp>
          <p:nvSpPr>
            <p:cNvPr id="1329" name="Google Shape;620;p19">
              <a:extLst>
                <a:ext uri="{FF2B5EF4-FFF2-40B4-BE49-F238E27FC236}">
                  <a16:creationId xmlns:a16="http://schemas.microsoft.com/office/drawing/2014/main" id="{F1F291C1-5DEE-1741-A0B0-355633437C2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330" name="TextBox 1329">
              <a:extLst>
                <a:ext uri="{FF2B5EF4-FFF2-40B4-BE49-F238E27FC236}">
                  <a16:creationId xmlns:a16="http://schemas.microsoft.com/office/drawing/2014/main" id="{BE936E4D-7602-F045-9D60-CBF870A7D0DD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296" name="Group 1295">
            <a:extLst>
              <a:ext uri="{FF2B5EF4-FFF2-40B4-BE49-F238E27FC236}">
                <a16:creationId xmlns:a16="http://schemas.microsoft.com/office/drawing/2014/main" id="{9001C661-0F5A-2D4B-8715-A7BFD93EBCA6}"/>
              </a:ext>
            </a:extLst>
          </p:cNvPr>
          <p:cNvGrpSpPr/>
          <p:nvPr/>
        </p:nvGrpSpPr>
        <p:grpSpPr>
          <a:xfrm>
            <a:off x="4113889" y="5254658"/>
            <a:ext cx="419333" cy="419333"/>
            <a:chOff x="1752673" y="495870"/>
            <a:chExt cx="538273" cy="538273"/>
          </a:xfrm>
        </p:grpSpPr>
        <p:sp>
          <p:nvSpPr>
            <p:cNvPr id="1327" name="Google Shape;620;p19">
              <a:extLst>
                <a:ext uri="{FF2B5EF4-FFF2-40B4-BE49-F238E27FC236}">
                  <a16:creationId xmlns:a16="http://schemas.microsoft.com/office/drawing/2014/main" id="{EEDECE6B-E6E7-0940-9C9E-7751FF79817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328" name="TextBox 1327">
              <a:extLst>
                <a:ext uri="{FF2B5EF4-FFF2-40B4-BE49-F238E27FC236}">
                  <a16:creationId xmlns:a16="http://schemas.microsoft.com/office/drawing/2014/main" id="{6D4E64E9-6D6B-E24E-8FAF-4CFBFE50AAB3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297" name="Group 1296">
            <a:extLst>
              <a:ext uri="{FF2B5EF4-FFF2-40B4-BE49-F238E27FC236}">
                <a16:creationId xmlns:a16="http://schemas.microsoft.com/office/drawing/2014/main" id="{C6F001FD-04F5-E74E-A9E2-A00CF2D5E451}"/>
              </a:ext>
            </a:extLst>
          </p:cNvPr>
          <p:cNvGrpSpPr/>
          <p:nvPr/>
        </p:nvGrpSpPr>
        <p:grpSpPr>
          <a:xfrm>
            <a:off x="4557000" y="5254658"/>
            <a:ext cx="419333" cy="419333"/>
            <a:chOff x="1752673" y="495870"/>
            <a:chExt cx="538273" cy="538273"/>
          </a:xfrm>
        </p:grpSpPr>
        <p:sp>
          <p:nvSpPr>
            <p:cNvPr id="1325" name="Google Shape;620;p19">
              <a:extLst>
                <a:ext uri="{FF2B5EF4-FFF2-40B4-BE49-F238E27FC236}">
                  <a16:creationId xmlns:a16="http://schemas.microsoft.com/office/drawing/2014/main" id="{30B3D044-D4EC-294A-A193-3F3A68A0621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326" name="TextBox 1325">
              <a:extLst>
                <a:ext uri="{FF2B5EF4-FFF2-40B4-BE49-F238E27FC236}">
                  <a16:creationId xmlns:a16="http://schemas.microsoft.com/office/drawing/2014/main" id="{FD6069C4-4CF0-7B41-8C23-2F7CF70A2B9E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298" name="Group 1297">
            <a:extLst>
              <a:ext uri="{FF2B5EF4-FFF2-40B4-BE49-F238E27FC236}">
                <a16:creationId xmlns:a16="http://schemas.microsoft.com/office/drawing/2014/main" id="{99C5518C-7ACB-5E43-BEE2-BD0E1DA54E72}"/>
              </a:ext>
            </a:extLst>
          </p:cNvPr>
          <p:cNvGrpSpPr/>
          <p:nvPr/>
        </p:nvGrpSpPr>
        <p:grpSpPr>
          <a:xfrm>
            <a:off x="5000111" y="5254658"/>
            <a:ext cx="419333" cy="419333"/>
            <a:chOff x="1752673" y="495870"/>
            <a:chExt cx="538273" cy="538273"/>
          </a:xfrm>
        </p:grpSpPr>
        <p:sp>
          <p:nvSpPr>
            <p:cNvPr id="1323" name="Google Shape;620;p19">
              <a:extLst>
                <a:ext uri="{FF2B5EF4-FFF2-40B4-BE49-F238E27FC236}">
                  <a16:creationId xmlns:a16="http://schemas.microsoft.com/office/drawing/2014/main" id="{06A1F681-E71E-FD4F-819C-5114885B089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324" name="TextBox 1323">
              <a:extLst>
                <a:ext uri="{FF2B5EF4-FFF2-40B4-BE49-F238E27FC236}">
                  <a16:creationId xmlns:a16="http://schemas.microsoft.com/office/drawing/2014/main" id="{C47954A4-9AD5-164D-ABE9-D69ACF5FC094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299" name="Group 1298">
            <a:extLst>
              <a:ext uri="{FF2B5EF4-FFF2-40B4-BE49-F238E27FC236}">
                <a16:creationId xmlns:a16="http://schemas.microsoft.com/office/drawing/2014/main" id="{0200F47B-2066-8844-A945-61F79003DEAF}"/>
              </a:ext>
            </a:extLst>
          </p:cNvPr>
          <p:cNvGrpSpPr/>
          <p:nvPr/>
        </p:nvGrpSpPr>
        <p:grpSpPr>
          <a:xfrm>
            <a:off x="5443222" y="5254658"/>
            <a:ext cx="419333" cy="419333"/>
            <a:chOff x="1752673" y="495870"/>
            <a:chExt cx="538273" cy="538273"/>
          </a:xfrm>
        </p:grpSpPr>
        <p:sp>
          <p:nvSpPr>
            <p:cNvPr id="1321" name="Google Shape;620;p19">
              <a:extLst>
                <a:ext uri="{FF2B5EF4-FFF2-40B4-BE49-F238E27FC236}">
                  <a16:creationId xmlns:a16="http://schemas.microsoft.com/office/drawing/2014/main" id="{B747E8C8-DDA4-664F-9667-144C4F2B2DD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322" name="TextBox 1321">
              <a:extLst>
                <a:ext uri="{FF2B5EF4-FFF2-40B4-BE49-F238E27FC236}">
                  <a16:creationId xmlns:a16="http://schemas.microsoft.com/office/drawing/2014/main" id="{7BE4BFF6-A06D-A241-B069-A2AD4B64715A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300" name="Group 1299">
            <a:extLst>
              <a:ext uri="{FF2B5EF4-FFF2-40B4-BE49-F238E27FC236}">
                <a16:creationId xmlns:a16="http://schemas.microsoft.com/office/drawing/2014/main" id="{4B732B4C-511A-0F44-B430-BB0ACD55633C}"/>
              </a:ext>
            </a:extLst>
          </p:cNvPr>
          <p:cNvGrpSpPr/>
          <p:nvPr/>
        </p:nvGrpSpPr>
        <p:grpSpPr>
          <a:xfrm>
            <a:off x="6329444" y="5254658"/>
            <a:ext cx="419333" cy="419333"/>
            <a:chOff x="1752673" y="495870"/>
            <a:chExt cx="538273" cy="538273"/>
          </a:xfrm>
        </p:grpSpPr>
        <p:sp>
          <p:nvSpPr>
            <p:cNvPr id="1319" name="Google Shape;620;p19">
              <a:extLst>
                <a:ext uri="{FF2B5EF4-FFF2-40B4-BE49-F238E27FC236}">
                  <a16:creationId xmlns:a16="http://schemas.microsoft.com/office/drawing/2014/main" id="{EDBD4BEC-9EE0-D645-805D-0765E6B77BB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320" name="TextBox 1319">
              <a:extLst>
                <a:ext uri="{FF2B5EF4-FFF2-40B4-BE49-F238E27FC236}">
                  <a16:creationId xmlns:a16="http://schemas.microsoft.com/office/drawing/2014/main" id="{F1D1C1A2-6D8D-5247-88A5-A051E1369717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301" name="Group 1300">
            <a:extLst>
              <a:ext uri="{FF2B5EF4-FFF2-40B4-BE49-F238E27FC236}">
                <a16:creationId xmlns:a16="http://schemas.microsoft.com/office/drawing/2014/main" id="{6A1E9B17-37AF-5F49-90C8-E2FCE1586C1D}"/>
              </a:ext>
            </a:extLst>
          </p:cNvPr>
          <p:cNvGrpSpPr/>
          <p:nvPr/>
        </p:nvGrpSpPr>
        <p:grpSpPr>
          <a:xfrm>
            <a:off x="5886333" y="5254658"/>
            <a:ext cx="419333" cy="419333"/>
            <a:chOff x="1752673" y="495870"/>
            <a:chExt cx="538273" cy="538273"/>
          </a:xfrm>
        </p:grpSpPr>
        <p:sp>
          <p:nvSpPr>
            <p:cNvPr id="1317" name="Google Shape;620;p19">
              <a:extLst>
                <a:ext uri="{FF2B5EF4-FFF2-40B4-BE49-F238E27FC236}">
                  <a16:creationId xmlns:a16="http://schemas.microsoft.com/office/drawing/2014/main" id="{FCB54350-EE4B-5143-8876-BA32173919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318" name="TextBox 1317">
              <a:extLst>
                <a:ext uri="{FF2B5EF4-FFF2-40B4-BE49-F238E27FC236}">
                  <a16:creationId xmlns:a16="http://schemas.microsoft.com/office/drawing/2014/main" id="{A847E730-A0B6-C44D-BF46-719A5E9B0527}"/>
                </a:ext>
              </a:extLst>
            </p:cNvPr>
            <p:cNvSpPr txBox="1"/>
            <p:nvPr/>
          </p:nvSpPr>
          <p:spPr>
            <a:xfrm>
              <a:off x="1903244" y="564950"/>
              <a:ext cx="237128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302" name="Group 1301">
            <a:extLst>
              <a:ext uri="{FF2B5EF4-FFF2-40B4-BE49-F238E27FC236}">
                <a16:creationId xmlns:a16="http://schemas.microsoft.com/office/drawing/2014/main" id="{3E9D1397-3020-1942-A254-2711B7F93444}"/>
              </a:ext>
            </a:extLst>
          </p:cNvPr>
          <p:cNvGrpSpPr/>
          <p:nvPr/>
        </p:nvGrpSpPr>
        <p:grpSpPr>
          <a:xfrm>
            <a:off x="6772555" y="5254658"/>
            <a:ext cx="419333" cy="419333"/>
            <a:chOff x="1752673" y="495870"/>
            <a:chExt cx="538273" cy="538273"/>
          </a:xfrm>
          <a:solidFill>
            <a:schemeClr val="bg2">
              <a:lumMod val="90000"/>
            </a:schemeClr>
          </a:solidFill>
        </p:grpSpPr>
        <p:sp>
          <p:nvSpPr>
            <p:cNvPr id="1315" name="Google Shape;620;p19">
              <a:extLst>
                <a:ext uri="{FF2B5EF4-FFF2-40B4-BE49-F238E27FC236}">
                  <a16:creationId xmlns:a16="http://schemas.microsoft.com/office/drawing/2014/main" id="{F62C41BC-32AF-5B49-BAF9-1D192DE8B88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316" name="TextBox 1315">
              <a:extLst>
                <a:ext uri="{FF2B5EF4-FFF2-40B4-BE49-F238E27FC236}">
                  <a16:creationId xmlns:a16="http://schemas.microsoft.com/office/drawing/2014/main" id="{C055B835-18E3-5143-97D5-EACFD3CE1870}"/>
                </a:ext>
              </a:extLst>
            </p:cNvPr>
            <p:cNvSpPr txBox="1"/>
            <p:nvPr/>
          </p:nvSpPr>
          <p:spPr>
            <a:xfrm>
              <a:off x="1836411" y="564950"/>
              <a:ext cx="370795" cy="43458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0</a:t>
              </a:r>
            </a:p>
          </p:txBody>
        </p:sp>
      </p:grpSp>
      <p:grpSp>
        <p:nvGrpSpPr>
          <p:cNvPr id="1303" name="Group 1302">
            <a:extLst>
              <a:ext uri="{FF2B5EF4-FFF2-40B4-BE49-F238E27FC236}">
                <a16:creationId xmlns:a16="http://schemas.microsoft.com/office/drawing/2014/main" id="{47006EAC-BC46-414D-9500-D882B0D9B4C3}"/>
              </a:ext>
            </a:extLst>
          </p:cNvPr>
          <p:cNvGrpSpPr/>
          <p:nvPr/>
        </p:nvGrpSpPr>
        <p:grpSpPr>
          <a:xfrm>
            <a:off x="7215666" y="5254658"/>
            <a:ext cx="419333" cy="419333"/>
            <a:chOff x="1752673" y="495870"/>
            <a:chExt cx="538273" cy="538273"/>
          </a:xfrm>
        </p:grpSpPr>
        <p:sp>
          <p:nvSpPr>
            <p:cNvPr id="1313" name="Google Shape;620;p19">
              <a:extLst>
                <a:ext uri="{FF2B5EF4-FFF2-40B4-BE49-F238E27FC236}">
                  <a16:creationId xmlns:a16="http://schemas.microsoft.com/office/drawing/2014/main" id="{ABD49B86-7825-974A-AAAC-8C1832E1949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314" name="TextBox 1313">
              <a:extLst>
                <a:ext uri="{FF2B5EF4-FFF2-40B4-BE49-F238E27FC236}">
                  <a16:creationId xmlns:a16="http://schemas.microsoft.com/office/drawing/2014/main" id="{82E88494-4E81-9549-9160-D63277651D15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304" name="Group 1303">
            <a:extLst>
              <a:ext uri="{FF2B5EF4-FFF2-40B4-BE49-F238E27FC236}">
                <a16:creationId xmlns:a16="http://schemas.microsoft.com/office/drawing/2014/main" id="{E8306EA7-5787-DB42-AA5C-15431437A8B8}"/>
              </a:ext>
            </a:extLst>
          </p:cNvPr>
          <p:cNvGrpSpPr/>
          <p:nvPr/>
        </p:nvGrpSpPr>
        <p:grpSpPr>
          <a:xfrm>
            <a:off x="7658777" y="5254658"/>
            <a:ext cx="419333" cy="419333"/>
            <a:chOff x="1752673" y="495870"/>
            <a:chExt cx="538273" cy="538273"/>
          </a:xfrm>
          <a:solidFill>
            <a:schemeClr val="bg2">
              <a:lumMod val="90000"/>
            </a:schemeClr>
          </a:solidFill>
        </p:grpSpPr>
        <p:sp>
          <p:nvSpPr>
            <p:cNvPr id="1311" name="Google Shape;620;p19">
              <a:extLst>
                <a:ext uri="{FF2B5EF4-FFF2-40B4-BE49-F238E27FC236}">
                  <a16:creationId xmlns:a16="http://schemas.microsoft.com/office/drawing/2014/main" id="{1F59C1FA-84A1-9147-8626-38B7FA05226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312" name="TextBox 1311">
              <a:extLst>
                <a:ext uri="{FF2B5EF4-FFF2-40B4-BE49-F238E27FC236}">
                  <a16:creationId xmlns:a16="http://schemas.microsoft.com/office/drawing/2014/main" id="{35C3BBF4-6456-5346-BBD3-32A0598AE3CC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305" name="Group 1304">
            <a:extLst>
              <a:ext uri="{FF2B5EF4-FFF2-40B4-BE49-F238E27FC236}">
                <a16:creationId xmlns:a16="http://schemas.microsoft.com/office/drawing/2014/main" id="{ADCD2ED9-5EB5-7B4C-AF6B-9D22C55E05CD}"/>
              </a:ext>
            </a:extLst>
          </p:cNvPr>
          <p:cNvGrpSpPr/>
          <p:nvPr/>
        </p:nvGrpSpPr>
        <p:grpSpPr>
          <a:xfrm>
            <a:off x="8101888" y="5254658"/>
            <a:ext cx="419333" cy="419333"/>
            <a:chOff x="1752673" y="495870"/>
            <a:chExt cx="538273" cy="538273"/>
          </a:xfrm>
          <a:solidFill>
            <a:schemeClr val="bg2">
              <a:lumMod val="90000"/>
            </a:schemeClr>
          </a:solidFill>
        </p:grpSpPr>
        <p:sp>
          <p:nvSpPr>
            <p:cNvPr id="1309" name="Google Shape;620;p19">
              <a:extLst>
                <a:ext uri="{FF2B5EF4-FFF2-40B4-BE49-F238E27FC236}">
                  <a16:creationId xmlns:a16="http://schemas.microsoft.com/office/drawing/2014/main" id="{CD4EADFD-7415-A945-B0FE-CAD9270E130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310" name="TextBox 1309">
              <a:extLst>
                <a:ext uri="{FF2B5EF4-FFF2-40B4-BE49-F238E27FC236}">
                  <a16:creationId xmlns:a16="http://schemas.microsoft.com/office/drawing/2014/main" id="{D5F67218-0A2B-504C-894A-EA82F26193CF}"/>
                </a:ext>
              </a:extLst>
            </p:cNvPr>
            <p:cNvSpPr txBox="1"/>
            <p:nvPr/>
          </p:nvSpPr>
          <p:spPr>
            <a:xfrm>
              <a:off x="1903244" y="564950"/>
              <a:ext cx="237128" cy="43458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306" name="Group 1305">
            <a:extLst>
              <a:ext uri="{FF2B5EF4-FFF2-40B4-BE49-F238E27FC236}">
                <a16:creationId xmlns:a16="http://schemas.microsoft.com/office/drawing/2014/main" id="{9FA45357-37CD-974B-BE3C-ECBB155C3CCC}"/>
              </a:ext>
            </a:extLst>
          </p:cNvPr>
          <p:cNvGrpSpPr/>
          <p:nvPr/>
        </p:nvGrpSpPr>
        <p:grpSpPr>
          <a:xfrm>
            <a:off x="8545000" y="5254658"/>
            <a:ext cx="419333" cy="419333"/>
            <a:chOff x="1752673" y="495870"/>
            <a:chExt cx="538273" cy="538273"/>
          </a:xfrm>
          <a:solidFill>
            <a:schemeClr val="bg2">
              <a:lumMod val="90000"/>
            </a:schemeClr>
          </a:solidFill>
        </p:grpSpPr>
        <p:sp>
          <p:nvSpPr>
            <p:cNvPr id="1307" name="Google Shape;620;p19">
              <a:extLst>
                <a:ext uri="{FF2B5EF4-FFF2-40B4-BE49-F238E27FC236}">
                  <a16:creationId xmlns:a16="http://schemas.microsoft.com/office/drawing/2014/main" id="{231CB483-85B3-FE4D-8431-7250429B56A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308" name="TextBox 1307">
              <a:extLst>
                <a:ext uri="{FF2B5EF4-FFF2-40B4-BE49-F238E27FC236}">
                  <a16:creationId xmlns:a16="http://schemas.microsoft.com/office/drawing/2014/main" id="{E683E9AA-8536-B149-9106-6D0E4743842A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334" name="Group 1333">
            <a:extLst>
              <a:ext uri="{FF2B5EF4-FFF2-40B4-BE49-F238E27FC236}">
                <a16:creationId xmlns:a16="http://schemas.microsoft.com/office/drawing/2014/main" id="{D8F61797-1E89-1E42-AB0A-F2877C649097}"/>
              </a:ext>
            </a:extLst>
          </p:cNvPr>
          <p:cNvGrpSpPr/>
          <p:nvPr/>
        </p:nvGrpSpPr>
        <p:grpSpPr>
          <a:xfrm>
            <a:off x="3227667" y="5836176"/>
            <a:ext cx="419333" cy="419333"/>
            <a:chOff x="1752673" y="495870"/>
            <a:chExt cx="538273" cy="538273"/>
          </a:xfrm>
        </p:grpSpPr>
        <p:sp>
          <p:nvSpPr>
            <p:cNvPr id="1371" name="Google Shape;620;p19">
              <a:extLst>
                <a:ext uri="{FF2B5EF4-FFF2-40B4-BE49-F238E27FC236}">
                  <a16:creationId xmlns:a16="http://schemas.microsoft.com/office/drawing/2014/main" id="{A814F4A7-BAEA-AA4F-81E0-C79C36F14A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372" name="TextBox 1371">
              <a:extLst>
                <a:ext uri="{FF2B5EF4-FFF2-40B4-BE49-F238E27FC236}">
                  <a16:creationId xmlns:a16="http://schemas.microsoft.com/office/drawing/2014/main" id="{E7D08740-E52E-7041-B605-47D357734476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335" name="Group 1334">
            <a:extLst>
              <a:ext uri="{FF2B5EF4-FFF2-40B4-BE49-F238E27FC236}">
                <a16:creationId xmlns:a16="http://schemas.microsoft.com/office/drawing/2014/main" id="{4D5C043F-9700-694E-8011-F6CF6B30F392}"/>
              </a:ext>
            </a:extLst>
          </p:cNvPr>
          <p:cNvGrpSpPr/>
          <p:nvPr/>
        </p:nvGrpSpPr>
        <p:grpSpPr>
          <a:xfrm>
            <a:off x="3670778" y="5836176"/>
            <a:ext cx="419333" cy="419333"/>
            <a:chOff x="1752673" y="495870"/>
            <a:chExt cx="538273" cy="538273"/>
          </a:xfrm>
        </p:grpSpPr>
        <p:sp>
          <p:nvSpPr>
            <p:cNvPr id="1369" name="Google Shape;620;p19">
              <a:extLst>
                <a:ext uri="{FF2B5EF4-FFF2-40B4-BE49-F238E27FC236}">
                  <a16:creationId xmlns:a16="http://schemas.microsoft.com/office/drawing/2014/main" id="{AA67B407-4CDB-5143-A6CF-4DC7858CB2A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370" name="TextBox 1369">
              <a:extLst>
                <a:ext uri="{FF2B5EF4-FFF2-40B4-BE49-F238E27FC236}">
                  <a16:creationId xmlns:a16="http://schemas.microsoft.com/office/drawing/2014/main" id="{E86F4074-0269-BD4B-B0FB-D8122FED612B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336" name="Group 1335">
            <a:extLst>
              <a:ext uri="{FF2B5EF4-FFF2-40B4-BE49-F238E27FC236}">
                <a16:creationId xmlns:a16="http://schemas.microsoft.com/office/drawing/2014/main" id="{414F332A-F2D1-7941-8D0D-EF5542E3F74A}"/>
              </a:ext>
            </a:extLst>
          </p:cNvPr>
          <p:cNvGrpSpPr/>
          <p:nvPr/>
        </p:nvGrpSpPr>
        <p:grpSpPr>
          <a:xfrm>
            <a:off x="4113889" y="5836176"/>
            <a:ext cx="419333" cy="419333"/>
            <a:chOff x="1752673" y="495870"/>
            <a:chExt cx="538273" cy="538273"/>
          </a:xfrm>
        </p:grpSpPr>
        <p:sp>
          <p:nvSpPr>
            <p:cNvPr id="1367" name="Google Shape;620;p19">
              <a:extLst>
                <a:ext uri="{FF2B5EF4-FFF2-40B4-BE49-F238E27FC236}">
                  <a16:creationId xmlns:a16="http://schemas.microsoft.com/office/drawing/2014/main" id="{4775995E-7618-8944-B1EE-6C007C97FAC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368" name="TextBox 1367">
              <a:extLst>
                <a:ext uri="{FF2B5EF4-FFF2-40B4-BE49-F238E27FC236}">
                  <a16:creationId xmlns:a16="http://schemas.microsoft.com/office/drawing/2014/main" id="{1F5992B4-1573-AB4C-A080-C7B17A026649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337" name="Group 1336">
            <a:extLst>
              <a:ext uri="{FF2B5EF4-FFF2-40B4-BE49-F238E27FC236}">
                <a16:creationId xmlns:a16="http://schemas.microsoft.com/office/drawing/2014/main" id="{0440DBB6-D1F5-FA48-891B-49BE5359DCFD}"/>
              </a:ext>
            </a:extLst>
          </p:cNvPr>
          <p:cNvGrpSpPr/>
          <p:nvPr/>
        </p:nvGrpSpPr>
        <p:grpSpPr>
          <a:xfrm>
            <a:off x="4557000" y="5836176"/>
            <a:ext cx="419333" cy="419333"/>
            <a:chOff x="1752673" y="495870"/>
            <a:chExt cx="538273" cy="538273"/>
          </a:xfrm>
        </p:grpSpPr>
        <p:sp>
          <p:nvSpPr>
            <p:cNvPr id="1365" name="Google Shape;620;p19">
              <a:extLst>
                <a:ext uri="{FF2B5EF4-FFF2-40B4-BE49-F238E27FC236}">
                  <a16:creationId xmlns:a16="http://schemas.microsoft.com/office/drawing/2014/main" id="{41FC7369-552A-7B44-A106-934A49C8A65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366" name="TextBox 1365">
              <a:extLst>
                <a:ext uri="{FF2B5EF4-FFF2-40B4-BE49-F238E27FC236}">
                  <a16:creationId xmlns:a16="http://schemas.microsoft.com/office/drawing/2014/main" id="{5F4C69BB-95CB-F44E-B5F0-C2EF96A814E3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338" name="Group 1337">
            <a:extLst>
              <a:ext uri="{FF2B5EF4-FFF2-40B4-BE49-F238E27FC236}">
                <a16:creationId xmlns:a16="http://schemas.microsoft.com/office/drawing/2014/main" id="{EA1909EC-08EB-E54F-A2D1-6DFDE9F1BE8F}"/>
              </a:ext>
            </a:extLst>
          </p:cNvPr>
          <p:cNvGrpSpPr/>
          <p:nvPr/>
        </p:nvGrpSpPr>
        <p:grpSpPr>
          <a:xfrm>
            <a:off x="5000111" y="5836176"/>
            <a:ext cx="419333" cy="419333"/>
            <a:chOff x="1752673" y="495870"/>
            <a:chExt cx="538273" cy="538273"/>
          </a:xfrm>
        </p:grpSpPr>
        <p:sp>
          <p:nvSpPr>
            <p:cNvPr id="1363" name="Google Shape;620;p19">
              <a:extLst>
                <a:ext uri="{FF2B5EF4-FFF2-40B4-BE49-F238E27FC236}">
                  <a16:creationId xmlns:a16="http://schemas.microsoft.com/office/drawing/2014/main" id="{70FD4060-EC2A-0B44-8D7A-F953D567EB7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364" name="TextBox 1363">
              <a:extLst>
                <a:ext uri="{FF2B5EF4-FFF2-40B4-BE49-F238E27FC236}">
                  <a16:creationId xmlns:a16="http://schemas.microsoft.com/office/drawing/2014/main" id="{C3F2E39C-B71E-8440-B40C-7A57C111C50D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339" name="Group 1338">
            <a:extLst>
              <a:ext uri="{FF2B5EF4-FFF2-40B4-BE49-F238E27FC236}">
                <a16:creationId xmlns:a16="http://schemas.microsoft.com/office/drawing/2014/main" id="{6B00C234-421E-F046-BD7F-B8908F1D5B01}"/>
              </a:ext>
            </a:extLst>
          </p:cNvPr>
          <p:cNvGrpSpPr/>
          <p:nvPr/>
        </p:nvGrpSpPr>
        <p:grpSpPr>
          <a:xfrm>
            <a:off x="5443222" y="5836176"/>
            <a:ext cx="419333" cy="419333"/>
            <a:chOff x="1752673" y="495870"/>
            <a:chExt cx="538273" cy="538273"/>
          </a:xfrm>
        </p:grpSpPr>
        <p:sp>
          <p:nvSpPr>
            <p:cNvPr id="1361" name="Google Shape;620;p19">
              <a:extLst>
                <a:ext uri="{FF2B5EF4-FFF2-40B4-BE49-F238E27FC236}">
                  <a16:creationId xmlns:a16="http://schemas.microsoft.com/office/drawing/2014/main" id="{AB183BA1-CE23-924E-928D-2732A7F85F6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362" name="TextBox 1361">
              <a:extLst>
                <a:ext uri="{FF2B5EF4-FFF2-40B4-BE49-F238E27FC236}">
                  <a16:creationId xmlns:a16="http://schemas.microsoft.com/office/drawing/2014/main" id="{AB1CD373-A91F-B847-BCF9-7B053162A93F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340" name="Group 1339">
            <a:extLst>
              <a:ext uri="{FF2B5EF4-FFF2-40B4-BE49-F238E27FC236}">
                <a16:creationId xmlns:a16="http://schemas.microsoft.com/office/drawing/2014/main" id="{2C4192E9-D9AE-624C-9C04-A639AD9E83AE}"/>
              </a:ext>
            </a:extLst>
          </p:cNvPr>
          <p:cNvGrpSpPr/>
          <p:nvPr/>
        </p:nvGrpSpPr>
        <p:grpSpPr>
          <a:xfrm>
            <a:off x="6329444" y="5836176"/>
            <a:ext cx="419333" cy="419333"/>
            <a:chOff x="1752673" y="495870"/>
            <a:chExt cx="538273" cy="538273"/>
          </a:xfrm>
        </p:grpSpPr>
        <p:sp>
          <p:nvSpPr>
            <p:cNvPr id="1359" name="Google Shape;620;p19">
              <a:extLst>
                <a:ext uri="{FF2B5EF4-FFF2-40B4-BE49-F238E27FC236}">
                  <a16:creationId xmlns:a16="http://schemas.microsoft.com/office/drawing/2014/main" id="{A0C79A46-D4C0-A447-BBA4-B9534F1E5E0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360" name="TextBox 1359">
              <a:extLst>
                <a:ext uri="{FF2B5EF4-FFF2-40B4-BE49-F238E27FC236}">
                  <a16:creationId xmlns:a16="http://schemas.microsoft.com/office/drawing/2014/main" id="{F42B95F6-89B5-5D46-9CAE-707BF4ECEB5B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341" name="Group 1340">
            <a:extLst>
              <a:ext uri="{FF2B5EF4-FFF2-40B4-BE49-F238E27FC236}">
                <a16:creationId xmlns:a16="http://schemas.microsoft.com/office/drawing/2014/main" id="{C4206117-CB66-A849-B943-2BCCC508A703}"/>
              </a:ext>
            </a:extLst>
          </p:cNvPr>
          <p:cNvGrpSpPr/>
          <p:nvPr/>
        </p:nvGrpSpPr>
        <p:grpSpPr>
          <a:xfrm>
            <a:off x="5886333" y="5836176"/>
            <a:ext cx="419333" cy="419333"/>
            <a:chOff x="1752673" y="495870"/>
            <a:chExt cx="538273" cy="538273"/>
          </a:xfrm>
        </p:grpSpPr>
        <p:sp>
          <p:nvSpPr>
            <p:cNvPr id="1357" name="Google Shape;620;p19">
              <a:extLst>
                <a:ext uri="{FF2B5EF4-FFF2-40B4-BE49-F238E27FC236}">
                  <a16:creationId xmlns:a16="http://schemas.microsoft.com/office/drawing/2014/main" id="{C0949C5F-D018-2E4E-9288-BE566145B06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358" name="TextBox 1357">
              <a:extLst>
                <a:ext uri="{FF2B5EF4-FFF2-40B4-BE49-F238E27FC236}">
                  <a16:creationId xmlns:a16="http://schemas.microsoft.com/office/drawing/2014/main" id="{5FA52F01-C0F5-AE41-A503-2C3842408DE5}"/>
                </a:ext>
              </a:extLst>
            </p:cNvPr>
            <p:cNvSpPr txBox="1"/>
            <p:nvPr/>
          </p:nvSpPr>
          <p:spPr>
            <a:xfrm>
              <a:off x="1903244" y="564950"/>
              <a:ext cx="237128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342" name="Group 1341">
            <a:extLst>
              <a:ext uri="{FF2B5EF4-FFF2-40B4-BE49-F238E27FC236}">
                <a16:creationId xmlns:a16="http://schemas.microsoft.com/office/drawing/2014/main" id="{234BC9DA-0B77-B14D-8591-1C8645B22B68}"/>
              </a:ext>
            </a:extLst>
          </p:cNvPr>
          <p:cNvGrpSpPr/>
          <p:nvPr/>
        </p:nvGrpSpPr>
        <p:grpSpPr>
          <a:xfrm>
            <a:off x="6772555" y="5836176"/>
            <a:ext cx="419333" cy="419333"/>
            <a:chOff x="1752673" y="495870"/>
            <a:chExt cx="538273" cy="538273"/>
          </a:xfrm>
        </p:grpSpPr>
        <p:sp>
          <p:nvSpPr>
            <p:cNvPr id="1355" name="Google Shape;620;p19">
              <a:extLst>
                <a:ext uri="{FF2B5EF4-FFF2-40B4-BE49-F238E27FC236}">
                  <a16:creationId xmlns:a16="http://schemas.microsoft.com/office/drawing/2014/main" id="{5A3751D4-1D88-9945-A69A-790F9B64169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356" name="TextBox 1355">
              <a:extLst>
                <a:ext uri="{FF2B5EF4-FFF2-40B4-BE49-F238E27FC236}">
                  <a16:creationId xmlns:a16="http://schemas.microsoft.com/office/drawing/2014/main" id="{0DF347AC-28E8-F04E-A304-A242CCBEFAE6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343" name="Group 1342">
            <a:extLst>
              <a:ext uri="{FF2B5EF4-FFF2-40B4-BE49-F238E27FC236}">
                <a16:creationId xmlns:a16="http://schemas.microsoft.com/office/drawing/2014/main" id="{C4C5897F-1DBB-5948-92C5-13D02B80EB1E}"/>
              </a:ext>
            </a:extLst>
          </p:cNvPr>
          <p:cNvGrpSpPr/>
          <p:nvPr/>
        </p:nvGrpSpPr>
        <p:grpSpPr>
          <a:xfrm>
            <a:off x="7215666" y="5836176"/>
            <a:ext cx="419333" cy="419333"/>
            <a:chOff x="1752673" y="495870"/>
            <a:chExt cx="538273" cy="538273"/>
          </a:xfrm>
          <a:solidFill>
            <a:schemeClr val="bg2">
              <a:lumMod val="90000"/>
            </a:schemeClr>
          </a:solidFill>
        </p:grpSpPr>
        <p:sp>
          <p:nvSpPr>
            <p:cNvPr id="1353" name="Google Shape;620;p19">
              <a:extLst>
                <a:ext uri="{FF2B5EF4-FFF2-40B4-BE49-F238E27FC236}">
                  <a16:creationId xmlns:a16="http://schemas.microsoft.com/office/drawing/2014/main" id="{5B47DA13-2510-9347-931E-80ECBACCF00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354" name="TextBox 1353">
              <a:extLst>
                <a:ext uri="{FF2B5EF4-FFF2-40B4-BE49-F238E27FC236}">
                  <a16:creationId xmlns:a16="http://schemas.microsoft.com/office/drawing/2014/main" id="{76678FBE-7CFC-064E-8CB8-CA5B0E46E7D9}"/>
                </a:ext>
              </a:extLst>
            </p:cNvPr>
            <p:cNvSpPr txBox="1"/>
            <p:nvPr/>
          </p:nvSpPr>
          <p:spPr>
            <a:xfrm>
              <a:off x="1836411" y="564950"/>
              <a:ext cx="370795" cy="43458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0</a:t>
              </a:r>
            </a:p>
          </p:txBody>
        </p:sp>
      </p:grpSp>
      <p:grpSp>
        <p:nvGrpSpPr>
          <p:cNvPr id="1344" name="Group 1343">
            <a:extLst>
              <a:ext uri="{FF2B5EF4-FFF2-40B4-BE49-F238E27FC236}">
                <a16:creationId xmlns:a16="http://schemas.microsoft.com/office/drawing/2014/main" id="{C1721818-B8E6-0348-B23E-9C97D5E6EF79}"/>
              </a:ext>
            </a:extLst>
          </p:cNvPr>
          <p:cNvGrpSpPr/>
          <p:nvPr/>
        </p:nvGrpSpPr>
        <p:grpSpPr>
          <a:xfrm>
            <a:off x="7658777" y="5836176"/>
            <a:ext cx="419333" cy="419333"/>
            <a:chOff x="1752673" y="495870"/>
            <a:chExt cx="538273" cy="538273"/>
          </a:xfrm>
          <a:solidFill>
            <a:schemeClr val="bg2">
              <a:lumMod val="90000"/>
            </a:schemeClr>
          </a:solidFill>
        </p:grpSpPr>
        <p:sp>
          <p:nvSpPr>
            <p:cNvPr id="1351" name="Google Shape;620;p19">
              <a:extLst>
                <a:ext uri="{FF2B5EF4-FFF2-40B4-BE49-F238E27FC236}">
                  <a16:creationId xmlns:a16="http://schemas.microsoft.com/office/drawing/2014/main" id="{F4F8469C-5973-6240-9021-597528E5F38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352" name="TextBox 1351">
              <a:extLst>
                <a:ext uri="{FF2B5EF4-FFF2-40B4-BE49-F238E27FC236}">
                  <a16:creationId xmlns:a16="http://schemas.microsoft.com/office/drawing/2014/main" id="{D5D881DB-34B6-844B-AEBC-59A8D4BBFB06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345" name="Group 1344">
            <a:extLst>
              <a:ext uri="{FF2B5EF4-FFF2-40B4-BE49-F238E27FC236}">
                <a16:creationId xmlns:a16="http://schemas.microsoft.com/office/drawing/2014/main" id="{F02ADD4B-2DE6-F847-80D6-50363A62DBFE}"/>
              </a:ext>
            </a:extLst>
          </p:cNvPr>
          <p:cNvGrpSpPr/>
          <p:nvPr/>
        </p:nvGrpSpPr>
        <p:grpSpPr>
          <a:xfrm>
            <a:off x="8101888" y="5836176"/>
            <a:ext cx="419333" cy="419333"/>
            <a:chOff x="1752673" y="495870"/>
            <a:chExt cx="538273" cy="538273"/>
          </a:xfrm>
          <a:solidFill>
            <a:schemeClr val="bg2">
              <a:lumMod val="90000"/>
            </a:schemeClr>
          </a:solidFill>
        </p:grpSpPr>
        <p:sp>
          <p:nvSpPr>
            <p:cNvPr id="1349" name="Google Shape;620;p19">
              <a:extLst>
                <a:ext uri="{FF2B5EF4-FFF2-40B4-BE49-F238E27FC236}">
                  <a16:creationId xmlns:a16="http://schemas.microsoft.com/office/drawing/2014/main" id="{1D42251A-4F18-A846-B857-5A70FBE6CDB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350" name="TextBox 1349">
              <a:extLst>
                <a:ext uri="{FF2B5EF4-FFF2-40B4-BE49-F238E27FC236}">
                  <a16:creationId xmlns:a16="http://schemas.microsoft.com/office/drawing/2014/main" id="{4F32AE1F-2BFF-9846-8E20-92B711DD7E50}"/>
                </a:ext>
              </a:extLst>
            </p:cNvPr>
            <p:cNvSpPr txBox="1"/>
            <p:nvPr/>
          </p:nvSpPr>
          <p:spPr>
            <a:xfrm>
              <a:off x="1903244" y="564950"/>
              <a:ext cx="237128" cy="43458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346" name="Group 1345">
            <a:extLst>
              <a:ext uri="{FF2B5EF4-FFF2-40B4-BE49-F238E27FC236}">
                <a16:creationId xmlns:a16="http://schemas.microsoft.com/office/drawing/2014/main" id="{F6503A64-62E2-2C42-9658-C116822579B1}"/>
              </a:ext>
            </a:extLst>
          </p:cNvPr>
          <p:cNvGrpSpPr/>
          <p:nvPr/>
        </p:nvGrpSpPr>
        <p:grpSpPr>
          <a:xfrm>
            <a:off x="8545000" y="5836176"/>
            <a:ext cx="419333" cy="419333"/>
            <a:chOff x="1752673" y="495870"/>
            <a:chExt cx="538273" cy="538273"/>
          </a:xfrm>
          <a:solidFill>
            <a:schemeClr val="bg2">
              <a:lumMod val="90000"/>
            </a:schemeClr>
          </a:solidFill>
        </p:grpSpPr>
        <p:sp>
          <p:nvSpPr>
            <p:cNvPr id="1347" name="Google Shape;620;p19">
              <a:extLst>
                <a:ext uri="{FF2B5EF4-FFF2-40B4-BE49-F238E27FC236}">
                  <a16:creationId xmlns:a16="http://schemas.microsoft.com/office/drawing/2014/main" id="{3A414B71-9AC0-D94C-8C2C-9AA7220855E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348" name="TextBox 1347">
              <a:extLst>
                <a:ext uri="{FF2B5EF4-FFF2-40B4-BE49-F238E27FC236}">
                  <a16:creationId xmlns:a16="http://schemas.microsoft.com/office/drawing/2014/main" id="{B9E5AB12-2D49-9A43-AAA6-327F05763E67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451" name="Group 1450">
            <a:extLst>
              <a:ext uri="{FF2B5EF4-FFF2-40B4-BE49-F238E27FC236}">
                <a16:creationId xmlns:a16="http://schemas.microsoft.com/office/drawing/2014/main" id="{83CB42BB-39DA-2E42-BFDB-EC72C65B81CD}"/>
              </a:ext>
            </a:extLst>
          </p:cNvPr>
          <p:cNvGrpSpPr/>
          <p:nvPr/>
        </p:nvGrpSpPr>
        <p:grpSpPr>
          <a:xfrm>
            <a:off x="3227667" y="606760"/>
            <a:ext cx="5736666" cy="419333"/>
            <a:chOff x="3514734" y="207967"/>
            <a:chExt cx="5736666" cy="419333"/>
          </a:xfrm>
        </p:grpSpPr>
        <p:grpSp>
          <p:nvGrpSpPr>
            <p:cNvPr id="1452" name="Group 1451">
              <a:extLst>
                <a:ext uri="{FF2B5EF4-FFF2-40B4-BE49-F238E27FC236}">
                  <a16:creationId xmlns:a16="http://schemas.microsoft.com/office/drawing/2014/main" id="{BFA3B349-5673-7844-97F8-0FB36801276A}"/>
                </a:ext>
              </a:extLst>
            </p:cNvPr>
            <p:cNvGrpSpPr/>
            <p:nvPr/>
          </p:nvGrpSpPr>
          <p:grpSpPr>
            <a:xfrm>
              <a:off x="3514734" y="207967"/>
              <a:ext cx="419333" cy="419333"/>
              <a:chOff x="1752673" y="495870"/>
              <a:chExt cx="538273" cy="538273"/>
            </a:xfrm>
            <a:solidFill>
              <a:schemeClr val="bg2">
                <a:lumMod val="90000"/>
              </a:schemeClr>
            </a:solidFill>
          </p:grpSpPr>
          <p:sp>
            <p:nvSpPr>
              <p:cNvPr id="1489" name="Google Shape;620;p19">
                <a:extLst>
                  <a:ext uri="{FF2B5EF4-FFF2-40B4-BE49-F238E27FC236}">
                    <a16:creationId xmlns:a16="http://schemas.microsoft.com/office/drawing/2014/main" id="{158432F9-AA5A-4849-AB52-83504CA564F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grp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490" name="TextBox 1489">
                <a:extLst>
                  <a:ext uri="{FF2B5EF4-FFF2-40B4-BE49-F238E27FC236}">
                    <a16:creationId xmlns:a16="http://schemas.microsoft.com/office/drawing/2014/main" id="{B550BF57-61E3-974A-8E1E-BC41BD52D9F1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0</a:t>
                </a:r>
              </a:p>
            </p:txBody>
          </p:sp>
        </p:grpSp>
        <p:grpSp>
          <p:nvGrpSpPr>
            <p:cNvPr id="1453" name="Group 1452">
              <a:extLst>
                <a:ext uri="{FF2B5EF4-FFF2-40B4-BE49-F238E27FC236}">
                  <a16:creationId xmlns:a16="http://schemas.microsoft.com/office/drawing/2014/main" id="{4A63E289-57AA-3D48-BB0F-217F95EF0476}"/>
                </a:ext>
              </a:extLst>
            </p:cNvPr>
            <p:cNvGrpSpPr/>
            <p:nvPr/>
          </p:nvGrpSpPr>
          <p:grpSpPr>
            <a:xfrm>
              <a:off x="3945335" y="207967"/>
              <a:ext cx="444352" cy="419333"/>
              <a:chOff x="1736615" y="495870"/>
              <a:chExt cx="570388" cy="538273"/>
            </a:xfrm>
          </p:grpSpPr>
          <p:sp>
            <p:nvSpPr>
              <p:cNvPr id="1487" name="Google Shape;620;p19">
                <a:extLst>
                  <a:ext uri="{FF2B5EF4-FFF2-40B4-BE49-F238E27FC236}">
                    <a16:creationId xmlns:a16="http://schemas.microsoft.com/office/drawing/2014/main" id="{0930B19D-B51B-7741-9849-91A7E3586C7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488" name="TextBox 1487">
                <a:extLst>
                  <a:ext uri="{FF2B5EF4-FFF2-40B4-BE49-F238E27FC236}">
                    <a16:creationId xmlns:a16="http://schemas.microsoft.com/office/drawing/2014/main" id="{56665895-3081-9B4B-84CE-712AF7949162}"/>
                  </a:ext>
                </a:extLst>
              </p:cNvPr>
              <p:cNvSpPr txBox="1"/>
              <p:nvPr/>
            </p:nvSpPr>
            <p:spPr>
              <a:xfrm>
                <a:off x="1736615" y="564950"/>
                <a:ext cx="570388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2.0</a:t>
                </a:r>
              </a:p>
            </p:txBody>
          </p:sp>
        </p:grpSp>
        <p:grpSp>
          <p:nvGrpSpPr>
            <p:cNvPr id="1454" name="Group 1453">
              <a:extLst>
                <a:ext uri="{FF2B5EF4-FFF2-40B4-BE49-F238E27FC236}">
                  <a16:creationId xmlns:a16="http://schemas.microsoft.com/office/drawing/2014/main" id="{F088112F-7A9D-AC47-B992-85350DCD1D05}"/>
                </a:ext>
              </a:extLst>
            </p:cNvPr>
            <p:cNvGrpSpPr/>
            <p:nvPr/>
          </p:nvGrpSpPr>
          <p:grpSpPr>
            <a:xfrm>
              <a:off x="4388446" y="207967"/>
              <a:ext cx="444352" cy="419333"/>
              <a:chOff x="1736615" y="495870"/>
              <a:chExt cx="570388" cy="538273"/>
            </a:xfrm>
          </p:grpSpPr>
          <p:sp>
            <p:nvSpPr>
              <p:cNvPr id="1485" name="Google Shape;620;p19">
                <a:extLst>
                  <a:ext uri="{FF2B5EF4-FFF2-40B4-BE49-F238E27FC236}">
                    <a16:creationId xmlns:a16="http://schemas.microsoft.com/office/drawing/2014/main" id="{CC270B64-9607-8F44-A503-6D183B580AC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486" name="TextBox 1485">
                <a:extLst>
                  <a:ext uri="{FF2B5EF4-FFF2-40B4-BE49-F238E27FC236}">
                    <a16:creationId xmlns:a16="http://schemas.microsoft.com/office/drawing/2014/main" id="{222B819E-7DDD-E24B-96CE-DD492761F6DA}"/>
                  </a:ext>
                </a:extLst>
              </p:cNvPr>
              <p:cNvSpPr txBox="1"/>
              <p:nvPr/>
            </p:nvSpPr>
            <p:spPr>
              <a:xfrm>
                <a:off x="1736615" y="564950"/>
                <a:ext cx="570388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1.5</a:t>
                </a:r>
              </a:p>
            </p:txBody>
          </p:sp>
        </p:grpSp>
        <p:grpSp>
          <p:nvGrpSpPr>
            <p:cNvPr id="1455" name="Group 1454">
              <a:extLst>
                <a:ext uri="{FF2B5EF4-FFF2-40B4-BE49-F238E27FC236}">
                  <a16:creationId xmlns:a16="http://schemas.microsoft.com/office/drawing/2014/main" id="{2150DBF1-2C73-DB4A-8A9D-1BB871BF7870}"/>
                </a:ext>
              </a:extLst>
            </p:cNvPr>
            <p:cNvGrpSpPr/>
            <p:nvPr/>
          </p:nvGrpSpPr>
          <p:grpSpPr>
            <a:xfrm>
              <a:off x="4831557" y="207967"/>
              <a:ext cx="444352" cy="419333"/>
              <a:chOff x="1736615" y="495870"/>
              <a:chExt cx="570388" cy="538273"/>
            </a:xfrm>
          </p:grpSpPr>
          <p:sp>
            <p:nvSpPr>
              <p:cNvPr id="1483" name="Google Shape;620;p19">
                <a:extLst>
                  <a:ext uri="{FF2B5EF4-FFF2-40B4-BE49-F238E27FC236}">
                    <a16:creationId xmlns:a16="http://schemas.microsoft.com/office/drawing/2014/main" id="{8213A84F-BFC3-B046-9BD6-9CE34D37E21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484" name="TextBox 1483">
                <a:extLst>
                  <a:ext uri="{FF2B5EF4-FFF2-40B4-BE49-F238E27FC236}">
                    <a16:creationId xmlns:a16="http://schemas.microsoft.com/office/drawing/2014/main" id="{3557D590-FECE-5046-B056-453AEB4EC9BA}"/>
                  </a:ext>
                </a:extLst>
              </p:cNvPr>
              <p:cNvSpPr txBox="1"/>
              <p:nvPr/>
            </p:nvSpPr>
            <p:spPr>
              <a:xfrm>
                <a:off x="1736615" y="564950"/>
                <a:ext cx="570388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2.4</a:t>
                </a:r>
              </a:p>
            </p:txBody>
          </p:sp>
        </p:grpSp>
        <p:grpSp>
          <p:nvGrpSpPr>
            <p:cNvPr id="1456" name="Group 1455">
              <a:extLst>
                <a:ext uri="{FF2B5EF4-FFF2-40B4-BE49-F238E27FC236}">
                  <a16:creationId xmlns:a16="http://schemas.microsoft.com/office/drawing/2014/main" id="{7397D278-DF1A-424C-85EF-5E6CB8AEBEA3}"/>
                </a:ext>
              </a:extLst>
            </p:cNvPr>
            <p:cNvGrpSpPr/>
            <p:nvPr/>
          </p:nvGrpSpPr>
          <p:grpSpPr>
            <a:xfrm>
              <a:off x="5274665" y="207967"/>
              <a:ext cx="444353" cy="419333"/>
              <a:chOff x="1736613" y="495870"/>
              <a:chExt cx="570390" cy="538273"/>
            </a:xfrm>
          </p:grpSpPr>
          <p:sp>
            <p:nvSpPr>
              <p:cNvPr id="1481" name="Google Shape;620;p19">
                <a:extLst>
                  <a:ext uri="{FF2B5EF4-FFF2-40B4-BE49-F238E27FC236}">
                    <a16:creationId xmlns:a16="http://schemas.microsoft.com/office/drawing/2014/main" id="{B2E90CCA-5E48-F540-920D-C767095BF8D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482" name="TextBox 1481">
                <a:extLst>
                  <a:ext uri="{FF2B5EF4-FFF2-40B4-BE49-F238E27FC236}">
                    <a16:creationId xmlns:a16="http://schemas.microsoft.com/office/drawing/2014/main" id="{4E009816-F2D9-0B43-9364-63D0ED08D666}"/>
                  </a:ext>
                </a:extLst>
              </p:cNvPr>
              <p:cNvSpPr txBox="1"/>
              <p:nvPr/>
            </p:nvSpPr>
            <p:spPr>
              <a:xfrm>
                <a:off x="1736613" y="564950"/>
                <a:ext cx="570390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1.4</a:t>
                </a:r>
              </a:p>
            </p:txBody>
          </p:sp>
        </p:grpSp>
        <p:grpSp>
          <p:nvGrpSpPr>
            <p:cNvPr id="1457" name="Group 1456">
              <a:extLst>
                <a:ext uri="{FF2B5EF4-FFF2-40B4-BE49-F238E27FC236}">
                  <a16:creationId xmlns:a16="http://schemas.microsoft.com/office/drawing/2014/main" id="{09FC3544-10EB-4E43-8698-97AD85E6768C}"/>
                </a:ext>
              </a:extLst>
            </p:cNvPr>
            <p:cNvGrpSpPr/>
            <p:nvPr/>
          </p:nvGrpSpPr>
          <p:grpSpPr>
            <a:xfrm>
              <a:off x="5717779" y="207967"/>
              <a:ext cx="444352" cy="419333"/>
              <a:chOff x="1736615" y="495870"/>
              <a:chExt cx="570388" cy="538273"/>
            </a:xfrm>
          </p:grpSpPr>
          <p:sp>
            <p:nvSpPr>
              <p:cNvPr id="1479" name="Google Shape;620;p19">
                <a:extLst>
                  <a:ext uri="{FF2B5EF4-FFF2-40B4-BE49-F238E27FC236}">
                    <a16:creationId xmlns:a16="http://schemas.microsoft.com/office/drawing/2014/main" id="{0F35041A-EEB6-A544-8BED-C944E346A9F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480" name="TextBox 1479">
                <a:extLst>
                  <a:ext uri="{FF2B5EF4-FFF2-40B4-BE49-F238E27FC236}">
                    <a16:creationId xmlns:a16="http://schemas.microsoft.com/office/drawing/2014/main" id="{8D07E421-86C7-9B40-90FB-97A86376A8E3}"/>
                  </a:ext>
                </a:extLst>
              </p:cNvPr>
              <p:cNvSpPr txBox="1"/>
              <p:nvPr/>
            </p:nvSpPr>
            <p:spPr>
              <a:xfrm>
                <a:off x="1736615" y="564950"/>
                <a:ext cx="570388" cy="43458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1.8</a:t>
                </a:r>
              </a:p>
            </p:txBody>
          </p:sp>
        </p:grpSp>
        <p:grpSp>
          <p:nvGrpSpPr>
            <p:cNvPr id="1458" name="Group 1457">
              <a:extLst>
                <a:ext uri="{FF2B5EF4-FFF2-40B4-BE49-F238E27FC236}">
                  <a16:creationId xmlns:a16="http://schemas.microsoft.com/office/drawing/2014/main" id="{9851BC1D-B2C1-1F4D-BB6D-7C93369BA709}"/>
                </a:ext>
              </a:extLst>
            </p:cNvPr>
            <p:cNvGrpSpPr/>
            <p:nvPr/>
          </p:nvGrpSpPr>
          <p:grpSpPr>
            <a:xfrm>
              <a:off x="6604001" y="207967"/>
              <a:ext cx="444352" cy="419333"/>
              <a:chOff x="1736615" y="495870"/>
              <a:chExt cx="570388" cy="538273"/>
            </a:xfrm>
          </p:grpSpPr>
          <p:sp>
            <p:nvSpPr>
              <p:cNvPr id="1477" name="Google Shape;620;p19">
                <a:extLst>
                  <a:ext uri="{FF2B5EF4-FFF2-40B4-BE49-F238E27FC236}">
                    <a16:creationId xmlns:a16="http://schemas.microsoft.com/office/drawing/2014/main" id="{C916A19E-122F-4645-AD12-742F3B4F10A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478" name="TextBox 1477">
                <a:extLst>
                  <a:ext uri="{FF2B5EF4-FFF2-40B4-BE49-F238E27FC236}">
                    <a16:creationId xmlns:a16="http://schemas.microsoft.com/office/drawing/2014/main" id="{406B9666-B6EB-3043-8794-5E98D866882C}"/>
                  </a:ext>
                </a:extLst>
              </p:cNvPr>
              <p:cNvSpPr txBox="1"/>
              <p:nvPr/>
            </p:nvSpPr>
            <p:spPr>
              <a:xfrm>
                <a:off x="1736615" y="564950"/>
                <a:ext cx="570388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3.2</a:t>
                </a:r>
              </a:p>
            </p:txBody>
          </p:sp>
        </p:grpSp>
        <p:grpSp>
          <p:nvGrpSpPr>
            <p:cNvPr id="1459" name="Group 1458">
              <a:extLst>
                <a:ext uri="{FF2B5EF4-FFF2-40B4-BE49-F238E27FC236}">
                  <a16:creationId xmlns:a16="http://schemas.microsoft.com/office/drawing/2014/main" id="{A30749BE-991F-8442-8628-48AE8E7A22E2}"/>
                </a:ext>
              </a:extLst>
            </p:cNvPr>
            <p:cNvGrpSpPr/>
            <p:nvPr/>
          </p:nvGrpSpPr>
          <p:grpSpPr>
            <a:xfrm>
              <a:off x="6160890" y="207967"/>
              <a:ext cx="444352" cy="419333"/>
              <a:chOff x="1736615" y="495870"/>
              <a:chExt cx="570388" cy="538273"/>
            </a:xfrm>
          </p:grpSpPr>
          <p:sp>
            <p:nvSpPr>
              <p:cNvPr id="1475" name="Google Shape;620;p19">
                <a:extLst>
                  <a:ext uri="{FF2B5EF4-FFF2-40B4-BE49-F238E27FC236}">
                    <a16:creationId xmlns:a16="http://schemas.microsoft.com/office/drawing/2014/main" id="{1BD7650B-8187-DE43-8BAC-7F374718B1C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476" name="TextBox 1475">
                <a:extLst>
                  <a:ext uri="{FF2B5EF4-FFF2-40B4-BE49-F238E27FC236}">
                    <a16:creationId xmlns:a16="http://schemas.microsoft.com/office/drawing/2014/main" id="{3C519876-86FA-2E4B-96D8-F067E4340856}"/>
                  </a:ext>
                </a:extLst>
              </p:cNvPr>
              <p:cNvSpPr txBox="1"/>
              <p:nvPr/>
            </p:nvSpPr>
            <p:spPr>
              <a:xfrm>
                <a:off x="1736615" y="564950"/>
                <a:ext cx="570388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3.4</a:t>
                </a:r>
              </a:p>
            </p:txBody>
          </p:sp>
        </p:grpSp>
        <p:grpSp>
          <p:nvGrpSpPr>
            <p:cNvPr id="1460" name="Group 1459">
              <a:extLst>
                <a:ext uri="{FF2B5EF4-FFF2-40B4-BE49-F238E27FC236}">
                  <a16:creationId xmlns:a16="http://schemas.microsoft.com/office/drawing/2014/main" id="{BF2F9696-6C39-E542-9320-46B39DCA12E5}"/>
                </a:ext>
              </a:extLst>
            </p:cNvPr>
            <p:cNvGrpSpPr/>
            <p:nvPr/>
          </p:nvGrpSpPr>
          <p:grpSpPr>
            <a:xfrm>
              <a:off x="7047112" y="207967"/>
              <a:ext cx="444354" cy="419333"/>
              <a:chOff x="1736615" y="495870"/>
              <a:chExt cx="570390" cy="538273"/>
            </a:xfrm>
          </p:grpSpPr>
          <p:sp>
            <p:nvSpPr>
              <p:cNvPr id="1473" name="Google Shape;620;p19">
                <a:extLst>
                  <a:ext uri="{FF2B5EF4-FFF2-40B4-BE49-F238E27FC236}">
                    <a16:creationId xmlns:a16="http://schemas.microsoft.com/office/drawing/2014/main" id="{D4DA38F3-B491-874E-B643-CF3D46AC646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474" name="TextBox 1473">
                <a:extLst>
                  <a:ext uri="{FF2B5EF4-FFF2-40B4-BE49-F238E27FC236}">
                    <a16:creationId xmlns:a16="http://schemas.microsoft.com/office/drawing/2014/main" id="{9229A29B-FF3E-3444-ABD6-8AB9A51D7952}"/>
                  </a:ext>
                </a:extLst>
              </p:cNvPr>
              <p:cNvSpPr txBox="1"/>
              <p:nvPr/>
            </p:nvSpPr>
            <p:spPr>
              <a:xfrm>
                <a:off x="1736615" y="564950"/>
                <a:ext cx="570390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2.0</a:t>
                </a:r>
              </a:p>
            </p:txBody>
          </p:sp>
        </p:grpSp>
        <p:grpSp>
          <p:nvGrpSpPr>
            <p:cNvPr id="1461" name="Group 1460">
              <a:extLst>
                <a:ext uri="{FF2B5EF4-FFF2-40B4-BE49-F238E27FC236}">
                  <a16:creationId xmlns:a16="http://schemas.microsoft.com/office/drawing/2014/main" id="{C5FDD84F-8899-924D-8FC2-FF3A7793AA10}"/>
                </a:ext>
              </a:extLst>
            </p:cNvPr>
            <p:cNvGrpSpPr/>
            <p:nvPr/>
          </p:nvGrpSpPr>
          <p:grpSpPr>
            <a:xfrm>
              <a:off x="7490223" y="207967"/>
              <a:ext cx="444354" cy="419333"/>
              <a:chOff x="1736615" y="495870"/>
              <a:chExt cx="570390" cy="538273"/>
            </a:xfrm>
          </p:grpSpPr>
          <p:sp>
            <p:nvSpPr>
              <p:cNvPr id="1471" name="Google Shape;620;p19">
                <a:extLst>
                  <a:ext uri="{FF2B5EF4-FFF2-40B4-BE49-F238E27FC236}">
                    <a16:creationId xmlns:a16="http://schemas.microsoft.com/office/drawing/2014/main" id="{FEAC0417-90EC-8F41-8191-C17353305BF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472" name="TextBox 1471">
                <a:extLst>
                  <a:ext uri="{FF2B5EF4-FFF2-40B4-BE49-F238E27FC236}">
                    <a16:creationId xmlns:a16="http://schemas.microsoft.com/office/drawing/2014/main" id="{410B75D3-E2A6-9344-981A-3788F5DF5A31}"/>
                  </a:ext>
                </a:extLst>
              </p:cNvPr>
              <p:cNvSpPr txBox="1"/>
              <p:nvPr/>
            </p:nvSpPr>
            <p:spPr>
              <a:xfrm>
                <a:off x="1736615" y="564950"/>
                <a:ext cx="570390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0.6</a:t>
                </a:r>
              </a:p>
            </p:txBody>
          </p:sp>
        </p:grpSp>
        <p:grpSp>
          <p:nvGrpSpPr>
            <p:cNvPr id="1462" name="Group 1461">
              <a:extLst>
                <a:ext uri="{FF2B5EF4-FFF2-40B4-BE49-F238E27FC236}">
                  <a16:creationId xmlns:a16="http://schemas.microsoft.com/office/drawing/2014/main" id="{0950A3B2-3C1B-634F-BC8C-3EA5672CB85C}"/>
                </a:ext>
              </a:extLst>
            </p:cNvPr>
            <p:cNvGrpSpPr/>
            <p:nvPr/>
          </p:nvGrpSpPr>
          <p:grpSpPr>
            <a:xfrm>
              <a:off x="7945844" y="207967"/>
              <a:ext cx="419333" cy="419333"/>
              <a:chOff x="1752673" y="495870"/>
              <a:chExt cx="538273" cy="538273"/>
            </a:xfrm>
            <a:solidFill>
              <a:schemeClr val="bg2">
                <a:lumMod val="90000"/>
              </a:schemeClr>
            </a:solidFill>
          </p:grpSpPr>
          <p:sp>
            <p:nvSpPr>
              <p:cNvPr id="1469" name="Google Shape;620;p19">
                <a:extLst>
                  <a:ext uri="{FF2B5EF4-FFF2-40B4-BE49-F238E27FC236}">
                    <a16:creationId xmlns:a16="http://schemas.microsoft.com/office/drawing/2014/main" id="{C2BB46C9-D537-A14E-808D-7C5AEF5C8DB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grp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470" name="TextBox 1469">
                <a:extLst>
                  <a:ext uri="{FF2B5EF4-FFF2-40B4-BE49-F238E27FC236}">
                    <a16:creationId xmlns:a16="http://schemas.microsoft.com/office/drawing/2014/main" id="{7AE92194-55F9-BF4D-996A-CC2EEE8F643F}"/>
                  </a:ext>
                </a:extLst>
              </p:cNvPr>
              <p:cNvSpPr txBox="1"/>
              <p:nvPr/>
            </p:nvSpPr>
            <p:spPr>
              <a:xfrm>
                <a:off x="1903245" y="564950"/>
                <a:ext cx="237127" cy="434582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1463" name="Group 1462">
              <a:extLst>
                <a:ext uri="{FF2B5EF4-FFF2-40B4-BE49-F238E27FC236}">
                  <a16:creationId xmlns:a16="http://schemas.microsoft.com/office/drawing/2014/main" id="{28EB0FB6-96D1-3B47-B72A-D0BB46F31566}"/>
                </a:ext>
              </a:extLst>
            </p:cNvPr>
            <p:cNvGrpSpPr/>
            <p:nvPr/>
          </p:nvGrpSpPr>
          <p:grpSpPr>
            <a:xfrm>
              <a:off x="8388955" y="207967"/>
              <a:ext cx="419333" cy="419333"/>
              <a:chOff x="1752673" y="495870"/>
              <a:chExt cx="538273" cy="538273"/>
            </a:xfrm>
            <a:solidFill>
              <a:schemeClr val="bg2">
                <a:lumMod val="90000"/>
              </a:schemeClr>
            </a:solidFill>
          </p:grpSpPr>
          <p:sp>
            <p:nvSpPr>
              <p:cNvPr id="1467" name="Google Shape;620;p19">
                <a:extLst>
                  <a:ext uri="{FF2B5EF4-FFF2-40B4-BE49-F238E27FC236}">
                    <a16:creationId xmlns:a16="http://schemas.microsoft.com/office/drawing/2014/main" id="{905E0A01-8317-F746-BBC8-7AE814ADB77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grp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468" name="TextBox 1467">
                <a:extLst>
                  <a:ext uri="{FF2B5EF4-FFF2-40B4-BE49-F238E27FC236}">
                    <a16:creationId xmlns:a16="http://schemas.microsoft.com/office/drawing/2014/main" id="{2FB68F78-4C9D-1049-8E15-03F6523D6768}"/>
                  </a:ext>
                </a:extLst>
              </p:cNvPr>
              <p:cNvSpPr txBox="1"/>
              <p:nvPr/>
            </p:nvSpPr>
            <p:spPr>
              <a:xfrm>
                <a:off x="1903244" y="564950"/>
                <a:ext cx="237128" cy="434582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1464" name="Group 1463">
              <a:extLst>
                <a:ext uri="{FF2B5EF4-FFF2-40B4-BE49-F238E27FC236}">
                  <a16:creationId xmlns:a16="http://schemas.microsoft.com/office/drawing/2014/main" id="{610952F6-13C6-7148-B5DA-E3D4E31A89D8}"/>
                </a:ext>
              </a:extLst>
            </p:cNvPr>
            <p:cNvGrpSpPr/>
            <p:nvPr/>
          </p:nvGrpSpPr>
          <p:grpSpPr>
            <a:xfrm>
              <a:off x="8832067" y="207967"/>
              <a:ext cx="419333" cy="419333"/>
              <a:chOff x="1752673" y="495870"/>
              <a:chExt cx="538273" cy="538273"/>
            </a:xfrm>
            <a:solidFill>
              <a:schemeClr val="bg2">
                <a:lumMod val="90000"/>
              </a:schemeClr>
            </a:solidFill>
          </p:grpSpPr>
          <p:sp>
            <p:nvSpPr>
              <p:cNvPr id="1465" name="Google Shape;620;p19">
                <a:extLst>
                  <a:ext uri="{FF2B5EF4-FFF2-40B4-BE49-F238E27FC236}">
                    <a16:creationId xmlns:a16="http://schemas.microsoft.com/office/drawing/2014/main" id="{F3AB9022-039B-D44E-BDF7-ADA515383C8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grp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466" name="TextBox 1465">
                <a:extLst>
                  <a:ext uri="{FF2B5EF4-FFF2-40B4-BE49-F238E27FC236}">
                    <a16:creationId xmlns:a16="http://schemas.microsoft.com/office/drawing/2014/main" id="{4FC8EC6F-3740-9444-B784-8CA034D7DECC}"/>
                  </a:ext>
                </a:extLst>
              </p:cNvPr>
              <p:cNvSpPr txBox="1"/>
              <p:nvPr/>
            </p:nvSpPr>
            <p:spPr>
              <a:xfrm>
                <a:off x="1903245" y="564950"/>
                <a:ext cx="237127" cy="434582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</p:grpSp>
      <p:grpSp>
        <p:nvGrpSpPr>
          <p:cNvPr id="393" name="Google Shape;810;p40">
            <a:extLst>
              <a:ext uri="{FF2B5EF4-FFF2-40B4-BE49-F238E27FC236}">
                <a16:creationId xmlns:a16="http://schemas.microsoft.com/office/drawing/2014/main" id="{55C9CAFB-DBB0-044A-8128-DC851A531E72}"/>
              </a:ext>
            </a:extLst>
          </p:cNvPr>
          <p:cNvGrpSpPr/>
          <p:nvPr/>
        </p:nvGrpSpPr>
        <p:grpSpPr>
          <a:xfrm rot="1492569" flipH="1">
            <a:off x="1710941" y="2435848"/>
            <a:ext cx="1069648" cy="399197"/>
            <a:chOff x="2467225" y="2500013"/>
            <a:chExt cx="261325" cy="96525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394" name="Google Shape;811;p40">
              <a:extLst>
                <a:ext uri="{FF2B5EF4-FFF2-40B4-BE49-F238E27FC236}">
                  <a16:creationId xmlns:a16="http://schemas.microsoft.com/office/drawing/2014/main" id="{2B0EFB92-437A-C540-A3A6-0227542FD47A}"/>
                </a:ext>
              </a:extLst>
            </p:cNvPr>
            <p:cNvSpPr/>
            <p:nvPr/>
          </p:nvSpPr>
          <p:spPr>
            <a:xfrm>
              <a:off x="2467225" y="2500638"/>
              <a:ext cx="261325" cy="69575"/>
            </a:xfrm>
            <a:custGeom>
              <a:avLst/>
              <a:gdLst/>
              <a:ahLst/>
              <a:cxnLst/>
              <a:rect l="l" t="t" r="r" b="b"/>
              <a:pathLst>
                <a:path w="10453" h="2783" extrusionOk="0">
                  <a:moveTo>
                    <a:pt x="10402" y="1"/>
                  </a:moveTo>
                  <a:cubicBezTo>
                    <a:pt x="10377" y="1"/>
                    <a:pt x="10352" y="26"/>
                    <a:pt x="10352" y="76"/>
                  </a:cubicBezTo>
                  <a:cubicBezTo>
                    <a:pt x="10226" y="76"/>
                    <a:pt x="7094" y="1956"/>
                    <a:pt x="101" y="2482"/>
                  </a:cubicBezTo>
                  <a:cubicBezTo>
                    <a:pt x="1" y="2582"/>
                    <a:pt x="1" y="2582"/>
                    <a:pt x="1" y="2683"/>
                  </a:cubicBezTo>
                  <a:cubicBezTo>
                    <a:pt x="1" y="2683"/>
                    <a:pt x="1" y="2783"/>
                    <a:pt x="101" y="2783"/>
                  </a:cubicBezTo>
                  <a:cubicBezTo>
                    <a:pt x="7219" y="2156"/>
                    <a:pt x="10352" y="277"/>
                    <a:pt x="10452" y="176"/>
                  </a:cubicBezTo>
                  <a:lnTo>
                    <a:pt x="10452" y="76"/>
                  </a:lnTo>
                  <a:cubicBezTo>
                    <a:pt x="10452" y="26"/>
                    <a:pt x="10427" y="1"/>
                    <a:pt x="1040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95" name="Google Shape;812;p40">
              <a:extLst>
                <a:ext uri="{FF2B5EF4-FFF2-40B4-BE49-F238E27FC236}">
                  <a16:creationId xmlns:a16="http://schemas.microsoft.com/office/drawing/2014/main" id="{146E5E8E-F642-B440-AF39-BD4939AD126D}"/>
                </a:ext>
              </a:extLst>
            </p:cNvPr>
            <p:cNvSpPr/>
            <p:nvPr/>
          </p:nvSpPr>
          <p:spPr>
            <a:xfrm>
              <a:off x="2467225" y="2500013"/>
              <a:ext cx="117825" cy="96525"/>
            </a:xfrm>
            <a:custGeom>
              <a:avLst/>
              <a:gdLst/>
              <a:ahLst/>
              <a:cxnLst/>
              <a:rect l="l" t="t" r="r" b="b"/>
              <a:pathLst>
                <a:path w="4713" h="3861" extrusionOk="0">
                  <a:moveTo>
                    <a:pt x="3134" y="1"/>
                  </a:moveTo>
                  <a:cubicBezTo>
                    <a:pt x="3134" y="1"/>
                    <a:pt x="1881" y="1780"/>
                    <a:pt x="1" y="2607"/>
                  </a:cubicBezTo>
                  <a:lnTo>
                    <a:pt x="1" y="2808"/>
                  </a:lnTo>
                  <a:cubicBezTo>
                    <a:pt x="1580" y="3660"/>
                    <a:pt x="3033" y="3860"/>
                    <a:pt x="3861" y="3860"/>
                  </a:cubicBezTo>
                  <a:cubicBezTo>
                    <a:pt x="4287" y="3860"/>
                    <a:pt x="4587" y="3760"/>
                    <a:pt x="4587" y="3760"/>
                  </a:cubicBezTo>
                  <a:cubicBezTo>
                    <a:pt x="4713" y="3760"/>
                    <a:pt x="4713" y="3760"/>
                    <a:pt x="4713" y="3660"/>
                  </a:cubicBezTo>
                  <a:lnTo>
                    <a:pt x="4587" y="3560"/>
                  </a:lnTo>
                  <a:cubicBezTo>
                    <a:pt x="4553" y="3560"/>
                    <a:pt x="4298" y="3595"/>
                    <a:pt x="3889" y="3595"/>
                  </a:cubicBezTo>
                  <a:cubicBezTo>
                    <a:pt x="3106" y="3595"/>
                    <a:pt x="1760" y="3465"/>
                    <a:pt x="327" y="2708"/>
                  </a:cubicBezTo>
                  <a:cubicBezTo>
                    <a:pt x="2081" y="1881"/>
                    <a:pt x="3234" y="201"/>
                    <a:pt x="3334" y="101"/>
                  </a:cubicBezTo>
                  <a:cubicBezTo>
                    <a:pt x="3334" y="101"/>
                    <a:pt x="3334" y="1"/>
                    <a:pt x="323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396" name="Rectangle 395">
            <a:extLst>
              <a:ext uri="{FF2B5EF4-FFF2-40B4-BE49-F238E27FC236}">
                <a16:creationId xmlns:a16="http://schemas.microsoft.com/office/drawing/2014/main" id="{A200D09B-04F5-324A-8D35-9DE42B12FEDA}"/>
              </a:ext>
            </a:extLst>
          </p:cNvPr>
          <p:cNvSpPr/>
          <p:nvPr/>
        </p:nvSpPr>
        <p:spPr>
          <a:xfrm>
            <a:off x="399786" y="1730418"/>
            <a:ext cx="260467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latin typeface="Times" pitchFamily="2" charset="0"/>
                <a:cs typeface="Consolas" panose="020B0609020204030204" pitchFamily="49" charset="0"/>
              </a:rPr>
              <a:t>Full distance matrix</a:t>
            </a:r>
            <a:endParaRPr lang="en-GB" sz="2000" dirty="0"/>
          </a:p>
        </p:txBody>
      </p:sp>
      <p:sp>
        <p:nvSpPr>
          <p:cNvPr id="401" name="Rectangle 400">
            <a:extLst>
              <a:ext uri="{FF2B5EF4-FFF2-40B4-BE49-F238E27FC236}">
                <a16:creationId xmlns:a16="http://schemas.microsoft.com/office/drawing/2014/main" id="{D76D54B6-B417-294A-B545-179D52791908}"/>
              </a:ext>
            </a:extLst>
          </p:cNvPr>
          <p:cNvSpPr/>
          <p:nvPr/>
        </p:nvSpPr>
        <p:spPr>
          <a:xfrm>
            <a:off x="732890" y="779971"/>
            <a:ext cx="175112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latin typeface="Times" pitchFamily="2" charset="0"/>
                <a:cs typeface="Consolas" panose="020B0609020204030204" pitchFamily="49" charset="0"/>
              </a:rPr>
              <a:t>Trivial match</a:t>
            </a:r>
            <a:endParaRPr lang="en-GB" sz="2000" dirty="0"/>
          </a:p>
        </p:txBody>
      </p:sp>
      <p:grpSp>
        <p:nvGrpSpPr>
          <p:cNvPr id="402" name="Google Shape;804;p40">
            <a:extLst>
              <a:ext uri="{FF2B5EF4-FFF2-40B4-BE49-F238E27FC236}">
                <a16:creationId xmlns:a16="http://schemas.microsoft.com/office/drawing/2014/main" id="{48196EBF-C21B-DB46-A887-9BAB27F52A9F}"/>
              </a:ext>
            </a:extLst>
          </p:cNvPr>
          <p:cNvGrpSpPr/>
          <p:nvPr/>
        </p:nvGrpSpPr>
        <p:grpSpPr>
          <a:xfrm rot="11565513">
            <a:off x="2391914" y="661290"/>
            <a:ext cx="782148" cy="399197"/>
            <a:chOff x="2467225" y="2500013"/>
            <a:chExt cx="261325" cy="96525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403" name="Google Shape;805;p40">
              <a:extLst>
                <a:ext uri="{FF2B5EF4-FFF2-40B4-BE49-F238E27FC236}">
                  <a16:creationId xmlns:a16="http://schemas.microsoft.com/office/drawing/2014/main" id="{1AD046FB-D9E9-6E44-ADB2-6C63CED252DF}"/>
                </a:ext>
              </a:extLst>
            </p:cNvPr>
            <p:cNvSpPr/>
            <p:nvPr/>
          </p:nvSpPr>
          <p:spPr>
            <a:xfrm>
              <a:off x="2467225" y="2500638"/>
              <a:ext cx="261325" cy="69575"/>
            </a:xfrm>
            <a:custGeom>
              <a:avLst/>
              <a:gdLst/>
              <a:ahLst/>
              <a:cxnLst/>
              <a:rect l="l" t="t" r="r" b="b"/>
              <a:pathLst>
                <a:path w="10453" h="2783" extrusionOk="0">
                  <a:moveTo>
                    <a:pt x="10402" y="1"/>
                  </a:moveTo>
                  <a:cubicBezTo>
                    <a:pt x="10377" y="1"/>
                    <a:pt x="10352" y="26"/>
                    <a:pt x="10352" y="76"/>
                  </a:cubicBezTo>
                  <a:cubicBezTo>
                    <a:pt x="10226" y="76"/>
                    <a:pt x="7094" y="1956"/>
                    <a:pt x="101" y="2482"/>
                  </a:cubicBezTo>
                  <a:cubicBezTo>
                    <a:pt x="1" y="2582"/>
                    <a:pt x="1" y="2582"/>
                    <a:pt x="1" y="2683"/>
                  </a:cubicBezTo>
                  <a:cubicBezTo>
                    <a:pt x="1" y="2683"/>
                    <a:pt x="1" y="2783"/>
                    <a:pt x="101" y="2783"/>
                  </a:cubicBezTo>
                  <a:cubicBezTo>
                    <a:pt x="7219" y="2156"/>
                    <a:pt x="10352" y="277"/>
                    <a:pt x="10452" y="176"/>
                  </a:cubicBezTo>
                  <a:lnTo>
                    <a:pt x="10452" y="76"/>
                  </a:lnTo>
                  <a:cubicBezTo>
                    <a:pt x="10452" y="26"/>
                    <a:pt x="10427" y="1"/>
                    <a:pt x="1040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04" name="Google Shape;806;p40">
              <a:extLst>
                <a:ext uri="{FF2B5EF4-FFF2-40B4-BE49-F238E27FC236}">
                  <a16:creationId xmlns:a16="http://schemas.microsoft.com/office/drawing/2014/main" id="{EB244CDB-9D5F-E244-A18E-F37E51FE3377}"/>
                </a:ext>
              </a:extLst>
            </p:cNvPr>
            <p:cNvSpPr/>
            <p:nvPr/>
          </p:nvSpPr>
          <p:spPr>
            <a:xfrm>
              <a:off x="2467225" y="2500013"/>
              <a:ext cx="117825" cy="96525"/>
            </a:xfrm>
            <a:custGeom>
              <a:avLst/>
              <a:gdLst/>
              <a:ahLst/>
              <a:cxnLst/>
              <a:rect l="l" t="t" r="r" b="b"/>
              <a:pathLst>
                <a:path w="4713" h="3861" extrusionOk="0">
                  <a:moveTo>
                    <a:pt x="3134" y="1"/>
                  </a:moveTo>
                  <a:cubicBezTo>
                    <a:pt x="3134" y="1"/>
                    <a:pt x="1881" y="1780"/>
                    <a:pt x="1" y="2607"/>
                  </a:cubicBezTo>
                  <a:lnTo>
                    <a:pt x="1" y="2808"/>
                  </a:lnTo>
                  <a:cubicBezTo>
                    <a:pt x="1580" y="3660"/>
                    <a:pt x="3033" y="3860"/>
                    <a:pt x="3861" y="3860"/>
                  </a:cubicBezTo>
                  <a:cubicBezTo>
                    <a:pt x="4287" y="3860"/>
                    <a:pt x="4587" y="3760"/>
                    <a:pt x="4587" y="3760"/>
                  </a:cubicBezTo>
                  <a:cubicBezTo>
                    <a:pt x="4713" y="3760"/>
                    <a:pt x="4713" y="3760"/>
                    <a:pt x="4713" y="3660"/>
                  </a:cubicBezTo>
                  <a:lnTo>
                    <a:pt x="4587" y="3560"/>
                  </a:lnTo>
                  <a:cubicBezTo>
                    <a:pt x="4553" y="3560"/>
                    <a:pt x="4298" y="3595"/>
                    <a:pt x="3889" y="3595"/>
                  </a:cubicBezTo>
                  <a:cubicBezTo>
                    <a:pt x="3106" y="3595"/>
                    <a:pt x="1760" y="3465"/>
                    <a:pt x="327" y="2708"/>
                  </a:cubicBezTo>
                  <a:cubicBezTo>
                    <a:pt x="2081" y="1881"/>
                    <a:pt x="3234" y="201"/>
                    <a:pt x="3334" y="101"/>
                  </a:cubicBezTo>
                  <a:cubicBezTo>
                    <a:pt x="3334" y="101"/>
                    <a:pt x="3334" y="1"/>
                    <a:pt x="323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4310317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4" name="Group 973">
            <a:extLst>
              <a:ext uri="{FF2B5EF4-FFF2-40B4-BE49-F238E27FC236}">
                <a16:creationId xmlns:a16="http://schemas.microsoft.com/office/drawing/2014/main" id="{A40D42A9-28AF-414C-81E3-83201E5D47A4}"/>
              </a:ext>
            </a:extLst>
          </p:cNvPr>
          <p:cNvGrpSpPr/>
          <p:nvPr/>
        </p:nvGrpSpPr>
        <p:grpSpPr>
          <a:xfrm>
            <a:off x="3227667" y="2347053"/>
            <a:ext cx="419333" cy="419333"/>
            <a:chOff x="1752673" y="495870"/>
            <a:chExt cx="538273" cy="538273"/>
          </a:xfrm>
        </p:grpSpPr>
        <p:sp>
          <p:nvSpPr>
            <p:cNvPr id="1011" name="Google Shape;620;p19">
              <a:extLst>
                <a:ext uri="{FF2B5EF4-FFF2-40B4-BE49-F238E27FC236}">
                  <a16:creationId xmlns:a16="http://schemas.microsoft.com/office/drawing/2014/main" id="{3E876985-BF33-FD48-B63A-738831AD87C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012" name="TextBox 1011">
              <a:extLst>
                <a:ext uri="{FF2B5EF4-FFF2-40B4-BE49-F238E27FC236}">
                  <a16:creationId xmlns:a16="http://schemas.microsoft.com/office/drawing/2014/main" id="{A2A0D64F-6FBE-8947-BBC2-D22DDEB2A223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975" name="Group 974">
            <a:extLst>
              <a:ext uri="{FF2B5EF4-FFF2-40B4-BE49-F238E27FC236}">
                <a16:creationId xmlns:a16="http://schemas.microsoft.com/office/drawing/2014/main" id="{157F8F0F-C63A-214A-9527-58871D756E17}"/>
              </a:ext>
            </a:extLst>
          </p:cNvPr>
          <p:cNvGrpSpPr/>
          <p:nvPr/>
        </p:nvGrpSpPr>
        <p:grpSpPr>
          <a:xfrm>
            <a:off x="3670778" y="2347053"/>
            <a:ext cx="419333" cy="419333"/>
            <a:chOff x="1752673" y="495870"/>
            <a:chExt cx="538273" cy="538273"/>
          </a:xfrm>
        </p:grpSpPr>
        <p:sp>
          <p:nvSpPr>
            <p:cNvPr id="1009" name="Google Shape;620;p19">
              <a:extLst>
                <a:ext uri="{FF2B5EF4-FFF2-40B4-BE49-F238E27FC236}">
                  <a16:creationId xmlns:a16="http://schemas.microsoft.com/office/drawing/2014/main" id="{BCFB06C3-8A82-6046-A111-D17DF435433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010" name="TextBox 1009">
              <a:extLst>
                <a:ext uri="{FF2B5EF4-FFF2-40B4-BE49-F238E27FC236}">
                  <a16:creationId xmlns:a16="http://schemas.microsoft.com/office/drawing/2014/main" id="{D2A393A1-613E-7947-B0AF-1B4756AB656B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976" name="Group 975">
            <a:extLst>
              <a:ext uri="{FF2B5EF4-FFF2-40B4-BE49-F238E27FC236}">
                <a16:creationId xmlns:a16="http://schemas.microsoft.com/office/drawing/2014/main" id="{61653EF5-921B-974A-B756-B08EEEA0AB39}"/>
              </a:ext>
            </a:extLst>
          </p:cNvPr>
          <p:cNvGrpSpPr/>
          <p:nvPr/>
        </p:nvGrpSpPr>
        <p:grpSpPr>
          <a:xfrm>
            <a:off x="4113889" y="2347053"/>
            <a:ext cx="419333" cy="419333"/>
            <a:chOff x="1752673" y="495870"/>
            <a:chExt cx="538273" cy="538273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1007" name="Google Shape;620;p19">
              <a:extLst>
                <a:ext uri="{FF2B5EF4-FFF2-40B4-BE49-F238E27FC236}">
                  <a16:creationId xmlns:a16="http://schemas.microsoft.com/office/drawing/2014/main" id="{400A0D55-7E12-0C44-A058-161C0EE7010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008" name="TextBox 1007">
              <a:extLst>
                <a:ext uri="{FF2B5EF4-FFF2-40B4-BE49-F238E27FC236}">
                  <a16:creationId xmlns:a16="http://schemas.microsoft.com/office/drawing/2014/main" id="{62E1358C-79B8-AE43-834A-280257B60D33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977" name="Group 976">
            <a:extLst>
              <a:ext uri="{FF2B5EF4-FFF2-40B4-BE49-F238E27FC236}">
                <a16:creationId xmlns:a16="http://schemas.microsoft.com/office/drawing/2014/main" id="{34BDF153-C615-C242-A089-4CB8194B7335}"/>
              </a:ext>
            </a:extLst>
          </p:cNvPr>
          <p:cNvGrpSpPr/>
          <p:nvPr/>
        </p:nvGrpSpPr>
        <p:grpSpPr>
          <a:xfrm>
            <a:off x="4557000" y="2347053"/>
            <a:ext cx="419333" cy="419333"/>
            <a:chOff x="1752673" y="495870"/>
            <a:chExt cx="538273" cy="538273"/>
          </a:xfrm>
          <a:solidFill>
            <a:schemeClr val="bg2">
              <a:lumMod val="90000"/>
            </a:schemeClr>
          </a:solidFill>
        </p:grpSpPr>
        <p:sp>
          <p:nvSpPr>
            <p:cNvPr id="1005" name="Google Shape;620;p19">
              <a:extLst>
                <a:ext uri="{FF2B5EF4-FFF2-40B4-BE49-F238E27FC236}">
                  <a16:creationId xmlns:a16="http://schemas.microsoft.com/office/drawing/2014/main" id="{73622A38-001E-E845-888B-4A2A9C310A3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006" name="TextBox 1005">
              <a:extLst>
                <a:ext uri="{FF2B5EF4-FFF2-40B4-BE49-F238E27FC236}">
                  <a16:creationId xmlns:a16="http://schemas.microsoft.com/office/drawing/2014/main" id="{74B59513-4CE6-FC44-9353-066A4206D5BE}"/>
                </a:ext>
              </a:extLst>
            </p:cNvPr>
            <p:cNvSpPr txBox="1"/>
            <p:nvPr/>
          </p:nvSpPr>
          <p:spPr>
            <a:xfrm>
              <a:off x="1836411" y="564950"/>
              <a:ext cx="370795" cy="43458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0</a:t>
              </a:r>
            </a:p>
          </p:txBody>
        </p:sp>
      </p:grpSp>
      <p:grpSp>
        <p:nvGrpSpPr>
          <p:cNvPr id="978" name="Group 977">
            <a:extLst>
              <a:ext uri="{FF2B5EF4-FFF2-40B4-BE49-F238E27FC236}">
                <a16:creationId xmlns:a16="http://schemas.microsoft.com/office/drawing/2014/main" id="{9D6F6C40-7F1C-7B42-A791-B12C37E4186B}"/>
              </a:ext>
            </a:extLst>
          </p:cNvPr>
          <p:cNvGrpSpPr/>
          <p:nvPr/>
        </p:nvGrpSpPr>
        <p:grpSpPr>
          <a:xfrm>
            <a:off x="5000111" y="2347053"/>
            <a:ext cx="419333" cy="419333"/>
            <a:chOff x="1752673" y="495870"/>
            <a:chExt cx="538273" cy="538273"/>
          </a:xfrm>
        </p:grpSpPr>
        <p:sp>
          <p:nvSpPr>
            <p:cNvPr id="1003" name="Google Shape;620;p19">
              <a:extLst>
                <a:ext uri="{FF2B5EF4-FFF2-40B4-BE49-F238E27FC236}">
                  <a16:creationId xmlns:a16="http://schemas.microsoft.com/office/drawing/2014/main" id="{7230648E-B0D6-AE40-9472-E3420C805CB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004" name="TextBox 1003">
              <a:extLst>
                <a:ext uri="{FF2B5EF4-FFF2-40B4-BE49-F238E27FC236}">
                  <a16:creationId xmlns:a16="http://schemas.microsoft.com/office/drawing/2014/main" id="{14921898-8426-4F44-869E-A074AB80AC3E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979" name="Group 978">
            <a:extLst>
              <a:ext uri="{FF2B5EF4-FFF2-40B4-BE49-F238E27FC236}">
                <a16:creationId xmlns:a16="http://schemas.microsoft.com/office/drawing/2014/main" id="{D33EA71F-17AB-144F-805A-9008BF6ECF4B}"/>
              </a:ext>
            </a:extLst>
          </p:cNvPr>
          <p:cNvGrpSpPr/>
          <p:nvPr/>
        </p:nvGrpSpPr>
        <p:grpSpPr>
          <a:xfrm>
            <a:off x="5443222" y="2347053"/>
            <a:ext cx="419333" cy="419333"/>
            <a:chOff x="1752673" y="495870"/>
            <a:chExt cx="538273" cy="538273"/>
          </a:xfrm>
        </p:grpSpPr>
        <p:sp>
          <p:nvSpPr>
            <p:cNvPr id="1001" name="Google Shape;620;p19">
              <a:extLst>
                <a:ext uri="{FF2B5EF4-FFF2-40B4-BE49-F238E27FC236}">
                  <a16:creationId xmlns:a16="http://schemas.microsoft.com/office/drawing/2014/main" id="{435CF1A3-FA4B-7244-9226-488E3C553E8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002" name="TextBox 1001">
              <a:extLst>
                <a:ext uri="{FF2B5EF4-FFF2-40B4-BE49-F238E27FC236}">
                  <a16:creationId xmlns:a16="http://schemas.microsoft.com/office/drawing/2014/main" id="{113A62F4-D84A-0843-9AFB-6AB2E9A90446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980" name="Group 979">
            <a:extLst>
              <a:ext uri="{FF2B5EF4-FFF2-40B4-BE49-F238E27FC236}">
                <a16:creationId xmlns:a16="http://schemas.microsoft.com/office/drawing/2014/main" id="{CE3820C7-F359-2649-82BA-F4D16B088D9F}"/>
              </a:ext>
            </a:extLst>
          </p:cNvPr>
          <p:cNvGrpSpPr/>
          <p:nvPr/>
        </p:nvGrpSpPr>
        <p:grpSpPr>
          <a:xfrm>
            <a:off x="6329444" y="2347053"/>
            <a:ext cx="419333" cy="419333"/>
            <a:chOff x="1752673" y="495870"/>
            <a:chExt cx="538273" cy="538273"/>
          </a:xfrm>
        </p:grpSpPr>
        <p:sp>
          <p:nvSpPr>
            <p:cNvPr id="999" name="Google Shape;620;p19">
              <a:extLst>
                <a:ext uri="{FF2B5EF4-FFF2-40B4-BE49-F238E27FC236}">
                  <a16:creationId xmlns:a16="http://schemas.microsoft.com/office/drawing/2014/main" id="{0335C6D2-7F3C-1C46-A59B-B4F2FFEFAB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000" name="TextBox 999">
              <a:extLst>
                <a:ext uri="{FF2B5EF4-FFF2-40B4-BE49-F238E27FC236}">
                  <a16:creationId xmlns:a16="http://schemas.microsoft.com/office/drawing/2014/main" id="{21EAEABA-1BF1-E049-96E7-4F4268CA5233}"/>
                </a:ext>
              </a:extLst>
            </p:cNvPr>
            <p:cNvSpPr txBox="1"/>
            <p:nvPr/>
          </p:nvSpPr>
          <p:spPr>
            <a:xfrm>
              <a:off x="1903244" y="564950"/>
              <a:ext cx="237128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981" name="Group 980">
            <a:extLst>
              <a:ext uri="{FF2B5EF4-FFF2-40B4-BE49-F238E27FC236}">
                <a16:creationId xmlns:a16="http://schemas.microsoft.com/office/drawing/2014/main" id="{AE52C5AF-6891-6848-8AD6-6D2A3C72D018}"/>
              </a:ext>
            </a:extLst>
          </p:cNvPr>
          <p:cNvGrpSpPr/>
          <p:nvPr/>
        </p:nvGrpSpPr>
        <p:grpSpPr>
          <a:xfrm>
            <a:off x="5886333" y="2347053"/>
            <a:ext cx="419333" cy="419333"/>
            <a:chOff x="1752673" y="495870"/>
            <a:chExt cx="538273" cy="538273"/>
          </a:xfrm>
        </p:grpSpPr>
        <p:sp>
          <p:nvSpPr>
            <p:cNvPr id="997" name="Google Shape;620;p19">
              <a:extLst>
                <a:ext uri="{FF2B5EF4-FFF2-40B4-BE49-F238E27FC236}">
                  <a16:creationId xmlns:a16="http://schemas.microsoft.com/office/drawing/2014/main" id="{A7193CA9-F820-1C4C-A218-C2126B8E2F5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998" name="TextBox 997">
              <a:extLst>
                <a:ext uri="{FF2B5EF4-FFF2-40B4-BE49-F238E27FC236}">
                  <a16:creationId xmlns:a16="http://schemas.microsoft.com/office/drawing/2014/main" id="{C463E44C-DBF4-D34E-90C7-0708C7E462FE}"/>
                </a:ext>
              </a:extLst>
            </p:cNvPr>
            <p:cNvSpPr txBox="1"/>
            <p:nvPr/>
          </p:nvSpPr>
          <p:spPr>
            <a:xfrm>
              <a:off x="1903244" y="564950"/>
              <a:ext cx="237128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982" name="Group 981">
            <a:extLst>
              <a:ext uri="{FF2B5EF4-FFF2-40B4-BE49-F238E27FC236}">
                <a16:creationId xmlns:a16="http://schemas.microsoft.com/office/drawing/2014/main" id="{381C393E-65FD-A84D-9E8A-26132AE8CA04}"/>
              </a:ext>
            </a:extLst>
          </p:cNvPr>
          <p:cNvGrpSpPr/>
          <p:nvPr/>
        </p:nvGrpSpPr>
        <p:grpSpPr>
          <a:xfrm>
            <a:off x="6772555" y="2347053"/>
            <a:ext cx="419333" cy="419333"/>
            <a:chOff x="1752673" y="495870"/>
            <a:chExt cx="538273" cy="538273"/>
          </a:xfrm>
        </p:grpSpPr>
        <p:sp>
          <p:nvSpPr>
            <p:cNvPr id="995" name="Google Shape;620;p19">
              <a:extLst>
                <a:ext uri="{FF2B5EF4-FFF2-40B4-BE49-F238E27FC236}">
                  <a16:creationId xmlns:a16="http://schemas.microsoft.com/office/drawing/2014/main" id="{AC7E81A9-C304-4F46-BE02-99437FCEEC6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996" name="TextBox 995">
              <a:extLst>
                <a:ext uri="{FF2B5EF4-FFF2-40B4-BE49-F238E27FC236}">
                  <a16:creationId xmlns:a16="http://schemas.microsoft.com/office/drawing/2014/main" id="{5809B149-BCE6-8546-BAC5-C055AF9B7944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983" name="Group 982">
            <a:extLst>
              <a:ext uri="{FF2B5EF4-FFF2-40B4-BE49-F238E27FC236}">
                <a16:creationId xmlns:a16="http://schemas.microsoft.com/office/drawing/2014/main" id="{CAEC7717-8185-1F41-A2CF-1D100A042576}"/>
              </a:ext>
            </a:extLst>
          </p:cNvPr>
          <p:cNvGrpSpPr/>
          <p:nvPr/>
        </p:nvGrpSpPr>
        <p:grpSpPr>
          <a:xfrm>
            <a:off x="7215666" y="2347053"/>
            <a:ext cx="419333" cy="419333"/>
            <a:chOff x="1752673" y="495870"/>
            <a:chExt cx="538273" cy="538273"/>
          </a:xfrm>
        </p:grpSpPr>
        <p:sp>
          <p:nvSpPr>
            <p:cNvPr id="993" name="Google Shape;620;p19">
              <a:extLst>
                <a:ext uri="{FF2B5EF4-FFF2-40B4-BE49-F238E27FC236}">
                  <a16:creationId xmlns:a16="http://schemas.microsoft.com/office/drawing/2014/main" id="{9B71CD19-C5CB-044C-8A95-3ECCCC371B5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994" name="TextBox 993">
              <a:extLst>
                <a:ext uri="{FF2B5EF4-FFF2-40B4-BE49-F238E27FC236}">
                  <a16:creationId xmlns:a16="http://schemas.microsoft.com/office/drawing/2014/main" id="{3A6ACB52-3787-FE4F-9309-062E4F45CBEE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984" name="Group 983">
            <a:extLst>
              <a:ext uri="{FF2B5EF4-FFF2-40B4-BE49-F238E27FC236}">
                <a16:creationId xmlns:a16="http://schemas.microsoft.com/office/drawing/2014/main" id="{9E108E55-8D0D-E547-ABC1-D0B9F44BE2F3}"/>
              </a:ext>
            </a:extLst>
          </p:cNvPr>
          <p:cNvGrpSpPr/>
          <p:nvPr/>
        </p:nvGrpSpPr>
        <p:grpSpPr>
          <a:xfrm>
            <a:off x="7658777" y="2347053"/>
            <a:ext cx="419333" cy="419333"/>
            <a:chOff x="1752673" y="495870"/>
            <a:chExt cx="538273" cy="538273"/>
          </a:xfrm>
          <a:solidFill>
            <a:schemeClr val="bg2">
              <a:lumMod val="90000"/>
            </a:schemeClr>
          </a:solidFill>
        </p:grpSpPr>
        <p:sp>
          <p:nvSpPr>
            <p:cNvPr id="991" name="Google Shape;620;p19">
              <a:extLst>
                <a:ext uri="{FF2B5EF4-FFF2-40B4-BE49-F238E27FC236}">
                  <a16:creationId xmlns:a16="http://schemas.microsoft.com/office/drawing/2014/main" id="{85716C89-B1ED-3D4D-BE04-A1771A9E7A2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992" name="TextBox 991">
              <a:extLst>
                <a:ext uri="{FF2B5EF4-FFF2-40B4-BE49-F238E27FC236}">
                  <a16:creationId xmlns:a16="http://schemas.microsoft.com/office/drawing/2014/main" id="{E7731211-887F-B14A-93BE-6FA043444D08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985" name="Group 984">
            <a:extLst>
              <a:ext uri="{FF2B5EF4-FFF2-40B4-BE49-F238E27FC236}">
                <a16:creationId xmlns:a16="http://schemas.microsoft.com/office/drawing/2014/main" id="{343D1420-3290-DB41-9D30-560FB30A67F8}"/>
              </a:ext>
            </a:extLst>
          </p:cNvPr>
          <p:cNvGrpSpPr/>
          <p:nvPr/>
        </p:nvGrpSpPr>
        <p:grpSpPr>
          <a:xfrm>
            <a:off x="8101888" y="2347053"/>
            <a:ext cx="419333" cy="419333"/>
            <a:chOff x="1752673" y="495870"/>
            <a:chExt cx="538273" cy="538273"/>
          </a:xfrm>
          <a:solidFill>
            <a:schemeClr val="bg2">
              <a:lumMod val="90000"/>
            </a:schemeClr>
          </a:solidFill>
        </p:grpSpPr>
        <p:sp>
          <p:nvSpPr>
            <p:cNvPr id="989" name="Google Shape;620;p19">
              <a:extLst>
                <a:ext uri="{FF2B5EF4-FFF2-40B4-BE49-F238E27FC236}">
                  <a16:creationId xmlns:a16="http://schemas.microsoft.com/office/drawing/2014/main" id="{7884B7CE-57E3-9948-B363-6AC19FB0846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990" name="TextBox 989">
              <a:extLst>
                <a:ext uri="{FF2B5EF4-FFF2-40B4-BE49-F238E27FC236}">
                  <a16:creationId xmlns:a16="http://schemas.microsoft.com/office/drawing/2014/main" id="{1CDB4348-311C-3D4A-BC4C-603F452FA237}"/>
                </a:ext>
              </a:extLst>
            </p:cNvPr>
            <p:cNvSpPr txBox="1"/>
            <p:nvPr/>
          </p:nvSpPr>
          <p:spPr>
            <a:xfrm>
              <a:off x="1903244" y="564950"/>
              <a:ext cx="237128" cy="43458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986" name="Group 985">
            <a:extLst>
              <a:ext uri="{FF2B5EF4-FFF2-40B4-BE49-F238E27FC236}">
                <a16:creationId xmlns:a16="http://schemas.microsoft.com/office/drawing/2014/main" id="{09B6E850-DB2F-FC40-86ED-CA42A32F47E8}"/>
              </a:ext>
            </a:extLst>
          </p:cNvPr>
          <p:cNvGrpSpPr/>
          <p:nvPr/>
        </p:nvGrpSpPr>
        <p:grpSpPr>
          <a:xfrm>
            <a:off x="8545000" y="2347053"/>
            <a:ext cx="419333" cy="419333"/>
            <a:chOff x="1752673" y="495870"/>
            <a:chExt cx="538273" cy="538273"/>
          </a:xfrm>
          <a:solidFill>
            <a:schemeClr val="bg2">
              <a:lumMod val="90000"/>
            </a:schemeClr>
          </a:solidFill>
        </p:grpSpPr>
        <p:sp>
          <p:nvSpPr>
            <p:cNvPr id="987" name="Google Shape;620;p19">
              <a:extLst>
                <a:ext uri="{FF2B5EF4-FFF2-40B4-BE49-F238E27FC236}">
                  <a16:creationId xmlns:a16="http://schemas.microsoft.com/office/drawing/2014/main" id="{E5439486-13F2-D445-92B2-0249F16EA13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988" name="TextBox 987">
              <a:extLst>
                <a:ext uri="{FF2B5EF4-FFF2-40B4-BE49-F238E27FC236}">
                  <a16:creationId xmlns:a16="http://schemas.microsoft.com/office/drawing/2014/main" id="{77A621E2-F69F-E445-9316-882F38681313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014" name="Group 1013">
            <a:extLst>
              <a:ext uri="{FF2B5EF4-FFF2-40B4-BE49-F238E27FC236}">
                <a16:creationId xmlns:a16="http://schemas.microsoft.com/office/drawing/2014/main" id="{0FF61C24-E8ED-824F-BEF5-6FE6A221F39A}"/>
              </a:ext>
            </a:extLst>
          </p:cNvPr>
          <p:cNvGrpSpPr/>
          <p:nvPr/>
        </p:nvGrpSpPr>
        <p:grpSpPr>
          <a:xfrm>
            <a:off x="3227667" y="1184011"/>
            <a:ext cx="419333" cy="419333"/>
            <a:chOff x="1752673" y="495870"/>
            <a:chExt cx="538273" cy="538273"/>
          </a:xfrm>
        </p:grpSpPr>
        <p:sp>
          <p:nvSpPr>
            <p:cNvPr id="1051" name="Google Shape;620;p19">
              <a:extLst>
                <a:ext uri="{FF2B5EF4-FFF2-40B4-BE49-F238E27FC236}">
                  <a16:creationId xmlns:a16="http://schemas.microsoft.com/office/drawing/2014/main" id="{66CC1005-C5A5-7846-95FC-F29CC81E5C3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052" name="TextBox 1051">
              <a:extLst>
                <a:ext uri="{FF2B5EF4-FFF2-40B4-BE49-F238E27FC236}">
                  <a16:creationId xmlns:a16="http://schemas.microsoft.com/office/drawing/2014/main" id="{7D743757-A229-C64B-BEDD-9CAA78B70384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015" name="Group 1014">
            <a:extLst>
              <a:ext uri="{FF2B5EF4-FFF2-40B4-BE49-F238E27FC236}">
                <a16:creationId xmlns:a16="http://schemas.microsoft.com/office/drawing/2014/main" id="{0C8E0313-B28C-CE41-827D-0F53A9476D5A}"/>
              </a:ext>
            </a:extLst>
          </p:cNvPr>
          <p:cNvGrpSpPr/>
          <p:nvPr/>
        </p:nvGrpSpPr>
        <p:grpSpPr>
          <a:xfrm>
            <a:off x="3670778" y="1184011"/>
            <a:ext cx="419333" cy="419333"/>
            <a:chOff x="1752673" y="495870"/>
            <a:chExt cx="538273" cy="538273"/>
          </a:xfrm>
          <a:solidFill>
            <a:schemeClr val="bg2">
              <a:lumMod val="90000"/>
            </a:schemeClr>
          </a:solidFill>
        </p:grpSpPr>
        <p:sp>
          <p:nvSpPr>
            <p:cNvPr id="1049" name="Google Shape;620;p19">
              <a:extLst>
                <a:ext uri="{FF2B5EF4-FFF2-40B4-BE49-F238E27FC236}">
                  <a16:creationId xmlns:a16="http://schemas.microsoft.com/office/drawing/2014/main" id="{B7CFE25A-6C89-D44B-92CE-D86139DB1BC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050" name="TextBox 1049">
              <a:extLst>
                <a:ext uri="{FF2B5EF4-FFF2-40B4-BE49-F238E27FC236}">
                  <a16:creationId xmlns:a16="http://schemas.microsoft.com/office/drawing/2014/main" id="{C8AD6082-DB68-264B-A881-847984A6978D}"/>
                </a:ext>
              </a:extLst>
            </p:cNvPr>
            <p:cNvSpPr txBox="1"/>
            <p:nvPr/>
          </p:nvSpPr>
          <p:spPr>
            <a:xfrm>
              <a:off x="1836411" y="564950"/>
              <a:ext cx="370795" cy="43458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0</a:t>
              </a:r>
            </a:p>
          </p:txBody>
        </p:sp>
      </p:grpSp>
      <p:grpSp>
        <p:nvGrpSpPr>
          <p:cNvPr id="1016" name="Group 1015">
            <a:extLst>
              <a:ext uri="{FF2B5EF4-FFF2-40B4-BE49-F238E27FC236}">
                <a16:creationId xmlns:a16="http://schemas.microsoft.com/office/drawing/2014/main" id="{8A503904-4597-4546-870E-40541648BD8F}"/>
              </a:ext>
            </a:extLst>
          </p:cNvPr>
          <p:cNvGrpSpPr/>
          <p:nvPr/>
        </p:nvGrpSpPr>
        <p:grpSpPr>
          <a:xfrm>
            <a:off x="4113889" y="1184011"/>
            <a:ext cx="419333" cy="419333"/>
            <a:chOff x="1752673" y="495870"/>
            <a:chExt cx="538273" cy="538273"/>
          </a:xfrm>
        </p:grpSpPr>
        <p:sp>
          <p:nvSpPr>
            <p:cNvPr id="1047" name="Google Shape;620;p19">
              <a:extLst>
                <a:ext uri="{FF2B5EF4-FFF2-40B4-BE49-F238E27FC236}">
                  <a16:creationId xmlns:a16="http://schemas.microsoft.com/office/drawing/2014/main" id="{F78D9C39-FD7A-E64E-8E51-8C4E1B6AB37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048" name="TextBox 1047">
              <a:extLst>
                <a:ext uri="{FF2B5EF4-FFF2-40B4-BE49-F238E27FC236}">
                  <a16:creationId xmlns:a16="http://schemas.microsoft.com/office/drawing/2014/main" id="{9D197A35-2F83-DC4D-95FC-88EFA5A45F51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017" name="Group 1016">
            <a:extLst>
              <a:ext uri="{FF2B5EF4-FFF2-40B4-BE49-F238E27FC236}">
                <a16:creationId xmlns:a16="http://schemas.microsoft.com/office/drawing/2014/main" id="{52AB3EF7-2508-0940-A923-147A044BDBC3}"/>
              </a:ext>
            </a:extLst>
          </p:cNvPr>
          <p:cNvGrpSpPr/>
          <p:nvPr/>
        </p:nvGrpSpPr>
        <p:grpSpPr>
          <a:xfrm>
            <a:off x="4557000" y="1184011"/>
            <a:ext cx="419333" cy="419333"/>
            <a:chOff x="1752673" y="495870"/>
            <a:chExt cx="538273" cy="538273"/>
          </a:xfrm>
        </p:grpSpPr>
        <p:sp>
          <p:nvSpPr>
            <p:cNvPr id="1045" name="Google Shape;620;p19">
              <a:extLst>
                <a:ext uri="{FF2B5EF4-FFF2-40B4-BE49-F238E27FC236}">
                  <a16:creationId xmlns:a16="http://schemas.microsoft.com/office/drawing/2014/main" id="{C99EC419-D3E4-9947-9D14-266359D247A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046" name="TextBox 1045">
              <a:extLst>
                <a:ext uri="{FF2B5EF4-FFF2-40B4-BE49-F238E27FC236}">
                  <a16:creationId xmlns:a16="http://schemas.microsoft.com/office/drawing/2014/main" id="{52C3D9A2-6F98-9C48-AF8F-E081EA0C5925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018" name="Group 1017">
            <a:extLst>
              <a:ext uri="{FF2B5EF4-FFF2-40B4-BE49-F238E27FC236}">
                <a16:creationId xmlns:a16="http://schemas.microsoft.com/office/drawing/2014/main" id="{CD1B373B-EC92-5A46-8BF7-D5291D36434A}"/>
              </a:ext>
            </a:extLst>
          </p:cNvPr>
          <p:cNvGrpSpPr/>
          <p:nvPr/>
        </p:nvGrpSpPr>
        <p:grpSpPr>
          <a:xfrm>
            <a:off x="5000111" y="1184011"/>
            <a:ext cx="419333" cy="419333"/>
            <a:chOff x="1752673" y="495870"/>
            <a:chExt cx="538273" cy="538273"/>
          </a:xfrm>
        </p:grpSpPr>
        <p:sp>
          <p:nvSpPr>
            <p:cNvPr id="1043" name="Google Shape;620;p19">
              <a:extLst>
                <a:ext uri="{FF2B5EF4-FFF2-40B4-BE49-F238E27FC236}">
                  <a16:creationId xmlns:a16="http://schemas.microsoft.com/office/drawing/2014/main" id="{A54FB0A9-8814-F949-A24F-F64CB53A7C0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044" name="TextBox 1043">
              <a:extLst>
                <a:ext uri="{FF2B5EF4-FFF2-40B4-BE49-F238E27FC236}">
                  <a16:creationId xmlns:a16="http://schemas.microsoft.com/office/drawing/2014/main" id="{B9349FAC-172A-8E4F-BDCF-7F16A3207FBC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019" name="Group 1018">
            <a:extLst>
              <a:ext uri="{FF2B5EF4-FFF2-40B4-BE49-F238E27FC236}">
                <a16:creationId xmlns:a16="http://schemas.microsoft.com/office/drawing/2014/main" id="{BBB5EF0B-6196-6941-B8C0-147EBC6561B3}"/>
              </a:ext>
            </a:extLst>
          </p:cNvPr>
          <p:cNvGrpSpPr/>
          <p:nvPr/>
        </p:nvGrpSpPr>
        <p:grpSpPr>
          <a:xfrm>
            <a:off x="5443222" y="1184011"/>
            <a:ext cx="419333" cy="419333"/>
            <a:chOff x="1752673" y="495870"/>
            <a:chExt cx="538273" cy="538273"/>
          </a:xfrm>
        </p:grpSpPr>
        <p:sp>
          <p:nvSpPr>
            <p:cNvPr id="1041" name="Google Shape;620;p19">
              <a:extLst>
                <a:ext uri="{FF2B5EF4-FFF2-40B4-BE49-F238E27FC236}">
                  <a16:creationId xmlns:a16="http://schemas.microsoft.com/office/drawing/2014/main" id="{008B8C0A-4B3A-9344-BF6D-5917E1BAD52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042" name="TextBox 1041">
              <a:extLst>
                <a:ext uri="{FF2B5EF4-FFF2-40B4-BE49-F238E27FC236}">
                  <a16:creationId xmlns:a16="http://schemas.microsoft.com/office/drawing/2014/main" id="{5B67B96E-60D8-CE47-9F37-7F18352EE71A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020" name="Group 1019">
            <a:extLst>
              <a:ext uri="{FF2B5EF4-FFF2-40B4-BE49-F238E27FC236}">
                <a16:creationId xmlns:a16="http://schemas.microsoft.com/office/drawing/2014/main" id="{E2314923-E17B-1B45-8ED0-0D21D447D6EE}"/>
              </a:ext>
            </a:extLst>
          </p:cNvPr>
          <p:cNvGrpSpPr/>
          <p:nvPr/>
        </p:nvGrpSpPr>
        <p:grpSpPr>
          <a:xfrm>
            <a:off x="6329444" y="1184011"/>
            <a:ext cx="419333" cy="419333"/>
            <a:chOff x="1752673" y="495870"/>
            <a:chExt cx="538273" cy="538273"/>
          </a:xfrm>
        </p:grpSpPr>
        <p:sp>
          <p:nvSpPr>
            <p:cNvPr id="1039" name="Google Shape;620;p19">
              <a:extLst>
                <a:ext uri="{FF2B5EF4-FFF2-40B4-BE49-F238E27FC236}">
                  <a16:creationId xmlns:a16="http://schemas.microsoft.com/office/drawing/2014/main" id="{C08EB357-6A6E-FF43-811C-5FC81BD1D48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040" name="TextBox 1039">
              <a:extLst>
                <a:ext uri="{FF2B5EF4-FFF2-40B4-BE49-F238E27FC236}">
                  <a16:creationId xmlns:a16="http://schemas.microsoft.com/office/drawing/2014/main" id="{81613F6E-3474-B745-83E6-3CF67D7E16EC}"/>
                </a:ext>
              </a:extLst>
            </p:cNvPr>
            <p:cNvSpPr txBox="1"/>
            <p:nvPr/>
          </p:nvSpPr>
          <p:spPr>
            <a:xfrm>
              <a:off x="1903244" y="564950"/>
              <a:ext cx="237128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021" name="Group 1020">
            <a:extLst>
              <a:ext uri="{FF2B5EF4-FFF2-40B4-BE49-F238E27FC236}">
                <a16:creationId xmlns:a16="http://schemas.microsoft.com/office/drawing/2014/main" id="{5E2D68C6-708A-254F-B7F8-DAC6A0762A49}"/>
              </a:ext>
            </a:extLst>
          </p:cNvPr>
          <p:cNvGrpSpPr/>
          <p:nvPr/>
        </p:nvGrpSpPr>
        <p:grpSpPr>
          <a:xfrm>
            <a:off x="5886333" y="1184011"/>
            <a:ext cx="419333" cy="419333"/>
            <a:chOff x="1752673" y="495870"/>
            <a:chExt cx="538273" cy="538273"/>
          </a:xfrm>
        </p:grpSpPr>
        <p:sp>
          <p:nvSpPr>
            <p:cNvPr id="1037" name="Google Shape;620;p19">
              <a:extLst>
                <a:ext uri="{FF2B5EF4-FFF2-40B4-BE49-F238E27FC236}">
                  <a16:creationId xmlns:a16="http://schemas.microsoft.com/office/drawing/2014/main" id="{76371840-87F1-364E-907A-D5EE9B55FA3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038" name="TextBox 1037">
              <a:extLst>
                <a:ext uri="{FF2B5EF4-FFF2-40B4-BE49-F238E27FC236}">
                  <a16:creationId xmlns:a16="http://schemas.microsoft.com/office/drawing/2014/main" id="{CEEEB58B-6A25-3D48-B711-D49B40092778}"/>
                </a:ext>
              </a:extLst>
            </p:cNvPr>
            <p:cNvSpPr txBox="1"/>
            <p:nvPr/>
          </p:nvSpPr>
          <p:spPr>
            <a:xfrm>
              <a:off x="1903244" y="564950"/>
              <a:ext cx="237128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022" name="Group 1021">
            <a:extLst>
              <a:ext uri="{FF2B5EF4-FFF2-40B4-BE49-F238E27FC236}">
                <a16:creationId xmlns:a16="http://schemas.microsoft.com/office/drawing/2014/main" id="{1F770D29-0EAD-5241-9CAC-5F886740E577}"/>
              </a:ext>
            </a:extLst>
          </p:cNvPr>
          <p:cNvGrpSpPr/>
          <p:nvPr/>
        </p:nvGrpSpPr>
        <p:grpSpPr>
          <a:xfrm>
            <a:off x="6772555" y="1184011"/>
            <a:ext cx="419333" cy="419333"/>
            <a:chOff x="1752673" y="495870"/>
            <a:chExt cx="538273" cy="538273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1035" name="Google Shape;620;p19">
              <a:extLst>
                <a:ext uri="{FF2B5EF4-FFF2-40B4-BE49-F238E27FC236}">
                  <a16:creationId xmlns:a16="http://schemas.microsoft.com/office/drawing/2014/main" id="{1919ACDB-8F3B-1343-914A-93223C4483E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036" name="TextBox 1035">
              <a:extLst>
                <a:ext uri="{FF2B5EF4-FFF2-40B4-BE49-F238E27FC236}">
                  <a16:creationId xmlns:a16="http://schemas.microsoft.com/office/drawing/2014/main" id="{C817BF38-E58D-2E44-A74A-734893F83217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023" name="Group 1022">
            <a:extLst>
              <a:ext uri="{FF2B5EF4-FFF2-40B4-BE49-F238E27FC236}">
                <a16:creationId xmlns:a16="http://schemas.microsoft.com/office/drawing/2014/main" id="{C59E5AEF-8E44-BB41-AEAB-52B3685CAEC1}"/>
              </a:ext>
            </a:extLst>
          </p:cNvPr>
          <p:cNvGrpSpPr/>
          <p:nvPr/>
        </p:nvGrpSpPr>
        <p:grpSpPr>
          <a:xfrm>
            <a:off x="7215666" y="1184011"/>
            <a:ext cx="419333" cy="419333"/>
            <a:chOff x="1752673" y="495870"/>
            <a:chExt cx="538273" cy="538273"/>
          </a:xfrm>
        </p:grpSpPr>
        <p:sp>
          <p:nvSpPr>
            <p:cNvPr id="1033" name="Google Shape;620;p19">
              <a:extLst>
                <a:ext uri="{FF2B5EF4-FFF2-40B4-BE49-F238E27FC236}">
                  <a16:creationId xmlns:a16="http://schemas.microsoft.com/office/drawing/2014/main" id="{A3418C6A-B202-934C-A273-7731FE4A84D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034" name="TextBox 1033">
              <a:extLst>
                <a:ext uri="{FF2B5EF4-FFF2-40B4-BE49-F238E27FC236}">
                  <a16:creationId xmlns:a16="http://schemas.microsoft.com/office/drawing/2014/main" id="{85AF3CEA-88CB-E543-B3FF-9A03D06F341D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7F9FB9F9-BE1C-294D-ADAF-021C9D3D77AF}"/>
              </a:ext>
            </a:extLst>
          </p:cNvPr>
          <p:cNvGrpSpPr/>
          <p:nvPr/>
        </p:nvGrpSpPr>
        <p:grpSpPr>
          <a:xfrm>
            <a:off x="7658777" y="1184011"/>
            <a:ext cx="419333" cy="419333"/>
            <a:chOff x="1752673" y="495870"/>
            <a:chExt cx="538273" cy="538273"/>
          </a:xfrm>
          <a:solidFill>
            <a:schemeClr val="bg2">
              <a:lumMod val="90000"/>
            </a:schemeClr>
          </a:solidFill>
        </p:grpSpPr>
        <p:sp>
          <p:nvSpPr>
            <p:cNvPr id="1031" name="Google Shape;620;p19">
              <a:extLst>
                <a:ext uri="{FF2B5EF4-FFF2-40B4-BE49-F238E27FC236}">
                  <a16:creationId xmlns:a16="http://schemas.microsoft.com/office/drawing/2014/main" id="{5831BF6F-9BF7-A445-9EED-FD48B3784EC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032" name="TextBox 1031">
              <a:extLst>
                <a:ext uri="{FF2B5EF4-FFF2-40B4-BE49-F238E27FC236}">
                  <a16:creationId xmlns:a16="http://schemas.microsoft.com/office/drawing/2014/main" id="{3DE6DD26-38C2-F247-9162-226FA8FDA606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025" name="Group 1024">
            <a:extLst>
              <a:ext uri="{FF2B5EF4-FFF2-40B4-BE49-F238E27FC236}">
                <a16:creationId xmlns:a16="http://schemas.microsoft.com/office/drawing/2014/main" id="{7B6C3A9B-F862-904A-B80F-E477C0CEDA97}"/>
              </a:ext>
            </a:extLst>
          </p:cNvPr>
          <p:cNvGrpSpPr/>
          <p:nvPr/>
        </p:nvGrpSpPr>
        <p:grpSpPr>
          <a:xfrm>
            <a:off x="8101888" y="1184011"/>
            <a:ext cx="419333" cy="419333"/>
            <a:chOff x="1752673" y="495870"/>
            <a:chExt cx="538273" cy="538273"/>
          </a:xfrm>
          <a:solidFill>
            <a:schemeClr val="bg2">
              <a:lumMod val="90000"/>
            </a:schemeClr>
          </a:solidFill>
        </p:grpSpPr>
        <p:sp>
          <p:nvSpPr>
            <p:cNvPr id="1029" name="Google Shape;620;p19">
              <a:extLst>
                <a:ext uri="{FF2B5EF4-FFF2-40B4-BE49-F238E27FC236}">
                  <a16:creationId xmlns:a16="http://schemas.microsoft.com/office/drawing/2014/main" id="{F56EEF7F-7F79-534C-BABB-26C78168717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030" name="TextBox 1029">
              <a:extLst>
                <a:ext uri="{FF2B5EF4-FFF2-40B4-BE49-F238E27FC236}">
                  <a16:creationId xmlns:a16="http://schemas.microsoft.com/office/drawing/2014/main" id="{87646177-FE75-A543-B4F9-086D44C50A49}"/>
                </a:ext>
              </a:extLst>
            </p:cNvPr>
            <p:cNvSpPr txBox="1"/>
            <p:nvPr/>
          </p:nvSpPr>
          <p:spPr>
            <a:xfrm>
              <a:off x="1903244" y="564950"/>
              <a:ext cx="237128" cy="43458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026" name="Group 1025">
            <a:extLst>
              <a:ext uri="{FF2B5EF4-FFF2-40B4-BE49-F238E27FC236}">
                <a16:creationId xmlns:a16="http://schemas.microsoft.com/office/drawing/2014/main" id="{A10653DE-5FB4-8C4C-A20F-578E024B489D}"/>
              </a:ext>
            </a:extLst>
          </p:cNvPr>
          <p:cNvGrpSpPr/>
          <p:nvPr/>
        </p:nvGrpSpPr>
        <p:grpSpPr>
          <a:xfrm>
            <a:off x="8545000" y="1184011"/>
            <a:ext cx="419333" cy="419333"/>
            <a:chOff x="1752673" y="495870"/>
            <a:chExt cx="538273" cy="538273"/>
          </a:xfrm>
          <a:solidFill>
            <a:schemeClr val="bg2">
              <a:lumMod val="90000"/>
            </a:schemeClr>
          </a:solidFill>
        </p:grpSpPr>
        <p:sp>
          <p:nvSpPr>
            <p:cNvPr id="1027" name="Google Shape;620;p19">
              <a:extLst>
                <a:ext uri="{FF2B5EF4-FFF2-40B4-BE49-F238E27FC236}">
                  <a16:creationId xmlns:a16="http://schemas.microsoft.com/office/drawing/2014/main" id="{B4604876-1B9E-0346-A774-96B8A82F898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028" name="TextBox 1027">
              <a:extLst>
                <a:ext uri="{FF2B5EF4-FFF2-40B4-BE49-F238E27FC236}">
                  <a16:creationId xmlns:a16="http://schemas.microsoft.com/office/drawing/2014/main" id="{6933DC68-FF42-F94C-A25E-FDD1109FC354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054" name="Group 1053">
            <a:extLst>
              <a:ext uri="{FF2B5EF4-FFF2-40B4-BE49-F238E27FC236}">
                <a16:creationId xmlns:a16="http://schemas.microsoft.com/office/drawing/2014/main" id="{3250D583-A0B5-4F44-AAC5-AA4CD2E88CA1}"/>
              </a:ext>
            </a:extLst>
          </p:cNvPr>
          <p:cNvGrpSpPr/>
          <p:nvPr/>
        </p:nvGrpSpPr>
        <p:grpSpPr>
          <a:xfrm>
            <a:off x="3227667" y="1765532"/>
            <a:ext cx="419333" cy="419333"/>
            <a:chOff x="1752673" y="495870"/>
            <a:chExt cx="538273" cy="538273"/>
          </a:xfrm>
        </p:grpSpPr>
        <p:sp>
          <p:nvSpPr>
            <p:cNvPr id="1091" name="Google Shape;620;p19">
              <a:extLst>
                <a:ext uri="{FF2B5EF4-FFF2-40B4-BE49-F238E27FC236}">
                  <a16:creationId xmlns:a16="http://schemas.microsoft.com/office/drawing/2014/main" id="{42BE425B-74D1-0B47-A618-DF9E9B83602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092" name="TextBox 1091">
              <a:extLst>
                <a:ext uri="{FF2B5EF4-FFF2-40B4-BE49-F238E27FC236}">
                  <a16:creationId xmlns:a16="http://schemas.microsoft.com/office/drawing/2014/main" id="{56EA17D1-CFE5-9C4E-8CEA-C708D7914772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055" name="Group 1054">
            <a:extLst>
              <a:ext uri="{FF2B5EF4-FFF2-40B4-BE49-F238E27FC236}">
                <a16:creationId xmlns:a16="http://schemas.microsoft.com/office/drawing/2014/main" id="{D1BAAD99-669F-744C-95BD-B4FE0D78EEB6}"/>
              </a:ext>
            </a:extLst>
          </p:cNvPr>
          <p:cNvGrpSpPr/>
          <p:nvPr/>
        </p:nvGrpSpPr>
        <p:grpSpPr>
          <a:xfrm>
            <a:off x="3670778" y="1765532"/>
            <a:ext cx="419333" cy="419333"/>
            <a:chOff x="1752673" y="495870"/>
            <a:chExt cx="538273" cy="538273"/>
          </a:xfrm>
        </p:grpSpPr>
        <p:sp>
          <p:nvSpPr>
            <p:cNvPr id="1089" name="Google Shape;620;p19">
              <a:extLst>
                <a:ext uri="{FF2B5EF4-FFF2-40B4-BE49-F238E27FC236}">
                  <a16:creationId xmlns:a16="http://schemas.microsoft.com/office/drawing/2014/main" id="{26BB840F-056A-C14C-9568-442E29E84B0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090" name="TextBox 1089">
              <a:extLst>
                <a:ext uri="{FF2B5EF4-FFF2-40B4-BE49-F238E27FC236}">
                  <a16:creationId xmlns:a16="http://schemas.microsoft.com/office/drawing/2014/main" id="{50E28085-A252-6F49-A031-0C4F1D86FEE0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056" name="Group 1055">
            <a:extLst>
              <a:ext uri="{FF2B5EF4-FFF2-40B4-BE49-F238E27FC236}">
                <a16:creationId xmlns:a16="http://schemas.microsoft.com/office/drawing/2014/main" id="{330D45EE-E0DC-1C46-9F45-83AEAFE883BE}"/>
              </a:ext>
            </a:extLst>
          </p:cNvPr>
          <p:cNvGrpSpPr/>
          <p:nvPr/>
        </p:nvGrpSpPr>
        <p:grpSpPr>
          <a:xfrm>
            <a:off x="4113889" y="1765532"/>
            <a:ext cx="419333" cy="419333"/>
            <a:chOff x="1752673" y="495870"/>
            <a:chExt cx="538273" cy="538273"/>
          </a:xfrm>
          <a:solidFill>
            <a:schemeClr val="bg2">
              <a:lumMod val="90000"/>
            </a:schemeClr>
          </a:solidFill>
        </p:grpSpPr>
        <p:sp>
          <p:nvSpPr>
            <p:cNvPr id="1087" name="Google Shape;620;p19">
              <a:extLst>
                <a:ext uri="{FF2B5EF4-FFF2-40B4-BE49-F238E27FC236}">
                  <a16:creationId xmlns:a16="http://schemas.microsoft.com/office/drawing/2014/main" id="{B59A6CBC-06FE-9240-8730-1E8180D6CD3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088" name="TextBox 1087">
              <a:extLst>
                <a:ext uri="{FF2B5EF4-FFF2-40B4-BE49-F238E27FC236}">
                  <a16:creationId xmlns:a16="http://schemas.microsoft.com/office/drawing/2014/main" id="{4FCB88AF-6D2A-3144-91D8-99AA3216FA5C}"/>
                </a:ext>
              </a:extLst>
            </p:cNvPr>
            <p:cNvSpPr txBox="1"/>
            <p:nvPr/>
          </p:nvSpPr>
          <p:spPr>
            <a:xfrm>
              <a:off x="1836411" y="564950"/>
              <a:ext cx="370795" cy="43458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0</a:t>
              </a:r>
            </a:p>
          </p:txBody>
        </p:sp>
      </p:grpSp>
      <p:grpSp>
        <p:nvGrpSpPr>
          <p:cNvPr id="1057" name="Group 1056">
            <a:extLst>
              <a:ext uri="{FF2B5EF4-FFF2-40B4-BE49-F238E27FC236}">
                <a16:creationId xmlns:a16="http://schemas.microsoft.com/office/drawing/2014/main" id="{11175A6C-C358-2B49-AC80-B440D7F19F29}"/>
              </a:ext>
            </a:extLst>
          </p:cNvPr>
          <p:cNvGrpSpPr/>
          <p:nvPr/>
        </p:nvGrpSpPr>
        <p:grpSpPr>
          <a:xfrm>
            <a:off x="4557000" y="1765532"/>
            <a:ext cx="419333" cy="419333"/>
            <a:chOff x="1752673" y="495870"/>
            <a:chExt cx="538273" cy="538273"/>
          </a:xfrm>
        </p:grpSpPr>
        <p:sp>
          <p:nvSpPr>
            <p:cNvPr id="1085" name="Google Shape;620;p19">
              <a:extLst>
                <a:ext uri="{FF2B5EF4-FFF2-40B4-BE49-F238E27FC236}">
                  <a16:creationId xmlns:a16="http://schemas.microsoft.com/office/drawing/2014/main" id="{6C3BD8B0-DFDF-5A45-BBFD-4B551239B00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086" name="TextBox 1085">
              <a:extLst>
                <a:ext uri="{FF2B5EF4-FFF2-40B4-BE49-F238E27FC236}">
                  <a16:creationId xmlns:a16="http://schemas.microsoft.com/office/drawing/2014/main" id="{8D2FA0EA-CAB7-5849-9482-70F0F988C771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058" name="Group 1057">
            <a:extLst>
              <a:ext uri="{FF2B5EF4-FFF2-40B4-BE49-F238E27FC236}">
                <a16:creationId xmlns:a16="http://schemas.microsoft.com/office/drawing/2014/main" id="{67DFB094-C705-D64C-8547-AE68127D76A7}"/>
              </a:ext>
            </a:extLst>
          </p:cNvPr>
          <p:cNvGrpSpPr/>
          <p:nvPr/>
        </p:nvGrpSpPr>
        <p:grpSpPr>
          <a:xfrm>
            <a:off x="5000111" y="1765532"/>
            <a:ext cx="419333" cy="419333"/>
            <a:chOff x="1752673" y="495870"/>
            <a:chExt cx="538273" cy="538273"/>
          </a:xfrm>
        </p:grpSpPr>
        <p:sp>
          <p:nvSpPr>
            <p:cNvPr id="1083" name="Google Shape;620;p19">
              <a:extLst>
                <a:ext uri="{FF2B5EF4-FFF2-40B4-BE49-F238E27FC236}">
                  <a16:creationId xmlns:a16="http://schemas.microsoft.com/office/drawing/2014/main" id="{632F4A8E-BA82-FC4F-BD0E-0773DE88E68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084" name="TextBox 1083">
              <a:extLst>
                <a:ext uri="{FF2B5EF4-FFF2-40B4-BE49-F238E27FC236}">
                  <a16:creationId xmlns:a16="http://schemas.microsoft.com/office/drawing/2014/main" id="{68BBC122-7D5A-7D4B-85B1-91FBC5FD80C6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059" name="Group 1058">
            <a:extLst>
              <a:ext uri="{FF2B5EF4-FFF2-40B4-BE49-F238E27FC236}">
                <a16:creationId xmlns:a16="http://schemas.microsoft.com/office/drawing/2014/main" id="{2A7CED19-D94F-F749-9F00-BC32BA8BF0A2}"/>
              </a:ext>
            </a:extLst>
          </p:cNvPr>
          <p:cNvGrpSpPr/>
          <p:nvPr/>
        </p:nvGrpSpPr>
        <p:grpSpPr>
          <a:xfrm>
            <a:off x="5443222" y="1765532"/>
            <a:ext cx="419333" cy="419333"/>
            <a:chOff x="1752673" y="495870"/>
            <a:chExt cx="538273" cy="538273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1081" name="Google Shape;620;p19">
              <a:extLst>
                <a:ext uri="{FF2B5EF4-FFF2-40B4-BE49-F238E27FC236}">
                  <a16:creationId xmlns:a16="http://schemas.microsoft.com/office/drawing/2014/main" id="{047698DE-5BA9-3848-BFB3-BDEF5A9A9F7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082" name="TextBox 1081">
              <a:extLst>
                <a:ext uri="{FF2B5EF4-FFF2-40B4-BE49-F238E27FC236}">
                  <a16:creationId xmlns:a16="http://schemas.microsoft.com/office/drawing/2014/main" id="{BAD107E6-A685-9847-A9BC-5BD4A23851AF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060" name="Group 1059">
            <a:extLst>
              <a:ext uri="{FF2B5EF4-FFF2-40B4-BE49-F238E27FC236}">
                <a16:creationId xmlns:a16="http://schemas.microsoft.com/office/drawing/2014/main" id="{D6FFA37C-E123-2C40-8324-CA531052EBCF}"/>
              </a:ext>
            </a:extLst>
          </p:cNvPr>
          <p:cNvGrpSpPr/>
          <p:nvPr/>
        </p:nvGrpSpPr>
        <p:grpSpPr>
          <a:xfrm>
            <a:off x="6329444" y="1765532"/>
            <a:ext cx="419333" cy="419333"/>
            <a:chOff x="1752673" y="495870"/>
            <a:chExt cx="538273" cy="538273"/>
          </a:xfrm>
        </p:grpSpPr>
        <p:sp>
          <p:nvSpPr>
            <p:cNvPr id="1079" name="Google Shape;620;p19">
              <a:extLst>
                <a:ext uri="{FF2B5EF4-FFF2-40B4-BE49-F238E27FC236}">
                  <a16:creationId xmlns:a16="http://schemas.microsoft.com/office/drawing/2014/main" id="{577CCB63-FE4A-9F44-9343-13B393BF7C6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080" name="TextBox 1079">
              <a:extLst>
                <a:ext uri="{FF2B5EF4-FFF2-40B4-BE49-F238E27FC236}">
                  <a16:creationId xmlns:a16="http://schemas.microsoft.com/office/drawing/2014/main" id="{60A31D06-24B8-F740-B511-A9C096F9123B}"/>
                </a:ext>
              </a:extLst>
            </p:cNvPr>
            <p:cNvSpPr txBox="1"/>
            <p:nvPr/>
          </p:nvSpPr>
          <p:spPr>
            <a:xfrm>
              <a:off x="1903244" y="564950"/>
              <a:ext cx="237128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061" name="Group 1060">
            <a:extLst>
              <a:ext uri="{FF2B5EF4-FFF2-40B4-BE49-F238E27FC236}">
                <a16:creationId xmlns:a16="http://schemas.microsoft.com/office/drawing/2014/main" id="{418CC57E-FD0A-3242-B461-2562FC811C90}"/>
              </a:ext>
            </a:extLst>
          </p:cNvPr>
          <p:cNvGrpSpPr/>
          <p:nvPr/>
        </p:nvGrpSpPr>
        <p:grpSpPr>
          <a:xfrm>
            <a:off x="5886333" y="1765532"/>
            <a:ext cx="419333" cy="419333"/>
            <a:chOff x="1752673" y="495870"/>
            <a:chExt cx="538273" cy="538273"/>
          </a:xfrm>
        </p:grpSpPr>
        <p:sp>
          <p:nvSpPr>
            <p:cNvPr id="1077" name="Google Shape;620;p19">
              <a:extLst>
                <a:ext uri="{FF2B5EF4-FFF2-40B4-BE49-F238E27FC236}">
                  <a16:creationId xmlns:a16="http://schemas.microsoft.com/office/drawing/2014/main" id="{C6B54EA0-99D9-0B47-96F8-CB293051D16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078" name="TextBox 1077">
              <a:extLst>
                <a:ext uri="{FF2B5EF4-FFF2-40B4-BE49-F238E27FC236}">
                  <a16:creationId xmlns:a16="http://schemas.microsoft.com/office/drawing/2014/main" id="{806517CA-0233-0740-B90C-34B3550756CC}"/>
                </a:ext>
              </a:extLst>
            </p:cNvPr>
            <p:cNvSpPr txBox="1"/>
            <p:nvPr/>
          </p:nvSpPr>
          <p:spPr>
            <a:xfrm>
              <a:off x="1903244" y="564950"/>
              <a:ext cx="237128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062" name="Group 1061">
            <a:extLst>
              <a:ext uri="{FF2B5EF4-FFF2-40B4-BE49-F238E27FC236}">
                <a16:creationId xmlns:a16="http://schemas.microsoft.com/office/drawing/2014/main" id="{495FC2A8-198D-A242-867A-A7F3A8CF7308}"/>
              </a:ext>
            </a:extLst>
          </p:cNvPr>
          <p:cNvGrpSpPr/>
          <p:nvPr/>
        </p:nvGrpSpPr>
        <p:grpSpPr>
          <a:xfrm>
            <a:off x="6772555" y="1765532"/>
            <a:ext cx="419333" cy="419333"/>
            <a:chOff x="1752673" y="495870"/>
            <a:chExt cx="538273" cy="538273"/>
          </a:xfrm>
        </p:grpSpPr>
        <p:sp>
          <p:nvSpPr>
            <p:cNvPr id="1075" name="Google Shape;620;p19">
              <a:extLst>
                <a:ext uri="{FF2B5EF4-FFF2-40B4-BE49-F238E27FC236}">
                  <a16:creationId xmlns:a16="http://schemas.microsoft.com/office/drawing/2014/main" id="{745D24D4-56BA-8F40-AA29-A051569014E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076" name="TextBox 1075">
              <a:extLst>
                <a:ext uri="{FF2B5EF4-FFF2-40B4-BE49-F238E27FC236}">
                  <a16:creationId xmlns:a16="http://schemas.microsoft.com/office/drawing/2014/main" id="{453EBEB8-336D-C24D-8E03-CD7F693E3F98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063" name="Group 1062">
            <a:extLst>
              <a:ext uri="{FF2B5EF4-FFF2-40B4-BE49-F238E27FC236}">
                <a16:creationId xmlns:a16="http://schemas.microsoft.com/office/drawing/2014/main" id="{F22FBC39-96B3-5D49-B17A-66A5611CECFF}"/>
              </a:ext>
            </a:extLst>
          </p:cNvPr>
          <p:cNvGrpSpPr/>
          <p:nvPr/>
        </p:nvGrpSpPr>
        <p:grpSpPr>
          <a:xfrm>
            <a:off x="7215666" y="1765532"/>
            <a:ext cx="419333" cy="419333"/>
            <a:chOff x="1752673" y="495870"/>
            <a:chExt cx="538273" cy="538273"/>
          </a:xfrm>
        </p:grpSpPr>
        <p:sp>
          <p:nvSpPr>
            <p:cNvPr id="1073" name="Google Shape;620;p19">
              <a:extLst>
                <a:ext uri="{FF2B5EF4-FFF2-40B4-BE49-F238E27FC236}">
                  <a16:creationId xmlns:a16="http://schemas.microsoft.com/office/drawing/2014/main" id="{8B2B4975-295A-0F48-A3EA-4D20AB3D0CC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074" name="TextBox 1073">
              <a:extLst>
                <a:ext uri="{FF2B5EF4-FFF2-40B4-BE49-F238E27FC236}">
                  <a16:creationId xmlns:a16="http://schemas.microsoft.com/office/drawing/2014/main" id="{D0EAD0F3-D169-E646-8ED8-E3F998DD0808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064" name="Group 1063">
            <a:extLst>
              <a:ext uri="{FF2B5EF4-FFF2-40B4-BE49-F238E27FC236}">
                <a16:creationId xmlns:a16="http://schemas.microsoft.com/office/drawing/2014/main" id="{8D8FBA11-92D0-1649-8094-5C1CA2159D77}"/>
              </a:ext>
            </a:extLst>
          </p:cNvPr>
          <p:cNvGrpSpPr/>
          <p:nvPr/>
        </p:nvGrpSpPr>
        <p:grpSpPr>
          <a:xfrm>
            <a:off x="7658777" y="1765532"/>
            <a:ext cx="419333" cy="419333"/>
            <a:chOff x="1752673" y="495870"/>
            <a:chExt cx="538273" cy="538273"/>
          </a:xfrm>
          <a:solidFill>
            <a:schemeClr val="bg2">
              <a:lumMod val="90000"/>
            </a:schemeClr>
          </a:solidFill>
        </p:grpSpPr>
        <p:sp>
          <p:nvSpPr>
            <p:cNvPr id="1071" name="Google Shape;620;p19">
              <a:extLst>
                <a:ext uri="{FF2B5EF4-FFF2-40B4-BE49-F238E27FC236}">
                  <a16:creationId xmlns:a16="http://schemas.microsoft.com/office/drawing/2014/main" id="{EE79BFC1-730A-1A41-91B6-A10E5F67EBB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072" name="TextBox 1071">
              <a:extLst>
                <a:ext uri="{FF2B5EF4-FFF2-40B4-BE49-F238E27FC236}">
                  <a16:creationId xmlns:a16="http://schemas.microsoft.com/office/drawing/2014/main" id="{BACB0FE3-C54F-2C42-BC37-71BB4F9093CD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065" name="Group 1064">
            <a:extLst>
              <a:ext uri="{FF2B5EF4-FFF2-40B4-BE49-F238E27FC236}">
                <a16:creationId xmlns:a16="http://schemas.microsoft.com/office/drawing/2014/main" id="{C7852D50-8464-3748-B8B2-E6D65B893288}"/>
              </a:ext>
            </a:extLst>
          </p:cNvPr>
          <p:cNvGrpSpPr/>
          <p:nvPr/>
        </p:nvGrpSpPr>
        <p:grpSpPr>
          <a:xfrm>
            <a:off x="8101888" y="1765532"/>
            <a:ext cx="419333" cy="419333"/>
            <a:chOff x="1752673" y="495870"/>
            <a:chExt cx="538273" cy="538273"/>
          </a:xfrm>
          <a:solidFill>
            <a:schemeClr val="bg2">
              <a:lumMod val="90000"/>
            </a:schemeClr>
          </a:solidFill>
        </p:grpSpPr>
        <p:sp>
          <p:nvSpPr>
            <p:cNvPr id="1069" name="Google Shape;620;p19">
              <a:extLst>
                <a:ext uri="{FF2B5EF4-FFF2-40B4-BE49-F238E27FC236}">
                  <a16:creationId xmlns:a16="http://schemas.microsoft.com/office/drawing/2014/main" id="{263CC83D-7FEA-F047-B67D-6E209261D81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070" name="TextBox 1069">
              <a:extLst>
                <a:ext uri="{FF2B5EF4-FFF2-40B4-BE49-F238E27FC236}">
                  <a16:creationId xmlns:a16="http://schemas.microsoft.com/office/drawing/2014/main" id="{36CBD962-62FF-9F4B-B381-BFA97DE0F374}"/>
                </a:ext>
              </a:extLst>
            </p:cNvPr>
            <p:cNvSpPr txBox="1"/>
            <p:nvPr/>
          </p:nvSpPr>
          <p:spPr>
            <a:xfrm>
              <a:off x="1903244" y="564950"/>
              <a:ext cx="237128" cy="43458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066" name="Group 1065">
            <a:extLst>
              <a:ext uri="{FF2B5EF4-FFF2-40B4-BE49-F238E27FC236}">
                <a16:creationId xmlns:a16="http://schemas.microsoft.com/office/drawing/2014/main" id="{91BD83A7-5859-A841-9FE8-5FE8DC040E24}"/>
              </a:ext>
            </a:extLst>
          </p:cNvPr>
          <p:cNvGrpSpPr/>
          <p:nvPr/>
        </p:nvGrpSpPr>
        <p:grpSpPr>
          <a:xfrm>
            <a:off x="8545000" y="1765532"/>
            <a:ext cx="419333" cy="419333"/>
            <a:chOff x="1752673" y="495870"/>
            <a:chExt cx="538273" cy="538273"/>
          </a:xfrm>
          <a:solidFill>
            <a:schemeClr val="bg2">
              <a:lumMod val="90000"/>
            </a:schemeClr>
          </a:solidFill>
        </p:grpSpPr>
        <p:sp>
          <p:nvSpPr>
            <p:cNvPr id="1067" name="Google Shape;620;p19">
              <a:extLst>
                <a:ext uri="{FF2B5EF4-FFF2-40B4-BE49-F238E27FC236}">
                  <a16:creationId xmlns:a16="http://schemas.microsoft.com/office/drawing/2014/main" id="{884D5D6D-823C-FD42-8307-9E091AADB13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068" name="TextBox 1067">
              <a:extLst>
                <a:ext uri="{FF2B5EF4-FFF2-40B4-BE49-F238E27FC236}">
                  <a16:creationId xmlns:a16="http://schemas.microsoft.com/office/drawing/2014/main" id="{DE095C50-A7A5-BC47-B16F-AF023A5BF91E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094" name="Group 1093">
            <a:extLst>
              <a:ext uri="{FF2B5EF4-FFF2-40B4-BE49-F238E27FC236}">
                <a16:creationId xmlns:a16="http://schemas.microsoft.com/office/drawing/2014/main" id="{E7C7A9E6-7E36-B84D-A8DF-1DEBED4ACBE5}"/>
              </a:ext>
            </a:extLst>
          </p:cNvPr>
          <p:cNvGrpSpPr/>
          <p:nvPr/>
        </p:nvGrpSpPr>
        <p:grpSpPr>
          <a:xfrm>
            <a:off x="3227667" y="3510095"/>
            <a:ext cx="419333" cy="419333"/>
            <a:chOff x="1752673" y="495870"/>
            <a:chExt cx="538273" cy="538273"/>
          </a:xfrm>
        </p:grpSpPr>
        <p:sp>
          <p:nvSpPr>
            <p:cNvPr id="1131" name="Google Shape;620;p19">
              <a:extLst>
                <a:ext uri="{FF2B5EF4-FFF2-40B4-BE49-F238E27FC236}">
                  <a16:creationId xmlns:a16="http://schemas.microsoft.com/office/drawing/2014/main" id="{71FCD0E9-D30B-6348-822D-B801F47FD16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132" name="TextBox 1131">
              <a:extLst>
                <a:ext uri="{FF2B5EF4-FFF2-40B4-BE49-F238E27FC236}">
                  <a16:creationId xmlns:a16="http://schemas.microsoft.com/office/drawing/2014/main" id="{0B57AE74-466C-9A41-B06B-0A20E11E38EC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095" name="Group 1094">
            <a:extLst>
              <a:ext uri="{FF2B5EF4-FFF2-40B4-BE49-F238E27FC236}">
                <a16:creationId xmlns:a16="http://schemas.microsoft.com/office/drawing/2014/main" id="{ADF1DC4B-E4AB-4741-864B-4884300D25C5}"/>
              </a:ext>
            </a:extLst>
          </p:cNvPr>
          <p:cNvGrpSpPr/>
          <p:nvPr/>
        </p:nvGrpSpPr>
        <p:grpSpPr>
          <a:xfrm>
            <a:off x="3670778" y="3510095"/>
            <a:ext cx="419333" cy="419333"/>
            <a:chOff x="1752673" y="495870"/>
            <a:chExt cx="538273" cy="538273"/>
          </a:xfrm>
        </p:grpSpPr>
        <p:sp>
          <p:nvSpPr>
            <p:cNvPr id="1129" name="Google Shape;620;p19">
              <a:extLst>
                <a:ext uri="{FF2B5EF4-FFF2-40B4-BE49-F238E27FC236}">
                  <a16:creationId xmlns:a16="http://schemas.microsoft.com/office/drawing/2014/main" id="{0ECD2AA5-2993-544F-999F-68266860EBF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130" name="TextBox 1129">
              <a:extLst>
                <a:ext uri="{FF2B5EF4-FFF2-40B4-BE49-F238E27FC236}">
                  <a16:creationId xmlns:a16="http://schemas.microsoft.com/office/drawing/2014/main" id="{22E288BA-7043-5A4F-AD13-DFD7E06ADFEF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096" name="Group 1095">
            <a:extLst>
              <a:ext uri="{FF2B5EF4-FFF2-40B4-BE49-F238E27FC236}">
                <a16:creationId xmlns:a16="http://schemas.microsoft.com/office/drawing/2014/main" id="{EA046BAC-4FC8-4446-BFAC-10253759C505}"/>
              </a:ext>
            </a:extLst>
          </p:cNvPr>
          <p:cNvGrpSpPr/>
          <p:nvPr/>
        </p:nvGrpSpPr>
        <p:grpSpPr>
          <a:xfrm>
            <a:off x="4113889" y="3510095"/>
            <a:ext cx="419333" cy="419333"/>
            <a:chOff x="1752673" y="495870"/>
            <a:chExt cx="538273" cy="538273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1127" name="Google Shape;620;p19">
              <a:extLst>
                <a:ext uri="{FF2B5EF4-FFF2-40B4-BE49-F238E27FC236}">
                  <a16:creationId xmlns:a16="http://schemas.microsoft.com/office/drawing/2014/main" id="{93E950E1-78D0-6341-9076-82627A01FC3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128" name="TextBox 1127">
              <a:extLst>
                <a:ext uri="{FF2B5EF4-FFF2-40B4-BE49-F238E27FC236}">
                  <a16:creationId xmlns:a16="http://schemas.microsoft.com/office/drawing/2014/main" id="{2CC57C58-3A8C-1345-AD1D-ED1BAE171A36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097" name="Group 1096">
            <a:extLst>
              <a:ext uri="{FF2B5EF4-FFF2-40B4-BE49-F238E27FC236}">
                <a16:creationId xmlns:a16="http://schemas.microsoft.com/office/drawing/2014/main" id="{FE0492E7-7053-EB43-83E8-828F4BE6AED3}"/>
              </a:ext>
            </a:extLst>
          </p:cNvPr>
          <p:cNvGrpSpPr/>
          <p:nvPr/>
        </p:nvGrpSpPr>
        <p:grpSpPr>
          <a:xfrm>
            <a:off x="4557000" y="3510095"/>
            <a:ext cx="419333" cy="419333"/>
            <a:chOff x="1752673" y="495870"/>
            <a:chExt cx="538273" cy="538273"/>
          </a:xfrm>
        </p:grpSpPr>
        <p:sp>
          <p:nvSpPr>
            <p:cNvPr id="1125" name="Google Shape;620;p19">
              <a:extLst>
                <a:ext uri="{FF2B5EF4-FFF2-40B4-BE49-F238E27FC236}">
                  <a16:creationId xmlns:a16="http://schemas.microsoft.com/office/drawing/2014/main" id="{A74E117B-4B3D-EA49-9D21-203ADD1701D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126" name="TextBox 1125">
              <a:extLst>
                <a:ext uri="{FF2B5EF4-FFF2-40B4-BE49-F238E27FC236}">
                  <a16:creationId xmlns:a16="http://schemas.microsoft.com/office/drawing/2014/main" id="{34A20486-987A-BB43-A2AE-36F2E53B2FE1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098" name="Group 1097">
            <a:extLst>
              <a:ext uri="{FF2B5EF4-FFF2-40B4-BE49-F238E27FC236}">
                <a16:creationId xmlns:a16="http://schemas.microsoft.com/office/drawing/2014/main" id="{8232A601-12C0-D74F-A0F6-A33AF7641D66}"/>
              </a:ext>
            </a:extLst>
          </p:cNvPr>
          <p:cNvGrpSpPr/>
          <p:nvPr/>
        </p:nvGrpSpPr>
        <p:grpSpPr>
          <a:xfrm>
            <a:off x="5000111" y="3510095"/>
            <a:ext cx="419333" cy="419333"/>
            <a:chOff x="1752673" y="495870"/>
            <a:chExt cx="538273" cy="538273"/>
          </a:xfrm>
        </p:grpSpPr>
        <p:sp>
          <p:nvSpPr>
            <p:cNvPr id="1123" name="Google Shape;620;p19">
              <a:extLst>
                <a:ext uri="{FF2B5EF4-FFF2-40B4-BE49-F238E27FC236}">
                  <a16:creationId xmlns:a16="http://schemas.microsoft.com/office/drawing/2014/main" id="{DD00EB22-35C5-E94E-936F-2DBED4D0EC0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124" name="TextBox 1123">
              <a:extLst>
                <a:ext uri="{FF2B5EF4-FFF2-40B4-BE49-F238E27FC236}">
                  <a16:creationId xmlns:a16="http://schemas.microsoft.com/office/drawing/2014/main" id="{8E2AA0AA-8B9E-1943-95F4-4ED18359A0BE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099" name="Group 1098">
            <a:extLst>
              <a:ext uri="{FF2B5EF4-FFF2-40B4-BE49-F238E27FC236}">
                <a16:creationId xmlns:a16="http://schemas.microsoft.com/office/drawing/2014/main" id="{8FF6FF78-B58A-0B42-B478-26B01688F852}"/>
              </a:ext>
            </a:extLst>
          </p:cNvPr>
          <p:cNvGrpSpPr/>
          <p:nvPr/>
        </p:nvGrpSpPr>
        <p:grpSpPr>
          <a:xfrm>
            <a:off x="5443222" y="3510095"/>
            <a:ext cx="419333" cy="419333"/>
            <a:chOff x="1752673" y="495870"/>
            <a:chExt cx="538273" cy="538273"/>
          </a:xfrm>
          <a:solidFill>
            <a:schemeClr val="bg2">
              <a:lumMod val="90000"/>
            </a:schemeClr>
          </a:solidFill>
        </p:grpSpPr>
        <p:sp>
          <p:nvSpPr>
            <p:cNvPr id="1121" name="Google Shape;620;p19">
              <a:extLst>
                <a:ext uri="{FF2B5EF4-FFF2-40B4-BE49-F238E27FC236}">
                  <a16:creationId xmlns:a16="http://schemas.microsoft.com/office/drawing/2014/main" id="{92E6CEA2-7539-F24F-BED9-2E0AE6F0466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122" name="TextBox 1121">
              <a:extLst>
                <a:ext uri="{FF2B5EF4-FFF2-40B4-BE49-F238E27FC236}">
                  <a16:creationId xmlns:a16="http://schemas.microsoft.com/office/drawing/2014/main" id="{F7630BEA-31C2-BC47-AB77-1E5BD359D107}"/>
                </a:ext>
              </a:extLst>
            </p:cNvPr>
            <p:cNvSpPr txBox="1"/>
            <p:nvPr/>
          </p:nvSpPr>
          <p:spPr>
            <a:xfrm>
              <a:off x="1836411" y="564950"/>
              <a:ext cx="370795" cy="43458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0</a:t>
              </a:r>
            </a:p>
          </p:txBody>
        </p:sp>
      </p:grpSp>
      <p:grpSp>
        <p:nvGrpSpPr>
          <p:cNvPr id="1100" name="Group 1099">
            <a:extLst>
              <a:ext uri="{FF2B5EF4-FFF2-40B4-BE49-F238E27FC236}">
                <a16:creationId xmlns:a16="http://schemas.microsoft.com/office/drawing/2014/main" id="{2405DFD2-9A99-C54B-AA95-1FAB06D41029}"/>
              </a:ext>
            </a:extLst>
          </p:cNvPr>
          <p:cNvGrpSpPr/>
          <p:nvPr/>
        </p:nvGrpSpPr>
        <p:grpSpPr>
          <a:xfrm>
            <a:off x="6329444" y="3510095"/>
            <a:ext cx="419333" cy="419333"/>
            <a:chOff x="1752673" y="495870"/>
            <a:chExt cx="538273" cy="538273"/>
          </a:xfrm>
        </p:grpSpPr>
        <p:sp>
          <p:nvSpPr>
            <p:cNvPr id="1119" name="Google Shape;620;p19">
              <a:extLst>
                <a:ext uri="{FF2B5EF4-FFF2-40B4-BE49-F238E27FC236}">
                  <a16:creationId xmlns:a16="http://schemas.microsoft.com/office/drawing/2014/main" id="{9CFC1157-5C18-4B4B-8353-EE81D52FB9D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120" name="TextBox 1119">
              <a:extLst>
                <a:ext uri="{FF2B5EF4-FFF2-40B4-BE49-F238E27FC236}">
                  <a16:creationId xmlns:a16="http://schemas.microsoft.com/office/drawing/2014/main" id="{37167DBD-A7E6-5143-B753-EECD45D7EB02}"/>
                </a:ext>
              </a:extLst>
            </p:cNvPr>
            <p:cNvSpPr txBox="1"/>
            <p:nvPr/>
          </p:nvSpPr>
          <p:spPr>
            <a:xfrm>
              <a:off x="1903244" y="564950"/>
              <a:ext cx="237128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101" name="Group 1100">
            <a:extLst>
              <a:ext uri="{FF2B5EF4-FFF2-40B4-BE49-F238E27FC236}">
                <a16:creationId xmlns:a16="http://schemas.microsoft.com/office/drawing/2014/main" id="{D0DBE242-E9F5-AD4F-AEE4-A1CC7827DE0B}"/>
              </a:ext>
            </a:extLst>
          </p:cNvPr>
          <p:cNvGrpSpPr/>
          <p:nvPr/>
        </p:nvGrpSpPr>
        <p:grpSpPr>
          <a:xfrm>
            <a:off x="5886333" y="3510095"/>
            <a:ext cx="419333" cy="419333"/>
            <a:chOff x="1752673" y="495870"/>
            <a:chExt cx="538273" cy="538273"/>
          </a:xfrm>
        </p:grpSpPr>
        <p:sp>
          <p:nvSpPr>
            <p:cNvPr id="1117" name="Google Shape;620;p19">
              <a:extLst>
                <a:ext uri="{FF2B5EF4-FFF2-40B4-BE49-F238E27FC236}">
                  <a16:creationId xmlns:a16="http://schemas.microsoft.com/office/drawing/2014/main" id="{AFF0A553-5982-7A4D-9144-A9521E2E44D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118" name="TextBox 1117">
              <a:extLst>
                <a:ext uri="{FF2B5EF4-FFF2-40B4-BE49-F238E27FC236}">
                  <a16:creationId xmlns:a16="http://schemas.microsoft.com/office/drawing/2014/main" id="{C8BFAB58-50A9-AA4B-880F-ED54F6E6A3A4}"/>
                </a:ext>
              </a:extLst>
            </p:cNvPr>
            <p:cNvSpPr txBox="1"/>
            <p:nvPr/>
          </p:nvSpPr>
          <p:spPr>
            <a:xfrm>
              <a:off x="1903244" y="564950"/>
              <a:ext cx="237128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102" name="Group 1101">
            <a:extLst>
              <a:ext uri="{FF2B5EF4-FFF2-40B4-BE49-F238E27FC236}">
                <a16:creationId xmlns:a16="http://schemas.microsoft.com/office/drawing/2014/main" id="{03B98B77-E289-9741-9232-C410826E4204}"/>
              </a:ext>
            </a:extLst>
          </p:cNvPr>
          <p:cNvGrpSpPr/>
          <p:nvPr/>
        </p:nvGrpSpPr>
        <p:grpSpPr>
          <a:xfrm>
            <a:off x="6772555" y="3510095"/>
            <a:ext cx="419333" cy="419333"/>
            <a:chOff x="1752673" y="495870"/>
            <a:chExt cx="538273" cy="538273"/>
          </a:xfrm>
        </p:grpSpPr>
        <p:sp>
          <p:nvSpPr>
            <p:cNvPr id="1115" name="Google Shape;620;p19">
              <a:extLst>
                <a:ext uri="{FF2B5EF4-FFF2-40B4-BE49-F238E27FC236}">
                  <a16:creationId xmlns:a16="http://schemas.microsoft.com/office/drawing/2014/main" id="{C1EF558B-B31A-F945-83FA-0A15EEFBA97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116" name="TextBox 1115">
              <a:extLst>
                <a:ext uri="{FF2B5EF4-FFF2-40B4-BE49-F238E27FC236}">
                  <a16:creationId xmlns:a16="http://schemas.microsoft.com/office/drawing/2014/main" id="{32690722-84FA-874D-BAD4-86B05CC38770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103" name="Group 1102">
            <a:extLst>
              <a:ext uri="{FF2B5EF4-FFF2-40B4-BE49-F238E27FC236}">
                <a16:creationId xmlns:a16="http://schemas.microsoft.com/office/drawing/2014/main" id="{707C637C-C9FF-6C42-88AD-45DC6014B4E5}"/>
              </a:ext>
            </a:extLst>
          </p:cNvPr>
          <p:cNvGrpSpPr/>
          <p:nvPr/>
        </p:nvGrpSpPr>
        <p:grpSpPr>
          <a:xfrm>
            <a:off x="7215666" y="3510095"/>
            <a:ext cx="419333" cy="419333"/>
            <a:chOff x="1752673" y="495870"/>
            <a:chExt cx="538273" cy="538273"/>
          </a:xfrm>
        </p:grpSpPr>
        <p:sp>
          <p:nvSpPr>
            <p:cNvPr id="1113" name="Google Shape;620;p19">
              <a:extLst>
                <a:ext uri="{FF2B5EF4-FFF2-40B4-BE49-F238E27FC236}">
                  <a16:creationId xmlns:a16="http://schemas.microsoft.com/office/drawing/2014/main" id="{AF89D088-C239-C849-B14E-B0DD644D789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114" name="TextBox 1113">
              <a:extLst>
                <a:ext uri="{FF2B5EF4-FFF2-40B4-BE49-F238E27FC236}">
                  <a16:creationId xmlns:a16="http://schemas.microsoft.com/office/drawing/2014/main" id="{AD992F4E-A8BE-A54D-850A-C32F318172AA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104" name="Group 1103">
            <a:extLst>
              <a:ext uri="{FF2B5EF4-FFF2-40B4-BE49-F238E27FC236}">
                <a16:creationId xmlns:a16="http://schemas.microsoft.com/office/drawing/2014/main" id="{1EF97813-0D43-BC47-A030-4229CE96CB89}"/>
              </a:ext>
            </a:extLst>
          </p:cNvPr>
          <p:cNvGrpSpPr/>
          <p:nvPr/>
        </p:nvGrpSpPr>
        <p:grpSpPr>
          <a:xfrm>
            <a:off x="7658777" y="3510095"/>
            <a:ext cx="419333" cy="419333"/>
            <a:chOff x="1752673" y="495870"/>
            <a:chExt cx="538273" cy="538273"/>
          </a:xfrm>
          <a:solidFill>
            <a:schemeClr val="bg2">
              <a:lumMod val="90000"/>
            </a:schemeClr>
          </a:solidFill>
        </p:grpSpPr>
        <p:sp>
          <p:nvSpPr>
            <p:cNvPr id="1111" name="Google Shape;620;p19">
              <a:extLst>
                <a:ext uri="{FF2B5EF4-FFF2-40B4-BE49-F238E27FC236}">
                  <a16:creationId xmlns:a16="http://schemas.microsoft.com/office/drawing/2014/main" id="{29C3CD9D-94B5-3744-A8A4-FF846961E50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112" name="TextBox 1111">
              <a:extLst>
                <a:ext uri="{FF2B5EF4-FFF2-40B4-BE49-F238E27FC236}">
                  <a16:creationId xmlns:a16="http://schemas.microsoft.com/office/drawing/2014/main" id="{364F6F01-6DF3-8E40-8A01-4B61120BE072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105" name="Group 1104">
            <a:extLst>
              <a:ext uri="{FF2B5EF4-FFF2-40B4-BE49-F238E27FC236}">
                <a16:creationId xmlns:a16="http://schemas.microsoft.com/office/drawing/2014/main" id="{CA1E49A7-0E1B-904E-BC25-701A7D1AAD31}"/>
              </a:ext>
            </a:extLst>
          </p:cNvPr>
          <p:cNvGrpSpPr/>
          <p:nvPr/>
        </p:nvGrpSpPr>
        <p:grpSpPr>
          <a:xfrm>
            <a:off x="8101888" y="3510095"/>
            <a:ext cx="419333" cy="419333"/>
            <a:chOff x="1752673" y="495870"/>
            <a:chExt cx="538273" cy="538273"/>
          </a:xfrm>
          <a:solidFill>
            <a:schemeClr val="bg2">
              <a:lumMod val="90000"/>
            </a:schemeClr>
          </a:solidFill>
        </p:grpSpPr>
        <p:sp>
          <p:nvSpPr>
            <p:cNvPr id="1109" name="Google Shape;620;p19">
              <a:extLst>
                <a:ext uri="{FF2B5EF4-FFF2-40B4-BE49-F238E27FC236}">
                  <a16:creationId xmlns:a16="http://schemas.microsoft.com/office/drawing/2014/main" id="{D339BC52-6C62-F54C-A659-6890D5D32B4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110" name="TextBox 1109">
              <a:extLst>
                <a:ext uri="{FF2B5EF4-FFF2-40B4-BE49-F238E27FC236}">
                  <a16:creationId xmlns:a16="http://schemas.microsoft.com/office/drawing/2014/main" id="{93215E8B-68BD-D44F-B932-C4CA5C56BA8F}"/>
                </a:ext>
              </a:extLst>
            </p:cNvPr>
            <p:cNvSpPr txBox="1"/>
            <p:nvPr/>
          </p:nvSpPr>
          <p:spPr>
            <a:xfrm>
              <a:off x="1903244" y="564950"/>
              <a:ext cx="237128" cy="43458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106" name="Group 1105">
            <a:extLst>
              <a:ext uri="{FF2B5EF4-FFF2-40B4-BE49-F238E27FC236}">
                <a16:creationId xmlns:a16="http://schemas.microsoft.com/office/drawing/2014/main" id="{3F282ABB-5F17-C24B-99F8-ADE3F6465563}"/>
              </a:ext>
            </a:extLst>
          </p:cNvPr>
          <p:cNvGrpSpPr/>
          <p:nvPr/>
        </p:nvGrpSpPr>
        <p:grpSpPr>
          <a:xfrm>
            <a:off x="8545000" y="3510095"/>
            <a:ext cx="419333" cy="419333"/>
            <a:chOff x="1752673" y="495870"/>
            <a:chExt cx="538273" cy="538273"/>
          </a:xfrm>
          <a:solidFill>
            <a:schemeClr val="bg2">
              <a:lumMod val="90000"/>
            </a:schemeClr>
          </a:solidFill>
        </p:grpSpPr>
        <p:sp>
          <p:nvSpPr>
            <p:cNvPr id="1107" name="Google Shape;620;p19">
              <a:extLst>
                <a:ext uri="{FF2B5EF4-FFF2-40B4-BE49-F238E27FC236}">
                  <a16:creationId xmlns:a16="http://schemas.microsoft.com/office/drawing/2014/main" id="{14A2C4C2-9381-D941-9082-BBF62FD893E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108" name="TextBox 1107">
              <a:extLst>
                <a:ext uri="{FF2B5EF4-FFF2-40B4-BE49-F238E27FC236}">
                  <a16:creationId xmlns:a16="http://schemas.microsoft.com/office/drawing/2014/main" id="{85512DCD-D1D5-2448-8E5C-27FF592E39FA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134" name="Group 1133">
            <a:extLst>
              <a:ext uri="{FF2B5EF4-FFF2-40B4-BE49-F238E27FC236}">
                <a16:creationId xmlns:a16="http://schemas.microsoft.com/office/drawing/2014/main" id="{1F0C1E85-FEBE-DE4F-95D2-98EF46D7905A}"/>
              </a:ext>
            </a:extLst>
          </p:cNvPr>
          <p:cNvGrpSpPr/>
          <p:nvPr/>
        </p:nvGrpSpPr>
        <p:grpSpPr>
          <a:xfrm>
            <a:off x="3227667" y="2928574"/>
            <a:ext cx="419333" cy="419333"/>
            <a:chOff x="1752673" y="495870"/>
            <a:chExt cx="538273" cy="538273"/>
          </a:xfrm>
        </p:grpSpPr>
        <p:sp>
          <p:nvSpPr>
            <p:cNvPr id="1171" name="Google Shape;620;p19">
              <a:extLst>
                <a:ext uri="{FF2B5EF4-FFF2-40B4-BE49-F238E27FC236}">
                  <a16:creationId xmlns:a16="http://schemas.microsoft.com/office/drawing/2014/main" id="{67A3F4B2-9BB1-A044-BE31-59982FB19B8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172" name="TextBox 1171">
              <a:extLst>
                <a:ext uri="{FF2B5EF4-FFF2-40B4-BE49-F238E27FC236}">
                  <a16:creationId xmlns:a16="http://schemas.microsoft.com/office/drawing/2014/main" id="{BC4FEC04-C816-4541-9E27-8E6ADE7A2256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135" name="Group 1134">
            <a:extLst>
              <a:ext uri="{FF2B5EF4-FFF2-40B4-BE49-F238E27FC236}">
                <a16:creationId xmlns:a16="http://schemas.microsoft.com/office/drawing/2014/main" id="{273ACA2C-8E20-BB43-ABD3-14A8CF8967EE}"/>
              </a:ext>
            </a:extLst>
          </p:cNvPr>
          <p:cNvGrpSpPr/>
          <p:nvPr/>
        </p:nvGrpSpPr>
        <p:grpSpPr>
          <a:xfrm>
            <a:off x="3670778" y="2928574"/>
            <a:ext cx="419333" cy="419333"/>
            <a:chOff x="1752673" y="495870"/>
            <a:chExt cx="538273" cy="538273"/>
          </a:xfrm>
        </p:grpSpPr>
        <p:sp>
          <p:nvSpPr>
            <p:cNvPr id="1169" name="Google Shape;620;p19">
              <a:extLst>
                <a:ext uri="{FF2B5EF4-FFF2-40B4-BE49-F238E27FC236}">
                  <a16:creationId xmlns:a16="http://schemas.microsoft.com/office/drawing/2014/main" id="{811921B9-5BA8-6D45-867F-2C840B47D99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170" name="TextBox 1169">
              <a:extLst>
                <a:ext uri="{FF2B5EF4-FFF2-40B4-BE49-F238E27FC236}">
                  <a16:creationId xmlns:a16="http://schemas.microsoft.com/office/drawing/2014/main" id="{A464743E-CC76-A340-B190-B95A29197E95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136" name="Group 1135">
            <a:extLst>
              <a:ext uri="{FF2B5EF4-FFF2-40B4-BE49-F238E27FC236}">
                <a16:creationId xmlns:a16="http://schemas.microsoft.com/office/drawing/2014/main" id="{084FFAB8-3977-F845-B1CE-BBC20AD1A84F}"/>
              </a:ext>
            </a:extLst>
          </p:cNvPr>
          <p:cNvGrpSpPr/>
          <p:nvPr/>
        </p:nvGrpSpPr>
        <p:grpSpPr>
          <a:xfrm>
            <a:off x="4113889" y="2928574"/>
            <a:ext cx="419333" cy="419333"/>
            <a:chOff x="1752673" y="495870"/>
            <a:chExt cx="538273" cy="538273"/>
          </a:xfrm>
        </p:grpSpPr>
        <p:sp>
          <p:nvSpPr>
            <p:cNvPr id="1167" name="Google Shape;620;p19">
              <a:extLst>
                <a:ext uri="{FF2B5EF4-FFF2-40B4-BE49-F238E27FC236}">
                  <a16:creationId xmlns:a16="http://schemas.microsoft.com/office/drawing/2014/main" id="{03B67D94-C11F-6447-8951-E896F19865C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168" name="TextBox 1167">
              <a:extLst>
                <a:ext uri="{FF2B5EF4-FFF2-40B4-BE49-F238E27FC236}">
                  <a16:creationId xmlns:a16="http://schemas.microsoft.com/office/drawing/2014/main" id="{BCC0B46F-D6D3-1543-8511-60068859D85C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137" name="Group 1136">
            <a:extLst>
              <a:ext uri="{FF2B5EF4-FFF2-40B4-BE49-F238E27FC236}">
                <a16:creationId xmlns:a16="http://schemas.microsoft.com/office/drawing/2014/main" id="{60C9B365-486E-0C44-8511-323C8B08CD3F}"/>
              </a:ext>
            </a:extLst>
          </p:cNvPr>
          <p:cNvGrpSpPr/>
          <p:nvPr/>
        </p:nvGrpSpPr>
        <p:grpSpPr>
          <a:xfrm>
            <a:off x="4557000" y="2928574"/>
            <a:ext cx="419333" cy="419333"/>
            <a:chOff x="1752673" y="495870"/>
            <a:chExt cx="538273" cy="538273"/>
          </a:xfrm>
        </p:grpSpPr>
        <p:sp>
          <p:nvSpPr>
            <p:cNvPr id="1165" name="Google Shape;620;p19">
              <a:extLst>
                <a:ext uri="{FF2B5EF4-FFF2-40B4-BE49-F238E27FC236}">
                  <a16:creationId xmlns:a16="http://schemas.microsoft.com/office/drawing/2014/main" id="{E94857E3-90C1-E344-94EE-CBB4FE6843C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166" name="TextBox 1165">
              <a:extLst>
                <a:ext uri="{FF2B5EF4-FFF2-40B4-BE49-F238E27FC236}">
                  <a16:creationId xmlns:a16="http://schemas.microsoft.com/office/drawing/2014/main" id="{FE674277-F1B2-7B44-8817-4927FD764F07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138" name="Group 1137">
            <a:extLst>
              <a:ext uri="{FF2B5EF4-FFF2-40B4-BE49-F238E27FC236}">
                <a16:creationId xmlns:a16="http://schemas.microsoft.com/office/drawing/2014/main" id="{0D116AC7-EA70-8D44-9FC6-CAA2236BA20D}"/>
              </a:ext>
            </a:extLst>
          </p:cNvPr>
          <p:cNvGrpSpPr/>
          <p:nvPr/>
        </p:nvGrpSpPr>
        <p:grpSpPr>
          <a:xfrm>
            <a:off x="5000111" y="2928574"/>
            <a:ext cx="419333" cy="419333"/>
            <a:chOff x="1752673" y="495870"/>
            <a:chExt cx="538273" cy="538273"/>
          </a:xfrm>
          <a:solidFill>
            <a:schemeClr val="bg2">
              <a:lumMod val="90000"/>
            </a:schemeClr>
          </a:solidFill>
        </p:grpSpPr>
        <p:sp>
          <p:nvSpPr>
            <p:cNvPr id="1163" name="Google Shape;620;p19">
              <a:extLst>
                <a:ext uri="{FF2B5EF4-FFF2-40B4-BE49-F238E27FC236}">
                  <a16:creationId xmlns:a16="http://schemas.microsoft.com/office/drawing/2014/main" id="{6C2709EB-3353-D84F-B660-7D29DC6221B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164" name="TextBox 1163">
              <a:extLst>
                <a:ext uri="{FF2B5EF4-FFF2-40B4-BE49-F238E27FC236}">
                  <a16:creationId xmlns:a16="http://schemas.microsoft.com/office/drawing/2014/main" id="{EA1BD7F8-F195-D043-B4BA-77085395A78C}"/>
                </a:ext>
              </a:extLst>
            </p:cNvPr>
            <p:cNvSpPr txBox="1"/>
            <p:nvPr/>
          </p:nvSpPr>
          <p:spPr>
            <a:xfrm>
              <a:off x="1836411" y="564950"/>
              <a:ext cx="370795" cy="43458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0</a:t>
              </a:r>
            </a:p>
          </p:txBody>
        </p:sp>
      </p:grpSp>
      <p:grpSp>
        <p:nvGrpSpPr>
          <p:cNvPr id="1139" name="Group 1138">
            <a:extLst>
              <a:ext uri="{FF2B5EF4-FFF2-40B4-BE49-F238E27FC236}">
                <a16:creationId xmlns:a16="http://schemas.microsoft.com/office/drawing/2014/main" id="{A411354D-0522-334C-849D-1362F2D6563E}"/>
              </a:ext>
            </a:extLst>
          </p:cNvPr>
          <p:cNvGrpSpPr/>
          <p:nvPr/>
        </p:nvGrpSpPr>
        <p:grpSpPr>
          <a:xfrm>
            <a:off x="5443222" y="2928574"/>
            <a:ext cx="419333" cy="419333"/>
            <a:chOff x="1752673" y="495870"/>
            <a:chExt cx="538273" cy="538273"/>
          </a:xfrm>
        </p:grpSpPr>
        <p:sp>
          <p:nvSpPr>
            <p:cNvPr id="1161" name="Google Shape;620;p19">
              <a:extLst>
                <a:ext uri="{FF2B5EF4-FFF2-40B4-BE49-F238E27FC236}">
                  <a16:creationId xmlns:a16="http://schemas.microsoft.com/office/drawing/2014/main" id="{AA1DB858-3830-FA45-9FE3-B586263EFCD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162" name="TextBox 1161">
              <a:extLst>
                <a:ext uri="{FF2B5EF4-FFF2-40B4-BE49-F238E27FC236}">
                  <a16:creationId xmlns:a16="http://schemas.microsoft.com/office/drawing/2014/main" id="{54B2AE5C-9700-394E-AC58-CC4C93CD7C79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140" name="Group 1139">
            <a:extLst>
              <a:ext uri="{FF2B5EF4-FFF2-40B4-BE49-F238E27FC236}">
                <a16:creationId xmlns:a16="http://schemas.microsoft.com/office/drawing/2014/main" id="{89F12020-AB25-4744-94EA-F97B95AA5C0D}"/>
              </a:ext>
            </a:extLst>
          </p:cNvPr>
          <p:cNvGrpSpPr/>
          <p:nvPr/>
        </p:nvGrpSpPr>
        <p:grpSpPr>
          <a:xfrm>
            <a:off x="6329444" y="2928574"/>
            <a:ext cx="419333" cy="419333"/>
            <a:chOff x="1752673" y="495870"/>
            <a:chExt cx="538273" cy="538273"/>
          </a:xfrm>
        </p:grpSpPr>
        <p:sp>
          <p:nvSpPr>
            <p:cNvPr id="1159" name="Google Shape;620;p19">
              <a:extLst>
                <a:ext uri="{FF2B5EF4-FFF2-40B4-BE49-F238E27FC236}">
                  <a16:creationId xmlns:a16="http://schemas.microsoft.com/office/drawing/2014/main" id="{B351221D-53CD-9043-AEF2-3A4404AF5EE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160" name="TextBox 1159">
              <a:extLst>
                <a:ext uri="{FF2B5EF4-FFF2-40B4-BE49-F238E27FC236}">
                  <a16:creationId xmlns:a16="http://schemas.microsoft.com/office/drawing/2014/main" id="{2CB79A80-EA24-CF4F-A25D-14CF9746F5E2}"/>
                </a:ext>
              </a:extLst>
            </p:cNvPr>
            <p:cNvSpPr txBox="1"/>
            <p:nvPr/>
          </p:nvSpPr>
          <p:spPr>
            <a:xfrm>
              <a:off x="1903244" y="564950"/>
              <a:ext cx="237128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141" name="Group 1140">
            <a:extLst>
              <a:ext uri="{FF2B5EF4-FFF2-40B4-BE49-F238E27FC236}">
                <a16:creationId xmlns:a16="http://schemas.microsoft.com/office/drawing/2014/main" id="{77854233-53CE-7D44-9ABB-B8EA1C2C6AF0}"/>
              </a:ext>
            </a:extLst>
          </p:cNvPr>
          <p:cNvGrpSpPr/>
          <p:nvPr/>
        </p:nvGrpSpPr>
        <p:grpSpPr>
          <a:xfrm>
            <a:off x="5886333" y="2928574"/>
            <a:ext cx="419333" cy="419333"/>
            <a:chOff x="1752673" y="495870"/>
            <a:chExt cx="538273" cy="538273"/>
          </a:xfrm>
        </p:grpSpPr>
        <p:sp>
          <p:nvSpPr>
            <p:cNvPr id="1157" name="Google Shape;620;p19">
              <a:extLst>
                <a:ext uri="{FF2B5EF4-FFF2-40B4-BE49-F238E27FC236}">
                  <a16:creationId xmlns:a16="http://schemas.microsoft.com/office/drawing/2014/main" id="{8BDAF145-F096-3F49-A31E-206ED3611C2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158" name="TextBox 1157">
              <a:extLst>
                <a:ext uri="{FF2B5EF4-FFF2-40B4-BE49-F238E27FC236}">
                  <a16:creationId xmlns:a16="http://schemas.microsoft.com/office/drawing/2014/main" id="{16B2393D-72D4-E34B-B018-3910032291EE}"/>
                </a:ext>
              </a:extLst>
            </p:cNvPr>
            <p:cNvSpPr txBox="1"/>
            <p:nvPr/>
          </p:nvSpPr>
          <p:spPr>
            <a:xfrm>
              <a:off x="1903244" y="564950"/>
              <a:ext cx="237128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142" name="Group 1141">
            <a:extLst>
              <a:ext uri="{FF2B5EF4-FFF2-40B4-BE49-F238E27FC236}">
                <a16:creationId xmlns:a16="http://schemas.microsoft.com/office/drawing/2014/main" id="{D2CE7FEF-E9F8-F146-B623-A17A65EAF69F}"/>
              </a:ext>
            </a:extLst>
          </p:cNvPr>
          <p:cNvGrpSpPr/>
          <p:nvPr/>
        </p:nvGrpSpPr>
        <p:grpSpPr>
          <a:xfrm>
            <a:off x="6772555" y="2928574"/>
            <a:ext cx="419333" cy="419333"/>
            <a:chOff x="1752673" y="495870"/>
            <a:chExt cx="538273" cy="538273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1155" name="Google Shape;620;p19">
              <a:extLst>
                <a:ext uri="{FF2B5EF4-FFF2-40B4-BE49-F238E27FC236}">
                  <a16:creationId xmlns:a16="http://schemas.microsoft.com/office/drawing/2014/main" id="{115837ED-4CCB-B44B-8D5B-EE8448B1B71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156" name="TextBox 1155">
              <a:extLst>
                <a:ext uri="{FF2B5EF4-FFF2-40B4-BE49-F238E27FC236}">
                  <a16:creationId xmlns:a16="http://schemas.microsoft.com/office/drawing/2014/main" id="{EFA5DD74-B9F4-9646-8D07-7877AA0D49E9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143" name="Group 1142">
            <a:extLst>
              <a:ext uri="{FF2B5EF4-FFF2-40B4-BE49-F238E27FC236}">
                <a16:creationId xmlns:a16="http://schemas.microsoft.com/office/drawing/2014/main" id="{2C37D0D3-23F4-AB49-9E82-C5D93D8FFD32}"/>
              </a:ext>
            </a:extLst>
          </p:cNvPr>
          <p:cNvGrpSpPr/>
          <p:nvPr/>
        </p:nvGrpSpPr>
        <p:grpSpPr>
          <a:xfrm>
            <a:off x="7215666" y="2928574"/>
            <a:ext cx="419333" cy="419333"/>
            <a:chOff x="1752673" y="495870"/>
            <a:chExt cx="538273" cy="538273"/>
          </a:xfrm>
        </p:grpSpPr>
        <p:sp>
          <p:nvSpPr>
            <p:cNvPr id="1153" name="Google Shape;620;p19">
              <a:extLst>
                <a:ext uri="{FF2B5EF4-FFF2-40B4-BE49-F238E27FC236}">
                  <a16:creationId xmlns:a16="http://schemas.microsoft.com/office/drawing/2014/main" id="{5B47BC6B-DC06-C946-8C6A-7AA8A51CD67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154" name="TextBox 1153">
              <a:extLst>
                <a:ext uri="{FF2B5EF4-FFF2-40B4-BE49-F238E27FC236}">
                  <a16:creationId xmlns:a16="http://schemas.microsoft.com/office/drawing/2014/main" id="{80898A3C-0A2F-C747-A4F2-091C05CB24D5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144" name="Group 1143">
            <a:extLst>
              <a:ext uri="{FF2B5EF4-FFF2-40B4-BE49-F238E27FC236}">
                <a16:creationId xmlns:a16="http://schemas.microsoft.com/office/drawing/2014/main" id="{D1A4350C-4765-7A4E-B990-D469719B796B}"/>
              </a:ext>
            </a:extLst>
          </p:cNvPr>
          <p:cNvGrpSpPr/>
          <p:nvPr/>
        </p:nvGrpSpPr>
        <p:grpSpPr>
          <a:xfrm>
            <a:off x="7658777" y="2928574"/>
            <a:ext cx="419333" cy="419333"/>
            <a:chOff x="1752673" y="495870"/>
            <a:chExt cx="538273" cy="538273"/>
          </a:xfrm>
          <a:solidFill>
            <a:schemeClr val="bg2">
              <a:lumMod val="90000"/>
            </a:schemeClr>
          </a:solidFill>
        </p:grpSpPr>
        <p:sp>
          <p:nvSpPr>
            <p:cNvPr id="1151" name="Google Shape;620;p19">
              <a:extLst>
                <a:ext uri="{FF2B5EF4-FFF2-40B4-BE49-F238E27FC236}">
                  <a16:creationId xmlns:a16="http://schemas.microsoft.com/office/drawing/2014/main" id="{359B75B3-A47E-7341-B79D-27F5EB20AA6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152" name="TextBox 1151">
              <a:extLst>
                <a:ext uri="{FF2B5EF4-FFF2-40B4-BE49-F238E27FC236}">
                  <a16:creationId xmlns:a16="http://schemas.microsoft.com/office/drawing/2014/main" id="{989CF38B-F4F8-2D46-A73F-D77A8C47FCDA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145" name="Group 1144">
            <a:extLst>
              <a:ext uri="{FF2B5EF4-FFF2-40B4-BE49-F238E27FC236}">
                <a16:creationId xmlns:a16="http://schemas.microsoft.com/office/drawing/2014/main" id="{7BFF78F6-A4CD-A243-A55C-799783E8EAE5}"/>
              </a:ext>
            </a:extLst>
          </p:cNvPr>
          <p:cNvGrpSpPr/>
          <p:nvPr/>
        </p:nvGrpSpPr>
        <p:grpSpPr>
          <a:xfrm>
            <a:off x="8101888" y="2928574"/>
            <a:ext cx="419333" cy="419333"/>
            <a:chOff x="1752673" y="495870"/>
            <a:chExt cx="538273" cy="538273"/>
          </a:xfrm>
          <a:solidFill>
            <a:schemeClr val="bg2">
              <a:lumMod val="90000"/>
            </a:schemeClr>
          </a:solidFill>
        </p:grpSpPr>
        <p:sp>
          <p:nvSpPr>
            <p:cNvPr id="1149" name="Google Shape;620;p19">
              <a:extLst>
                <a:ext uri="{FF2B5EF4-FFF2-40B4-BE49-F238E27FC236}">
                  <a16:creationId xmlns:a16="http://schemas.microsoft.com/office/drawing/2014/main" id="{CD9DCA58-78D4-2643-B096-6A2412D7609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150" name="TextBox 1149">
              <a:extLst>
                <a:ext uri="{FF2B5EF4-FFF2-40B4-BE49-F238E27FC236}">
                  <a16:creationId xmlns:a16="http://schemas.microsoft.com/office/drawing/2014/main" id="{252FD7B1-DDDC-954A-9F55-F24CE1209243}"/>
                </a:ext>
              </a:extLst>
            </p:cNvPr>
            <p:cNvSpPr txBox="1"/>
            <p:nvPr/>
          </p:nvSpPr>
          <p:spPr>
            <a:xfrm>
              <a:off x="1903244" y="564950"/>
              <a:ext cx="237128" cy="43458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146" name="Group 1145">
            <a:extLst>
              <a:ext uri="{FF2B5EF4-FFF2-40B4-BE49-F238E27FC236}">
                <a16:creationId xmlns:a16="http://schemas.microsoft.com/office/drawing/2014/main" id="{CDEE0524-6C01-654A-9D56-B30DC399523D}"/>
              </a:ext>
            </a:extLst>
          </p:cNvPr>
          <p:cNvGrpSpPr/>
          <p:nvPr/>
        </p:nvGrpSpPr>
        <p:grpSpPr>
          <a:xfrm>
            <a:off x="8545000" y="2928574"/>
            <a:ext cx="419333" cy="419333"/>
            <a:chOff x="1752673" y="495870"/>
            <a:chExt cx="538273" cy="538273"/>
          </a:xfrm>
          <a:solidFill>
            <a:schemeClr val="bg2">
              <a:lumMod val="90000"/>
            </a:schemeClr>
          </a:solidFill>
        </p:grpSpPr>
        <p:sp>
          <p:nvSpPr>
            <p:cNvPr id="1147" name="Google Shape;620;p19">
              <a:extLst>
                <a:ext uri="{FF2B5EF4-FFF2-40B4-BE49-F238E27FC236}">
                  <a16:creationId xmlns:a16="http://schemas.microsoft.com/office/drawing/2014/main" id="{869122A1-E2B5-474C-A78E-0311088B70D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148" name="TextBox 1147">
              <a:extLst>
                <a:ext uri="{FF2B5EF4-FFF2-40B4-BE49-F238E27FC236}">
                  <a16:creationId xmlns:a16="http://schemas.microsoft.com/office/drawing/2014/main" id="{2ABECB32-063C-204C-92A7-463869B16DBB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214" name="Group 1213">
            <a:extLst>
              <a:ext uri="{FF2B5EF4-FFF2-40B4-BE49-F238E27FC236}">
                <a16:creationId xmlns:a16="http://schemas.microsoft.com/office/drawing/2014/main" id="{0DE21BE7-C172-354B-A89F-3BC72779A3EF}"/>
              </a:ext>
            </a:extLst>
          </p:cNvPr>
          <p:cNvGrpSpPr/>
          <p:nvPr/>
        </p:nvGrpSpPr>
        <p:grpSpPr>
          <a:xfrm>
            <a:off x="3227667" y="4091616"/>
            <a:ext cx="419333" cy="419333"/>
            <a:chOff x="1752673" y="495870"/>
            <a:chExt cx="538273" cy="538273"/>
          </a:xfrm>
        </p:grpSpPr>
        <p:sp>
          <p:nvSpPr>
            <p:cNvPr id="1251" name="Google Shape;620;p19">
              <a:extLst>
                <a:ext uri="{FF2B5EF4-FFF2-40B4-BE49-F238E27FC236}">
                  <a16:creationId xmlns:a16="http://schemas.microsoft.com/office/drawing/2014/main" id="{639785E1-1A20-2F42-9B7B-3A802936E2A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252" name="TextBox 1251">
              <a:extLst>
                <a:ext uri="{FF2B5EF4-FFF2-40B4-BE49-F238E27FC236}">
                  <a16:creationId xmlns:a16="http://schemas.microsoft.com/office/drawing/2014/main" id="{AC0DEDED-7DA8-C640-83C3-68969B9DD36B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215" name="Group 1214">
            <a:extLst>
              <a:ext uri="{FF2B5EF4-FFF2-40B4-BE49-F238E27FC236}">
                <a16:creationId xmlns:a16="http://schemas.microsoft.com/office/drawing/2014/main" id="{4788BB28-CC7B-C74F-9A53-58E5B796410D}"/>
              </a:ext>
            </a:extLst>
          </p:cNvPr>
          <p:cNvGrpSpPr/>
          <p:nvPr/>
        </p:nvGrpSpPr>
        <p:grpSpPr>
          <a:xfrm>
            <a:off x="3670778" y="4091616"/>
            <a:ext cx="419333" cy="419333"/>
            <a:chOff x="1752673" y="495870"/>
            <a:chExt cx="538273" cy="538273"/>
          </a:xfrm>
        </p:grpSpPr>
        <p:sp>
          <p:nvSpPr>
            <p:cNvPr id="1249" name="Google Shape;620;p19">
              <a:extLst>
                <a:ext uri="{FF2B5EF4-FFF2-40B4-BE49-F238E27FC236}">
                  <a16:creationId xmlns:a16="http://schemas.microsoft.com/office/drawing/2014/main" id="{44D7FB42-85C2-264D-A359-995790C7D8C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250" name="TextBox 1249">
              <a:extLst>
                <a:ext uri="{FF2B5EF4-FFF2-40B4-BE49-F238E27FC236}">
                  <a16:creationId xmlns:a16="http://schemas.microsoft.com/office/drawing/2014/main" id="{D475C6A1-E488-6C4A-9695-4532922C5289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216" name="Group 1215">
            <a:extLst>
              <a:ext uri="{FF2B5EF4-FFF2-40B4-BE49-F238E27FC236}">
                <a16:creationId xmlns:a16="http://schemas.microsoft.com/office/drawing/2014/main" id="{8DBE87AF-46C0-654A-9DD5-016FDE96BE83}"/>
              </a:ext>
            </a:extLst>
          </p:cNvPr>
          <p:cNvGrpSpPr/>
          <p:nvPr/>
        </p:nvGrpSpPr>
        <p:grpSpPr>
          <a:xfrm>
            <a:off x="4113889" y="4091616"/>
            <a:ext cx="419333" cy="419333"/>
            <a:chOff x="1752673" y="495870"/>
            <a:chExt cx="538273" cy="538273"/>
          </a:xfrm>
        </p:grpSpPr>
        <p:sp>
          <p:nvSpPr>
            <p:cNvPr id="1247" name="Google Shape;620;p19">
              <a:extLst>
                <a:ext uri="{FF2B5EF4-FFF2-40B4-BE49-F238E27FC236}">
                  <a16:creationId xmlns:a16="http://schemas.microsoft.com/office/drawing/2014/main" id="{532DDBBB-79B8-FC47-8A60-D838F60C4CB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248" name="TextBox 1247">
              <a:extLst>
                <a:ext uri="{FF2B5EF4-FFF2-40B4-BE49-F238E27FC236}">
                  <a16:creationId xmlns:a16="http://schemas.microsoft.com/office/drawing/2014/main" id="{14FC0C28-8970-3D44-89E6-8586EC2ED838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217" name="Group 1216">
            <a:extLst>
              <a:ext uri="{FF2B5EF4-FFF2-40B4-BE49-F238E27FC236}">
                <a16:creationId xmlns:a16="http://schemas.microsoft.com/office/drawing/2014/main" id="{A9E1E399-6B4B-CD4C-A824-25CE524AA2ED}"/>
              </a:ext>
            </a:extLst>
          </p:cNvPr>
          <p:cNvGrpSpPr/>
          <p:nvPr/>
        </p:nvGrpSpPr>
        <p:grpSpPr>
          <a:xfrm>
            <a:off x="4557000" y="4091616"/>
            <a:ext cx="419333" cy="419333"/>
            <a:chOff x="1752673" y="495870"/>
            <a:chExt cx="538273" cy="538273"/>
          </a:xfrm>
        </p:grpSpPr>
        <p:sp>
          <p:nvSpPr>
            <p:cNvPr id="1245" name="Google Shape;620;p19">
              <a:extLst>
                <a:ext uri="{FF2B5EF4-FFF2-40B4-BE49-F238E27FC236}">
                  <a16:creationId xmlns:a16="http://schemas.microsoft.com/office/drawing/2014/main" id="{837A8B81-3532-EF40-8EF3-68BA325484F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246" name="TextBox 1245">
              <a:extLst>
                <a:ext uri="{FF2B5EF4-FFF2-40B4-BE49-F238E27FC236}">
                  <a16:creationId xmlns:a16="http://schemas.microsoft.com/office/drawing/2014/main" id="{B14FAD17-C604-0B48-86B0-C9687889C7AB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218" name="Group 1217">
            <a:extLst>
              <a:ext uri="{FF2B5EF4-FFF2-40B4-BE49-F238E27FC236}">
                <a16:creationId xmlns:a16="http://schemas.microsoft.com/office/drawing/2014/main" id="{63957A3D-225E-C44E-8329-AE57BB63C294}"/>
              </a:ext>
            </a:extLst>
          </p:cNvPr>
          <p:cNvGrpSpPr/>
          <p:nvPr/>
        </p:nvGrpSpPr>
        <p:grpSpPr>
          <a:xfrm>
            <a:off x="5000111" y="4091616"/>
            <a:ext cx="419333" cy="419333"/>
            <a:chOff x="1752673" y="495870"/>
            <a:chExt cx="538273" cy="538273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1243" name="Google Shape;620;p19">
              <a:extLst>
                <a:ext uri="{FF2B5EF4-FFF2-40B4-BE49-F238E27FC236}">
                  <a16:creationId xmlns:a16="http://schemas.microsoft.com/office/drawing/2014/main" id="{975429B9-CE98-0643-A7A1-A1FC207BFC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244" name="TextBox 1243">
              <a:extLst>
                <a:ext uri="{FF2B5EF4-FFF2-40B4-BE49-F238E27FC236}">
                  <a16:creationId xmlns:a16="http://schemas.microsoft.com/office/drawing/2014/main" id="{9692A2B1-FEE6-7846-9B4B-B264015F06C3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219" name="Group 1218">
            <a:extLst>
              <a:ext uri="{FF2B5EF4-FFF2-40B4-BE49-F238E27FC236}">
                <a16:creationId xmlns:a16="http://schemas.microsoft.com/office/drawing/2014/main" id="{F608796C-5808-524C-95F9-17471B9DB206}"/>
              </a:ext>
            </a:extLst>
          </p:cNvPr>
          <p:cNvGrpSpPr/>
          <p:nvPr/>
        </p:nvGrpSpPr>
        <p:grpSpPr>
          <a:xfrm>
            <a:off x="5443222" y="4091616"/>
            <a:ext cx="419333" cy="419333"/>
            <a:chOff x="1752673" y="495870"/>
            <a:chExt cx="538273" cy="538273"/>
          </a:xfrm>
        </p:grpSpPr>
        <p:sp>
          <p:nvSpPr>
            <p:cNvPr id="1241" name="Google Shape;620;p19">
              <a:extLst>
                <a:ext uri="{FF2B5EF4-FFF2-40B4-BE49-F238E27FC236}">
                  <a16:creationId xmlns:a16="http://schemas.microsoft.com/office/drawing/2014/main" id="{8F6218F8-A342-CC40-A218-F6437C27BC8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242" name="TextBox 1241">
              <a:extLst>
                <a:ext uri="{FF2B5EF4-FFF2-40B4-BE49-F238E27FC236}">
                  <a16:creationId xmlns:a16="http://schemas.microsoft.com/office/drawing/2014/main" id="{20D390DB-7E5B-ED48-8BA1-386E1B7E86F5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220" name="Group 1219">
            <a:extLst>
              <a:ext uri="{FF2B5EF4-FFF2-40B4-BE49-F238E27FC236}">
                <a16:creationId xmlns:a16="http://schemas.microsoft.com/office/drawing/2014/main" id="{5D6DB1F3-44DA-F843-9F60-D4B9A3DC5030}"/>
              </a:ext>
            </a:extLst>
          </p:cNvPr>
          <p:cNvGrpSpPr/>
          <p:nvPr/>
        </p:nvGrpSpPr>
        <p:grpSpPr>
          <a:xfrm>
            <a:off x="6329444" y="4091616"/>
            <a:ext cx="419333" cy="419333"/>
            <a:chOff x="1752673" y="495870"/>
            <a:chExt cx="538273" cy="538273"/>
          </a:xfrm>
        </p:grpSpPr>
        <p:sp>
          <p:nvSpPr>
            <p:cNvPr id="1239" name="Google Shape;620;p19">
              <a:extLst>
                <a:ext uri="{FF2B5EF4-FFF2-40B4-BE49-F238E27FC236}">
                  <a16:creationId xmlns:a16="http://schemas.microsoft.com/office/drawing/2014/main" id="{05F25D96-3458-864F-AB0B-0A93308F0BD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240" name="TextBox 1239">
              <a:extLst>
                <a:ext uri="{FF2B5EF4-FFF2-40B4-BE49-F238E27FC236}">
                  <a16:creationId xmlns:a16="http://schemas.microsoft.com/office/drawing/2014/main" id="{C4FD6BF5-61BE-574F-8079-6E4731221DB2}"/>
                </a:ext>
              </a:extLst>
            </p:cNvPr>
            <p:cNvSpPr txBox="1"/>
            <p:nvPr/>
          </p:nvSpPr>
          <p:spPr>
            <a:xfrm>
              <a:off x="1903244" y="564950"/>
              <a:ext cx="237128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221" name="Group 1220">
            <a:extLst>
              <a:ext uri="{FF2B5EF4-FFF2-40B4-BE49-F238E27FC236}">
                <a16:creationId xmlns:a16="http://schemas.microsoft.com/office/drawing/2014/main" id="{694054BC-51CA-6D47-B00B-8BC39DBA38C3}"/>
              </a:ext>
            </a:extLst>
          </p:cNvPr>
          <p:cNvGrpSpPr/>
          <p:nvPr/>
        </p:nvGrpSpPr>
        <p:grpSpPr>
          <a:xfrm>
            <a:off x="5886333" y="4091616"/>
            <a:ext cx="419333" cy="419333"/>
            <a:chOff x="1752673" y="495870"/>
            <a:chExt cx="538273" cy="538273"/>
          </a:xfrm>
          <a:solidFill>
            <a:schemeClr val="bg2">
              <a:lumMod val="90000"/>
            </a:schemeClr>
          </a:solidFill>
        </p:grpSpPr>
        <p:sp>
          <p:nvSpPr>
            <p:cNvPr id="1237" name="Google Shape;620;p19">
              <a:extLst>
                <a:ext uri="{FF2B5EF4-FFF2-40B4-BE49-F238E27FC236}">
                  <a16:creationId xmlns:a16="http://schemas.microsoft.com/office/drawing/2014/main" id="{C0B203F9-7489-A340-AFA6-692B7EAD5E4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238" name="TextBox 1237">
              <a:extLst>
                <a:ext uri="{FF2B5EF4-FFF2-40B4-BE49-F238E27FC236}">
                  <a16:creationId xmlns:a16="http://schemas.microsoft.com/office/drawing/2014/main" id="{971ABF3E-1AE5-F84B-8AD6-D84AE28C2152}"/>
                </a:ext>
              </a:extLst>
            </p:cNvPr>
            <p:cNvSpPr txBox="1"/>
            <p:nvPr/>
          </p:nvSpPr>
          <p:spPr>
            <a:xfrm>
              <a:off x="1836411" y="564950"/>
              <a:ext cx="370795" cy="43458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0</a:t>
              </a:r>
            </a:p>
          </p:txBody>
        </p:sp>
      </p:grpSp>
      <p:grpSp>
        <p:nvGrpSpPr>
          <p:cNvPr id="1222" name="Group 1221">
            <a:extLst>
              <a:ext uri="{FF2B5EF4-FFF2-40B4-BE49-F238E27FC236}">
                <a16:creationId xmlns:a16="http://schemas.microsoft.com/office/drawing/2014/main" id="{15BD948E-512C-144D-AF0C-02D9F6FAE939}"/>
              </a:ext>
            </a:extLst>
          </p:cNvPr>
          <p:cNvGrpSpPr/>
          <p:nvPr/>
        </p:nvGrpSpPr>
        <p:grpSpPr>
          <a:xfrm>
            <a:off x="6772555" y="4091616"/>
            <a:ext cx="419333" cy="419333"/>
            <a:chOff x="1752673" y="495870"/>
            <a:chExt cx="538273" cy="538273"/>
          </a:xfrm>
        </p:grpSpPr>
        <p:sp>
          <p:nvSpPr>
            <p:cNvPr id="1235" name="Google Shape;620;p19">
              <a:extLst>
                <a:ext uri="{FF2B5EF4-FFF2-40B4-BE49-F238E27FC236}">
                  <a16:creationId xmlns:a16="http://schemas.microsoft.com/office/drawing/2014/main" id="{FD252B19-4472-B84A-A58D-17F2E271ECD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236" name="TextBox 1235">
              <a:extLst>
                <a:ext uri="{FF2B5EF4-FFF2-40B4-BE49-F238E27FC236}">
                  <a16:creationId xmlns:a16="http://schemas.microsoft.com/office/drawing/2014/main" id="{817719C0-FDE1-DE45-8A7E-D44288C3D9CD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223" name="Group 1222">
            <a:extLst>
              <a:ext uri="{FF2B5EF4-FFF2-40B4-BE49-F238E27FC236}">
                <a16:creationId xmlns:a16="http://schemas.microsoft.com/office/drawing/2014/main" id="{7DD3658B-E482-334B-9417-7718A3B4A189}"/>
              </a:ext>
            </a:extLst>
          </p:cNvPr>
          <p:cNvGrpSpPr/>
          <p:nvPr/>
        </p:nvGrpSpPr>
        <p:grpSpPr>
          <a:xfrm>
            <a:off x="7215666" y="4091616"/>
            <a:ext cx="419333" cy="419333"/>
            <a:chOff x="1752673" y="495870"/>
            <a:chExt cx="538273" cy="538273"/>
          </a:xfrm>
        </p:grpSpPr>
        <p:sp>
          <p:nvSpPr>
            <p:cNvPr id="1233" name="Google Shape;620;p19">
              <a:extLst>
                <a:ext uri="{FF2B5EF4-FFF2-40B4-BE49-F238E27FC236}">
                  <a16:creationId xmlns:a16="http://schemas.microsoft.com/office/drawing/2014/main" id="{3DA8D4B0-DCAC-0A49-8EF9-5A91D272FD6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234" name="TextBox 1233">
              <a:extLst>
                <a:ext uri="{FF2B5EF4-FFF2-40B4-BE49-F238E27FC236}">
                  <a16:creationId xmlns:a16="http://schemas.microsoft.com/office/drawing/2014/main" id="{CEB603F8-89A0-2D49-B09D-CF5124C94FEF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224" name="Group 1223">
            <a:extLst>
              <a:ext uri="{FF2B5EF4-FFF2-40B4-BE49-F238E27FC236}">
                <a16:creationId xmlns:a16="http://schemas.microsoft.com/office/drawing/2014/main" id="{F01411C8-1AF2-A149-A37F-6737A0CF604A}"/>
              </a:ext>
            </a:extLst>
          </p:cNvPr>
          <p:cNvGrpSpPr/>
          <p:nvPr/>
        </p:nvGrpSpPr>
        <p:grpSpPr>
          <a:xfrm>
            <a:off x="7658777" y="4091616"/>
            <a:ext cx="419333" cy="419333"/>
            <a:chOff x="1752673" y="495870"/>
            <a:chExt cx="538273" cy="538273"/>
          </a:xfrm>
          <a:solidFill>
            <a:schemeClr val="bg2">
              <a:lumMod val="90000"/>
            </a:schemeClr>
          </a:solidFill>
        </p:grpSpPr>
        <p:sp>
          <p:nvSpPr>
            <p:cNvPr id="1231" name="Google Shape;620;p19">
              <a:extLst>
                <a:ext uri="{FF2B5EF4-FFF2-40B4-BE49-F238E27FC236}">
                  <a16:creationId xmlns:a16="http://schemas.microsoft.com/office/drawing/2014/main" id="{0109B7DC-9277-E743-8FD5-26F0A353A99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232" name="TextBox 1231">
              <a:extLst>
                <a:ext uri="{FF2B5EF4-FFF2-40B4-BE49-F238E27FC236}">
                  <a16:creationId xmlns:a16="http://schemas.microsoft.com/office/drawing/2014/main" id="{99540732-8C49-584C-A745-E59A4BC12978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225" name="Group 1224">
            <a:extLst>
              <a:ext uri="{FF2B5EF4-FFF2-40B4-BE49-F238E27FC236}">
                <a16:creationId xmlns:a16="http://schemas.microsoft.com/office/drawing/2014/main" id="{87696AF3-F370-8B4E-A158-808B10E66DBA}"/>
              </a:ext>
            </a:extLst>
          </p:cNvPr>
          <p:cNvGrpSpPr/>
          <p:nvPr/>
        </p:nvGrpSpPr>
        <p:grpSpPr>
          <a:xfrm>
            <a:off x="8101888" y="4091616"/>
            <a:ext cx="419333" cy="419333"/>
            <a:chOff x="1752673" y="495870"/>
            <a:chExt cx="538273" cy="538273"/>
          </a:xfrm>
          <a:solidFill>
            <a:schemeClr val="bg2">
              <a:lumMod val="90000"/>
            </a:schemeClr>
          </a:solidFill>
        </p:grpSpPr>
        <p:sp>
          <p:nvSpPr>
            <p:cNvPr id="1229" name="Google Shape;620;p19">
              <a:extLst>
                <a:ext uri="{FF2B5EF4-FFF2-40B4-BE49-F238E27FC236}">
                  <a16:creationId xmlns:a16="http://schemas.microsoft.com/office/drawing/2014/main" id="{93700C52-55CA-DF47-8FD1-03D9F5F84FE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230" name="TextBox 1229">
              <a:extLst>
                <a:ext uri="{FF2B5EF4-FFF2-40B4-BE49-F238E27FC236}">
                  <a16:creationId xmlns:a16="http://schemas.microsoft.com/office/drawing/2014/main" id="{40B2A21D-4A0B-CC4D-A669-58459E57E9FC}"/>
                </a:ext>
              </a:extLst>
            </p:cNvPr>
            <p:cNvSpPr txBox="1"/>
            <p:nvPr/>
          </p:nvSpPr>
          <p:spPr>
            <a:xfrm>
              <a:off x="1903244" y="564950"/>
              <a:ext cx="237128" cy="43458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226" name="Group 1225">
            <a:extLst>
              <a:ext uri="{FF2B5EF4-FFF2-40B4-BE49-F238E27FC236}">
                <a16:creationId xmlns:a16="http://schemas.microsoft.com/office/drawing/2014/main" id="{4B675CD8-5439-2F47-A929-F8479F7B62B4}"/>
              </a:ext>
            </a:extLst>
          </p:cNvPr>
          <p:cNvGrpSpPr/>
          <p:nvPr/>
        </p:nvGrpSpPr>
        <p:grpSpPr>
          <a:xfrm>
            <a:off x="8545000" y="4091616"/>
            <a:ext cx="419333" cy="419333"/>
            <a:chOff x="1752673" y="495870"/>
            <a:chExt cx="538273" cy="538273"/>
          </a:xfrm>
          <a:solidFill>
            <a:schemeClr val="bg2">
              <a:lumMod val="90000"/>
            </a:schemeClr>
          </a:solidFill>
        </p:grpSpPr>
        <p:sp>
          <p:nvSpPr>
            <p:cNvPr id="1227" name="Google Shape;620;p19">
              <a:extLst>
                <a:ext uri="{FF2B5EF4-FFF2-40B4-BE49-F238E27FC236}">
                  <a16:creationId xmlns:a16="http://schemas.microsoft.com/office/drawing/2014/main" id="{CBB87958-BC57-074E-810E-82371E00712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228" name="TextBox 1227">
              <a:extLst>
                <a:ext uri="{FF2B5EF4-FFF2-40B4-BE49-F238E27FC236}">
                  <a16:creationId xmlns:a16="http://schemas.microsoft.com/office/drawing/2014/main" id="{5FFE0CD6-5F5D-AD47-9A9B-0ADE6852E2FB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254" name="Group 1253">
            <a:extLst>
              <a:ext uri="{FF2B5EF4-FFF2-40B4-BE49-F238E27FC236}">
                <a16:creationId xmlns:a16="http://schemas.microsoft.com/office/drawing/2014/main" id="{90B422B8-FD3C-A54D-B839-E617F6FF8281}"/>
              </a:ext>
            </a:extLst>
          </p:cNvPr>
          <p:cNvGrpSpPr/>
          <p:nvPr/>
        </p:nvGrpSpPr>
        <p:grpSpPr>
          <a:xfrm>
            <a:off x="3227667" y="4673137"/>
            <a:ext cx="419333" cy="419333"/>
            <a:chOff x="1752673" y="495870"/>
            <a:chExt cx="538273" cy="538273"/>
          </a:xfrm>
        </p:grpSpPr>
        <p:sp>
          <p:nvSpPr>
            <p:cNvPr id="1291" name="Google Shape;620;p19">
              <a:extLst>
                <a:ext uri="{FF2B5EF4-FFF2-40B4-BE49-F238E27FC236}">
                  <a16:creationId xmlns:a16="http://schemas.microsoft.com/office/drawing/2014/main" id="{D46EA429-FF1B-234E-B33C-6B2063D0578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292" name="TextBox 1291">
              <a:extLst>
                <a:ext uri="{FF2B5EF4-FFF2-40B4-BE49-F238E27FC236}">
                  <a16:creationId xmlns:a16="http://schemas.microsoft.com/office/drawing/2014/main" id="{2B0F159C-EDFF-C84D-9648-EB57B9078B7B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255" name="Group 1254">
            <a:extLst>
              <a:ext uri="{FF2B5EF4-FFF2-40B4-BE49-F238E27FC236}">
                <a16:creationId xmlns:a16="http://schemas.microsoft.com/office/drawing/2014/main" id="{4093CC07-CEA8-4646-9145-AC5AE9EED6D1}"/>
              </a:ext>
            </a:extLst>
          </p:cNvPr>
          <p:cNvGrpSpPr/>
          <p:nvPr/>
        </p:nvGrpSpPr>
        <p:grpSpPr>
          <a:xfrm>
            <a:off x="3670778" y="4673137"/>
            <a:ext cx="419333" cy="419333"/>
            <a:chOff x="1752673" y="495870"/>
            <a:chExt cx="538273" cy="538273"/>
          </a:xfrm>
        </p:grpSpPr>
        <p:sp>
          <p:nvSpPr>
            <p:cNvPr id="1289" name="Google Shape;620;p19">
              <a:extLst>
                <a:ext uri="{FF2B5EF4-FFF2-40B4-BE49-F238E27FC236}">
                  <a16:creationId xmlns:a16="http://schemas.microsoft.com/office/drawing/2014/main" id="{85F5538E-322B-0E47-9F94-252AD282E32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290" name="TextBox 1289">
              <a:extLst>
                <a:ext uri="{FF2B5EF4-FFF2-40B4-BE49-F238E27FC236}">
                  <a16:creationId xmlns:a16="http://schemas.microsoft.com/office/drawing/2014/main" id="{421EF799-B61E-8E4B-9A69-31DB4776156A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256" name="Group 1255">
            <a:extLst>
              <a:ext uri="{FF2B5EF4-FFF2-40B4-BE49-F238E27FC236}">
                <a16:creationId xmlns:a16="http://schemas.microsoft.com/office/drawing/2014/main" id="{A8EF3CB2-CD8F-F64C-AED4-B3F944FCAA6D}"/>
              </a:ext>
            </a:extLst>
          </p:cNvPr>
          <p:cNvGrpSpPr/>
          <p:nvPr/>
        </p:nvGrpSpPr>
        <p:grpSpPr>
          <a:xfrm>
            <a:off x="4113889" y="4673137"/>
            <a:ext cx="419333" cy="419333"/>
            <a:chOff x="1752673" y="495870"/>
            <a:chExt cx="538273" cy="538273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1287" name="Google Shape;620;p19">
              <a:extLst>
                <a:ext uri="{FF2B5EF4-FFF2-40B4-BE49-F238E27FC236}">
                  <a16:creationId xmlns:a16="http://schemas.microsoft.com/office/drawing/2014/main" id="{817B2361-DEF2-AE42-811A-4DCA111342C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288" name="TextBox 1287">
              <a:extLst>
                <a:ext uri="{FF2B5EF4-FFF2-40B4-BE49-F238E27FC236}">
                  <a16:creationId xmlns:a16="http://schemas.microsoft.com/office/drawing/2014/main" id="{88A84495-583E-C743-9AED-4F327A7E858E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257" name="Group 1256">
            <a:extLst>
              <a:ext uri="{FF2B5EF4-FFF2-40B4-BE49-F238E27FC236}">
                <a16:creationId xmlns:a16="http://schemas.microsoft.com/office/drawing/2014/main" id="{F62B4732-38C2-824F-A84F-470DCA497231}"/>
              </a:ext>
            </a:extLst>
          </p:cNvPr>
          <p:cNvGrpSpPr/>
          <p:nvPr/>
        </p:nvGrpSpPr>
        <p:grpSpPr>
          <a:xfrm>
            <a:off x="4557000" y="4673137"/>
            <a:ext cx="419333" cy="419333"/>
            <a:chOff x="1752673" y="495870"/>
            <a:chExt cx="538273" cy="538273"/>
          </a:xfrm>
        </p:grpSpPr>
        <p:sp>
          <p:nvSpPr>
            <p:cNvPr id="1285" name="Google Shape;620;p19">
              <a:extLst>
                <a:ext uri="{FF2B5EF4-FFF2-40B4-BE49-F238E27FC236}">
                  <a16:creationId xmlns:a16="http://schemas.microsoft.com/office/drawing/2014/main" id="{F919A733-34F9-CD4D-87E1-F81ABF09ECB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286" name="TextBox 1285">
              <a:extLst>
                <a:ext uri="{FF2B5EF4-FFF2-40B4-BE49-F238E27FC236}">
                  <a16:creationId xmlns:a16="http://schemas.microsoft.com/office/drawing/2014/main" id="{29D29CC7-6A2A-674E-AA5C-28B476F18082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258" name="Group 1257">
            <a:extLst>
              <a:ext uri="{FF2B5EF4-FFF2-40B4-BE49-F238E27FC236}">
                <a16:creationId xmlns:a16="http://schemas.microsoft.com/office/drawing/2014/main" id="{F9B557AD-30D1-0040-B71D-6B3B42E82A3E}"/>
              </a:ext>
            </a:extLst>
          </p:cNvPr>
          <p:cNvGrpSpPr/>
          <p:nvPr/>
        </p:nvGrpSpPr>
        <p:grpSpPr>
          <a:xfrm>
            <a:off x="5000111" y="4673137"/>
            <a:ext cx="419333" cy="419333"/>
            <a:chOff x="1752673" y="495870"/>
            <a:chExt cx="538273" cy="538273"/>
          </a:xfrm>
        </p:grpSpPr>
        <p:sp>
          <p:nvSpPr>
            <p:cNvPr id="1283" name="Google Shape;620;p19">
              <a:extLst>
                <a:ext uri="{FF2B5EF4-FFF2-40B4-BE49-F238E27FC236}">
                  <a16:creationId xmlns:a16="http://schemas.microsoft.com/office/drawing/2014/main" id="{DF6477FE-A412-4E45-A702-0C5F9E840D2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284" name="TextBox 1283">
              <a:extLst>
                <a:ext uri="{FF2B5EF4-FFF2-40B4-BE49-F238E27FC236}">
                  <a16:creationId xmlns:a16="http://schemas.microsoft.com/office/drawing/2014/main" id="{1850FACD-684C-BA42-8611-F2B738638E8A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259" name="Group 1258">
            <a:extLst>
              <a:ext uri="{FF2B5EF4-FFF2-40B4-BE49-F238E27FC236}">
                <a16:creationId xmlns:a16="http://schemas.microsoft.com/office/drawing/2014/main" id="{A844FE51-0011-D54E-9273-957CA817652C}"/>
              </a:ext>
            </a:extLst>
          </p:cNvPr>
          <p:cNvGrpSpPr/>
          <p:nvPr/>
        </p:nvGrpSpPr>
        <p:grpSpPr>
          <a:xfrm>
            <a:off x="5443222" y="4673137"/>
            <a:ext cx="419333" cy="419333"/>
            <a:chOff x="1752673" y="495870"/>
            <a:chExt cx="538273" cy="538273"/>
          </a:xfrm>
        </p:grpSpPr>
        <p:sp>
          <p:nvSpPr>
            <p:cNvPr id="1281" name="Google Shape;620;p19">
              <a:extLst>
                <a:ext uri="{FF2B5EF4-FFF2-40B4-BE49-F238E27FC236}">
                  <a16:creationId xmlns:a16="http://schemas.microsoft.com/office/drawing/2014/main" id="{9A271E3E-CE38-D24E-9BB0-8423A60E999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282" name="TextBox 1281">
              <a:extLst>
                <a:ext uri="{FF2B5EF4-FFF2-40B4-BE49-F238E27FC236}">
                  <a16:creationId xmlns:a16="http://schemas.microsoft.com/office/drawing/2014/main" id="{A2C63A3A-AE9F-A146-AB99-EA19A208AC60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260" name="Group 1259">
            <a:extLst>
              <a:ext uri="{FF2B5EF4-FFF2-40B4-BE49-F238E27FC236}">
                <a16:creationId xmlns:a16="http://schemas.microsoft.com/office/drawing/2014/main" id="{715A38F7-F912-6140-B788-7F3F6AEAE6AD}"/>
              </a:ext>
            </a:extLst>
          </p:cNvPr>
          <p:cNvGrpSpPr/>
          <p:nvPr/>
        </p:nvGrpSpPr>
        <p:grpSpPr>
          <a:xfrm>
            <a:off x="6329444" y="4673137"/>
            <a:ext cx="419333" cy="419333"/>
            <a:chOff x="1752673" y="495870"/>
            <a:chExt cx="538273" cy="538273"/>
          </a:xfrm>
          <a:solidFill>
            <a:schemeClr val="bg2">
              <a:lumMod val="90000"/>
            </a:schemeClr>
          </a:solidFill>
        </p:grpSpPr>
        <p:sp>
          <p:nvSpPr>
            <p:cNvPr id="1279" name="Google Shape;620;p19">
              <a:extLst>
                <a:ext uri="{FF2B5EF4-FFF2-40B4-BE49-F238E27FC236}">
                  <a16:creationId xmlns:a16="http://schemas.microsoft.com/office/drawing/2014/main" id="{E5A105C0-4F23-0D4F-A046-338ED0AD8B1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280" name="TextBox 1279">
              <a:extLst>
                <a:ext uri="{FF2B5EF4-FFF2-40B4-BE49-F238E27FC236}">
                  <a16:creationId xmlns:a16="http://schemas.microsoft.com/office/drawing/2014/main" id="{43568C6A-B50F-0C42-9977-C185FD9DB7BE}"/>
                </a:ext>
              </a:extLst>
            </p:cNvPr>
            <p:cNvSpPr txBox="1"/>
            <p:nvPr/>
          </p:nvSpPr>
          <p:spPr>
            <a:xfrm>
              <a:off x="1836411" y="564950"/>
              <a:ext cx="370795" cy="43458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0</a:t>
              </a:r>
            </a:p>
          </p:txBody>
        </p:sp>
      </p:grpSp>
      <p:grpSp>
        <p:nvGrpSpPr>
          <p:cNvPr id="1261" name="Group 1260">
            <a:extLst>
              <a:ext uri="{FF2B5EF4-FFF2-40B4-BE49-F238E27FC236}">
                <a16:creationId xmlns:a16="http://schemas.microsoft.com/office/drawing/2014/main" id="{715D6315-F06B-7B46-9AC5-EFA33D9689BF}"/>
              </a:ext>
            </a:extLst>
          </p:cNvPr>
          <p:cNvGrpSpPr/>
          <p:nvPr/>
        </p:nvGrpSpPr>
        <p:grpSpPr>
          <a:xfrm>
            <a:off x="5886333" y="4673137"/>
            <a:ext cx="419333" cy="419333"/>
            <a:chOff x="1752673" y="495870"/>
            <a:chExt cx="538273" cy="538273"/>
          </a:xfrm>
        </p:grpSpPr>
        <p:sp>
          <p:nvSpPr>
            <p:cNvPr id="1277" name="Google Shape;620;p19">
              <a:extLst>
                <a:ext uri="{FF2B5EF4-FFF2-40B4-BE49-F238E27FC236}">
                  <a16:creationId xmlns:a16="http://schemas.microsoft.com/office/drawing/2014/main" id="{DBC19FD3-FFD1-2D4E-871C-BAFE2E4263E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278" name="TextBox 1277">
              <a:extLst>
                <a:ext uri="{FF2B5EF4-FFF2-40B4-BE49-F238E27FC236}">
                  <a16:creationId xmlns:a16="http://schemas.microsoft.com/office/drawing/2014/main" id="{2ECC8739-713B-644B-99BB-58A025DBEDD9}"/>
                </a:ext>
              </a:extLst>
            </p:cNvPr>
            <p:cNvSpPr txBox="1"/>
            <p:nvPr/>
          </p:nvSpPr>
          <p:spPr>
            <a:xfrm>
              <a:off x="1903244" y="564950"/>
              <a:ext cx="237128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262" name="Group 1261">
            <a:extLst>
              <a:ext uri="{FF2B5EF4-FFF2-40B4-BE49-F238E27FC236}">
                <a16:creationId xmlns:a16="http://schemas.microsoft.com/office/drawing/2014/main" id="{E327EF03-43DA-6647-AB9E-615D9B7FE4C6}"/>
              </a:ext>
            </a:extLst>
          </p:cNvPr>
          <p:cNvGrpSpPr/>
          <p:nvPr/>
        </p:nvGrpSpPr>
        <p:grpSpPr>
          <a:xfrm>
            <a:off x="6772555" y="4673137"/>
            <a:ext cx="419333" cy="419333"/>
            <a:chOff x="1752673" y="495870"/>
            <a:chExt cx="538273" cy="538273"/>
          </a:xfrm>
        </p:grpSpPr>
        <p:sp>
          <p:nvSpPr>
            <p:cNvPr id="1275" name="Google Shape;620;p19">
              <a:extLst>
                <a:ext uri="{FF2B5EF4-FFF2-40B4-BE49-F238E27FC236}">
                  <a16:creationId xmlns:a16="http://schemas.microsoft.com/office/drawing/2014/main" id="{FC5D8A81-3F0D-1641-A2C0-4BABF687E66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276" name="TextBox 1275">
              <a:extLst>
                <a:ext uri="{FF2B5EF4-FFF2-40B4-BE49-F238E27FC236}">
                  <a16:creationId xmlns:a16="http://schemas.microsoft.com/office/drawing/2014/main" id="{D3A95708-A7B3-BE49-92BC-2FA141A9FFBC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263" name="Group 1262">
            <a:extLst>
              <a:ext uri="{FF2B5EF4-FFF2-40B4-BE49-F238E27FC236}">
                <a16:creationId xmlns:a16="http://schemas.microsoft.com/office/drawing/2014/main" id="{D1A527B0-4060-3146-9D09-465E3106B50C}"/>
              </a:ext>
            </a:extLst>
          </p:cNvPr>
          <p:cNvGrpSpPr/>
          <p:nvPr/>
        </p:nvGrpSpPr>
        <p:grpSpPr>
          <a:xfrm>
            <a:off x="7215666" y="4673137"/>
            <a:ext cx="419333" cy="419333"/>
            <a:chOff x="1752673" y="495870"/>
            <a:chExt cx="538273" cy="538273"/>
          </a:xfrm>
        </p:grpSpPr>
        <p:sp>
          <p:nvSpPr>
            <p:cNvPr id="1273" name="Google Shape;620;p19">
              <a:extLst>
                <a:ext uri="{FF2B5EF4-FFF2-40B4-BE49-F238E27FC236}">
                  <a16:creationId xmlns:a16="http://schemas.microsoft.com/office/drawing/2014/main" id="{B18D809B-F95C-BB41-9EDF-C0E493A3749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274" name="TextBox 1273">
              <a:extLst>
                <a:ext uri="{FF2B5EF4-FFF2-40B4-BE49-F238E27FC236}">
                  <a16:creationId xmlns:a16="http://schemas.microsoft.com/office/drawing/2014/main" id="{4E8D461B-BF34-034A-9E8B-24B5ECC1E002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264" name="Group 1263">
            <a:extLst>
              <a:ext uri="{FF2B5EF4-FFF2-40B4-BE49-F238E27FC236}">
                <a16:creationId xmlns:a16="http://schemas.microsoft.com/office/drawing/2014/main" id="{5A7BA036-DAEF-304F-80A3-156DDDB306BA}"/>
              </a:ext>
            </a:extLst>
          </p:cNvPr>
          <p:cNvGrpSpPr/>
          <p:nvPr/>
        </p:nvGrpSpPr>
        <p:grpSpPr>
          <a:xfrm>
            <a:off x="7658777" y="4673137"/>
            <a:ext cx="419333" cy="419333"/>
            <a:chOff x="1752673" y="495870"/>
            <a:chExt cx="538273" cy="538273"/>
          </a:xfrm>
          <a:solidFill>
            <a:schemeClr val="bg2">
              <a:lumMod val="90000"/>
            </a:schemeClr>
          </a:solidFill>
        </p:grpSpPr>
        <p:sp>
          <p:nvSpPr>
            <p:cNvPr id="1271" name="Google Shape;620;p19">
              <a:extLst>
                <a:ext uri="{FF2B5EF4-FFF2-40B4-BE49-F238E27FC236}">
                  <a16:creationId xmlns:a16="http://schemas.microsoft.com/office/drawing/2014/main" id="{04793C65-9E3C-1547-841C-6EE94EBE319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272" name="TextBox 1271">
              <a:extLst>
                <a:ext uri="{FF2B5EF4-FFF2-40B4-BE49-F238E27FC236}">
                  <a16:creationId xmlns:a16="http://schemas.microsoft.com/office/drawing/2014/main" id="{888F41C2-91AB-D64B-9359-ACAC049427B3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265" name="Group 1264">
            <a:extLst>
              <a:ext uri="{FF2B5EF4-FFF2-40B4-BE49-F238E27FC236}">
                <a16:creationId xmlns:a16="http://schemas.microsoft.com/office/drawing/2014/main" id="{88169B96-D35F-E149-8BB2-3AA6B15813E4}"/>
              </a:ext>
            </a:extLst>
          </p:cNvPr>
          <p:cNvGrpSpPr/>
          <p:nvPr/>
        </p:nvGrpSpPr>
        <p:grpSpPr>
          <a:xfrm>
            <a:off x="8101888" y="4673137"/>
            <a:ext cx="419333" cy="419333"/>
            <a:chOff x="1752673" y="495870"/>
            <a:chExt cx="538273" cy="538273"/>
          </a:xfrm>
          <a:solidFill>
            <a:schemeClr val="bg2">
              <a:lumMod val="90000"/>
            </a:schemeClr>
          </a:solidFill>
        </p:grpSpPr>
        <p:sp>
          <p:nvSpPr>
            <p:cNvPr id="1269" name="Google Shape;620;p19">
              <a:extLst>
                <a:ext uri="{FF2B5EF4-FFF2-40B4-BE49-F238E27FC236}">
                  <a16:creationId xmlns:a16="http://schemas.microsoft.com/office/drawing/2014/main" id="{05E97A93-714D-644D-B061-C96C352FDB3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270" name="TextBox 1269">
              <a:extLst>
                <a:ext uri="{FF2B5EF4-FFF2-40B4-BE49-F238E27FC236}">
                  <a16:creationId xmlns:a16="http://schemas.microsoft.com/office/drawing/2014/main" id="{C822F8EA-4725-EB4B-ABA8-1280C74A5428}"/>
                </a:ext>
              </a:extLst>
            </p:cNvPr>
            <p:cNvSpPr txBox="1"/>
            <p:nvPr/>
          </p:nvSpPr>
          <p:spPr>
            <a:xfrm>
              <a:off x="1903244" y="564950"/>
              <a:ext cx="237128" cy="43458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266" name="Group 1265">
            <a:extLst>
              <a:ext uri="{FF2B5EF4-FFF2-40B4-BE49-F238E27FC236}">
                <a16:creationId xmlns:a16="http://schemas.microsoft.com/office/drawing/2014/main" id="{7136C2AA-BE03-5041-83C2-1E7E3DAD6019}"/>
              </a:ext>
            </a:extLst>
          </p:cNvPr>
          <p:cNvGrpSpPr/>
          <p:nvPr/>
        </p:nvGrpSpPr>
        <p:grpSpPr>
          <a:xfrm>
            <a:off x="8545000" y="4673137"/>
            <a:ext cx="419333" cy="419333"/>
            <a:chOff x="1752673" y="495870"/>
            <a:chExt cx="538273" cy="538273"/>
          </a:xfrm>
          <a:solidFill>
            <a:schemeClr val="bg2">
              <a:lumMod val="90000"/>
            </a:schemeClr>
          </a:solidFill>
        </p:grpSpPr>
        <p:sp>
          <p:nvSpPr>
            <p:cNvPr id="1267" name="Google Shape;620;p19">
              <a:extLst>
                <a:ext uri="{FF2B5EF4-FFF2-40B4-BE49-F238E27FC236}">
                  <a16:creationId xmlns:a16="http://schemas.microsoft.com/office/drawing/2014/main" id="{B90C1ADE-0412-3641-9C5A-5365EF5D236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268" name="TextBox 1267">
              <a:extLst>
                <a:ext uri="{FF2B5EF4-FFF2-40B4-BE49-F238E27FC236}">
                  <a16:creationId xmlns:a16="http://schemas.microsoft.com/office/drawing/2014/main" id="{35861058-A96A-284F-8F08-A28FF97469BA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294" name="Group 1293">
            <a:extLst>
              <a:ext uri="{FF2B5EF4-FFF2-40B4-BE49-F238E27FC236}">
                <a16:creationId xmlns:a16="http://schemas.microsoft.com/office/drawing/2014/main" id="{92201875-9DAD-1F45-BA8E-2726EBBA4C29}"/>
              </a:ext>
            </a:extLst>
          </p:cNvPr>
          <p:cNvGrpSpPr/>
          <p:nvPr/>
        </p:nvGrpSpPr>
        <p:grpSpPr>
          <a:xfrm>
            <a:off x="3227667" y="5254658"/>
            <a:ext cx="419333" cy="419333"/>
            <a:chOff x="1752673" y="495870"/>
            <a:chExt cx="538273" cy="538273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1331" name="Google Shape;620;p19">
              <a:extLst>
                <a:ext uri="{FF2B5EF4-FFF2-40B4-BE49-F238E27FC236}">
                  <a16:creationId xmlns:a16="http://schemas.microsoft.com/office/drawing/2014/main" id="{BE977582-60DE-7D46-A2E2-885DB994D81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332" name="TextBox 1331">
              <a:extLst>
                <a:ext uri="{FF2B5EF4-FFF2-40B4-BE49-F238E27FC236}">
                  <a16:creationId xmlns:a16="http://schemas.microsoft.com/office/drawing/2014/main" id="{D051F363-BE79-554E-993E-7F01D2666DEB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295" name="Group 1294">
            <a:extLst>
              <a:ext uri="{FF2B5EF4-FFF2-40B4-BE49-F238E27FC236}">
                <a16:creationId xmlns:a16="http://schemas.microsoft.com/office/drawing/2014/main" id="{D04D474F-D518-714C-8A42-DDCBE0895C2D}"/>
              </a:ext>
            </a:extLst>
          </p:cNvPr>
          <p:cNvGrpSpPr/>
          <p:nvPr/>
        </p:nvGrpSpPr>
        <p:grpSpPr>
          <a:xfrm>
            <a:off x="3670778" y="5254658"/>
            <a:ext cx="419333" cy="419333"/>
            <a:chOff x="1752673" y="495870"/>
            <a:chExt cx="538273" cy="538273"/>
          </a:xfrm>
        </p:grpSpPr>
        <p:sp>
          <p:nvSpPr>
            <p:cNvPr id="1329" name="Google Shape;620;p19">
              <a:extLst>
                <a:ext uri="{FF2B5EF4-FFF2-40B4-BE49-F238E27FC236}">
                  <a16:creationId xmlns:a16="http://schemas.microsoft.com/office/drawing/2014/main" id="{F1F291C1-5DEE-1741-A0B0-355633437C2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330" name="TextBox 1329">
              <a:extLst>
                <a:ext uri="{FF2B5EF4-FFF2-40B4-BE49-F238E27FC236}">
                  <a16:creationId xmlns:a16="http://schemas.microsoft.com/office/drawing/2014/main" id="{BE936E4D-7602-F045-9D60-CBF870A7D0DD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296" name="Group 1295">
            <a:extLst>
              <a:ext uri="{FF2B5EF4-FFF2-40B4-BE49-F238E27FC236}">
                <a16:creationId xmlns:a16="http://schemas.microsoft.com/office/drawing/2014/main" id="{9001C661-0F5A-2D4B-8715-A7BFD93EBCA6}"/>
              </a:ext>
            </a:extLst>
          </p:cNvPr>
          <p:cNvGrpSpPr/>
          <p:nvPr/>
        </p:nvGrpSpPr>
        <p:grpSpPr>
          <a:xfrm>
            <a:off x="4113889" y="5254658"/>
            <a:ext cx="419333" cy="419333"/>
            <a:chOff x="1752673" y="495870"/>
            <a:chExt cx="538273" cy="538273"/>
          </a:xfrm>
        </p:grpSpPr>
        <p:sp>
          <p:nvSpPr>
            <p:cNvPr id="1327" name="Google Shape;620;p19">
              <a:extLst>
                <a:ext uri="{FF2B5EF4-FFF2-40B4-BE49-F238E27FC236}">
                  <a16:creationId xmlns:a16="http://schemas.microsoft.com/office/drawing/2014/main" id="{EEDECE6B-E6E7-0940-9C9E-7751FF79817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328" name="TextBox 1327">
              <a:extLst>
                <a:ext uri="{FF2B5EF4-FFF2-40B4-BE49-F238E27FC236}">
                  <a16:creationId xmlns:a16="http://schemas.microsoft.com/office/drawing/2014/main" id="{6D4E64E9-6D6B-E24E-8FAF-4CFBFE50AAB3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297" name="Group 1296">
            <a:extLst>
              <a:ext uri="{FF2B5EF4-FFF2-40B4-BE49-F238E27FC236}">
                <a16:creationId xmlns:a16="http://schemas.microsoft.com/office/drawing/2014/main" id="{C6F001FD-04F5-E74E-A9E2-A00CF2D5E451}"/>
              </a:ext>
            </a:extLst>
          </p:cNvPr>
          <p:cNvGrpSpPr/>
          <p:nvPr/>
        </p:nvGrpSpPr>
        <p:grpSpPr>
          <a:xfrm>
            <a:off x="4557000" y="5254658"/>
            <a:ext cx="419333" cy="419333"/>
            <a:chOff x="1752673" y="495870"/>
            <a:chExt cx="538273" cy="538273"/>
          </a:xfrm>
        </p:grpSpPr>
        <p:sp>
          <p:nvSpPr>
            <p:cNvPr id="1325" name="Google Shape;620;p19">
              <a:extLst>
                <a:ext uri="{FF2B5EF4-FFF2-40B4-BE49-F238E27FC236}">
                  <a16:creationId xmlns:a16="http://schemas.microsoft.com/office/drawing/2014/main" id="{30B3D044-D4EC-294A-A193-3F3A68A0621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326" name="TextBox 1325">
              <a:extLst>
                <a:ext uri="{FF2B5EF4-FFF2-40B4-BE49-F238E27FC236}">
                  <a16:creationId xmlns:a16="http://schemas.microsoft.com/office/drawing/2014/main" id="{FD6069C4-4CF0-7B41-8C23-2F7CF70A2B9E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298" name="Group 1297">
            <a:extLst>
              <a:ext uri="{FF2B5EF4-FFF2-40B4-BE49-F238E27FC236}">
                <a16:creationId xmlns:a16="http://schemas.microsoft.com/office/drawing/2014/main" id="{99C5518C-7ACB-5E43-BEE2-BD0E1DA54E72}"/>
              </a:ext>
            </a:extLst>
          </p:cNvPr>
          <p:cNvGrpSpPr/>
          <p:nvPr/>
        </p:nvGrpSpPr>
        <p:grpSpPr>
          <a:xfrm>
            <a:off x="5000111" y="5254658"/>
            <a:ext cx="419333" cy="419333"/>
            <a:chOff x="1752673" y="495870"/>
            <a:chExt cx="538273" cy="538273"/>
          </a:xfrm>
        </p:grpSpPr>
        <p:sp>
          <p:nvSpPr>
            <p:cNvPr id="1323" name="Google Shape;620;p19">
              <a:extLst>
                <a:ext uri="{FF2B5EF4-FFF2-40B4-BE49-F238E27FC236}">
                  <a16:creationId xmlns:a16="http://schemas.microsoft.com/office/drawing/2014/main" id="{06A1F681-E71E-FD4F-819C-5114885B089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324" name="TextBox 1323">
              <a:extLst>
                <a:ext uri="{FF2B5EF4-FFF2-40B4-BE49-F238E27FC236}">
                  <a16:creationId xmlns:a16="http://schemas.microsoft.com/office/drawing/2014/main" id="{C47954A4-9AD5-164D-ABE9-D69ACF5FC094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299" name="Group 1298">
            <a:extLst>
              <a:ext uri="{FF2B5EF4-FFF2-40B4-BE49-F238E27FC236}">
                <a16:creationId xmlns:a16="http://schemas.microsoft.com/office/drawing/2014/main" id="{0200F47B-2066-8844-A945-61F79003DEAF}"/>
              </a:ext>
            </a:extLst>
          </p:cNvPr>
          <p:cNvGrpSpPr/>
          <p:nvPr/>
        </p:nvGrpSpPr>
        <p:grpSpPr>
          <a:xfrm>
            <a:off x="5443222" y="5254658"/>
            <a:ext cx="419333" cy="419333"/>
            <a:chOff x="1752673" y="495870"/>
            <a:chExt cx="538273" cy="538273"/>
          </a:xfrm>
        </p:grpSpPr>
        <p:sp>
          <p:nvSpPr>
            <p:cNvPr id="1321" name="Google Shape;620;p19">
              <a:extLst>
                <a:ext uri="{FF2B5EF4-FFF2-40B4-BE49-F238E27FC236}">
                  <a16:creationId xmlns:a16="http://schemas.microsoft.com/office/drawing/2014/main" id="{B747E8C8-DDA4-664F-9667-144C4F2B2DD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322" name="TextBox 1321">
              <a:extLst>
                <a:ext uri="{FF2B5EF4-FFF2-40B4-BE49-F238E27FC236}">
                  <a16:creationId xmlns:a16="http://schemas.microsoft.com/office/drawing/2014/main" id="{7BE4BFF6-A06D-A241-B069-A2AD4B64715A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300" name="Group 1299">
            <a:extLst>
              <a:ext uri="{FF2B5EF4-FFF2-40B4-BE49-F238E27FC236}">
                <a16:creationId xmlns:a16="http://schemas.microsoft.com/office/drawing/2014/main" id="{4B732B4C-511A-0F44-B430-BB0ACD55633C}"/>
              </a:ext>
            </a:extLst>
          </p:cNvPr>
          <p:cNvGrpSpPr/>
          <p:nvPr/>
        </p:nvGrpSpPr>
        <p:grpSpPr>
          <a:xfrm>
            <a:off x="6329444" y="5254658"/>
            <a:ext cx="419333" cy="419333"/>
            <a:chOff x="1752673" y="495870"/>
            <a:chExt cx="538273" cy="538273"/>
          </a:xfrm>
        </p:grpSpPr>
        <p:sp>
          <p:nvSpPr>
            <p:cNvPr id="1319" name="Google Shape;620;p19">
              <a:extLst>
                <a:ext uri="{FF2B5EF4-FFF2-40B4-BE49-F238E27FC236}">
                  <a16:creationId xmlns:a16="http://schemas.microsoft.com/office/drawing/2014/main" id="{EDBD4BEC-9EE0-D645-805D-0765E6B77BB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320" name="TextBox 1319">
              <a:extLst>
                <a:ext uri="{FF2B5EF4-FFF2-40B4-BE49-F238E27FC236}">
                  <a16:creationId xmlns:a16="http://schemas.microsoft.com/office/drawing/2014/main" id="{F1D1C1A2-6D8D-5247-88A5-A051E1369717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301" name="Group 1300">
            <a:extLst>
              <a:ext uri="{FF2B5EF4-FFF2-40B4-BE49-F238E27FC236}">
                <a16:creationId xmlns:a16="http://schemas.microsoft.com/office/drawing/2014/main" id="{6A1E9B17-37AF-5F49-90C8-E2FCE1586C1D}"/>
              </a:ext>
            </a:extLst>
          </p:cNvPr>
          <p:cNvGrpSpPr/>
          <p:nvPr/>
        </p:nvGrpSpPr>
        <p:grpSpPr>
          <a:xfrm>
            <a:off x="5886333" y="5254658"/>
            <a:ext cx="419333" cy="419333"/>
            <a:chOff x="1752673" y="495870"/>
            <a:chExt cx="538273" cy="538273"/>
          </a:xfrm>
        </p:grpSpPr>
        <p:sp>
          <p:nvSpPr>
            <p:cNvPr id="1317" name="Google Shape;620;p19">
              <a:extLst>
                <a:ext uri="{FF2B5EF4-FFF2-40B4-BE49-F238E27FC236}">
                  <a16:creationId xmlns:a16="http://schemas.microsoft.com/office/drawing/2014/main" id="{FCB54350-EE4B-5143-8876-BA32173919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318" name="TextBox 1317">
              <a:extLst>
                <a:ext uri="{FF2B5EF4-FFF2-40B4-BE49-F238E27FC236}">
                  <a16:creationId xmlns:a16="http://schemas.microsoft.com/office/drawing/2014/main" id="{A847E730-A0B6-C44D-BF46-719A5E9B0527}"/>
                </a:ext>
              </a:extLst>
            </p:cNvPr>
            <p:cNvSpPr txBox="1"/>
            <p:nvPr/>
          </p:nvSpPr>
          <p:spPr>
            <a:xfrm>
              <a:off x="1903244" y="564950"/>
              <a:ext cx="237128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302" name="Group 1301">
            <a:extLst>
              <a:ext uri="{FF2B5EF4-FFF2-40B4-BE49-F238E27FC236}">
                <a16:creationId xmlns:a16="http://schemas.microsoft.com/office/drawing/2014/main" id="{3E9D1397-3020-1942-A254-2711B7F93444}"/>
              </a:ext>
            </a:extLst>
          </p:cNvPr>
          <p:cNvGrpSpPr/>
          <p:nvPr/>
        </p:nvGrpSpPr>
        <p:grpSpPr>
          <a:xfrm>
            <a:off x="6772555" y="5254658"/>
            <a:ext cx="419333" cy="419333"/>
            <a:chOff x="1752673" y="495870"/>
            <a:chExt cx="538273" cy="538273"/>
          </a:xfrm>
          <a:solidFill>
            <a:schemeClr val="bg2">
              <a:lumMod val="90000"/>
            </a:schemeClr>
          </a:solidFill>
        </p:grpSpPr>
        <p:sp>
          <p:nvSpPr>
            <p:cNvPr id="1315" name="Google Shape;620;p19">
              <a:extLst>
                <a:ext uri="{FF2B5EF4-FFF2-40B4-BE49-F238E27FC236}">
                  <a16:creationId xmlns:a16="http://schemas.microsoft.com/office/drawing/2014/main" id="{F62C41BC-32AF-5B49-BAF9-1D192DE8B88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316" name="TextBox 1315">
              <a:extLst>
                <a:ext uri="{FF2B5EF4-FFF2-40B4-BE49-F238E27FC236}">
                  <a16:creationId xmlns:a16="http://schemas.microsoft.com/office/drawing/2014/main" id="{C055B835-18E3-5143-97D5-EACFD3CE1870}"/>
                </a:ext>
              </a:extLst>
            </p:cNvPr>
            <p:cNvSpPr txBox="1"/>
            <p:nvPr/>
          </p:nvSpPr>
          <p:spPr>
            <a:xfrm>
              <a:off x="1836411" y="564950"/>
              <a:ext cx="370795" cy="43458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0</a:t>
              </a:r>
            </a:p>
          </p:txBody>
        </p:sp>
      </p:grpSp>
      <p:grpSp>
        <p:nvGrpSpPr>
          <p:cNvPr id="1303" name="Group 1302">
            <a:extLst>
              <a:ext uri="{FF2B5EF4-FFF2-40B4-BE49-F238E27FC236}">
                <a16:creationId xmlns:a16="http://schemas.microsoft.com/office/drawing/2014/main" id="{47006EAC-BC46-414D-9500-D882B0D9B4C3}"/>
              </a:ext>
            </a:extLst>
          </p:cNvPr>
          <p:cNvGrpSpPr/>
          <p:nvPr/>
        </p:nvGrpSpPr>
        <p:grpSpPr>
          <a:xfrm>
            <a:off x="7215666" y="5254658"/>
            <a:ext cx="419333" cy="419333"/>
            <a:chOff x="1752673" y="495870"/>
            <a:chExt cx="538273" cy="538273"/>
          </a:xfrm>
        </p:grpSpPr>
        <p:sp>
          <p:nvSpPr>
            <p:cNvPr id="1313" name="Google Shape;620;p19">
              <a:extLst>
                <a:ext uri="{FF2B5EF4-FFF2-40B4-BE49-F238E27FC236}">
                  <a16:creationId xmlns:a16="http://schemas.microsoft.com/office/drawing/2014/main" id="{ABD49B86-7825-974A-AAAC-8C1832E1949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314" name="TextBox 1313">
              <a:extLst>
                <a:ext uri="{FF2B5EF4-FFF2-40B4-BE49-F238E27FC236}">
                  <a16:creationId xmlns:a16="http://schemas.microsoft.com/office/drawing/2014/main" id="{82E88494-4E81-9549-9160-D63277651D15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304" name="Group 1303">
            <a:extLst>
              <a:ext uri="{FF2B5EF4-FFF2-40B4-BE49-F238E27FC236}">
                <a16:creationId xmlns:a16="http://schemas.microsoft.com/office/drawing/2014/main" id="{E8306EA7-5787-DB42-AA5C-15431437A8B8}"/>
              </a:ext>
            </a:extLst>
          </p:cNvPr>
          <p:cNvGrpSpPr/>
          <p:nvPr/>
        </p:nvGrpSpPr>
        <p:grpSpPr>
          <a:xfrm>
            <a:off x="7658777" y="5254658"/>
            <a:ext cx="419333" cy="419333"/>
            <a:chOff x="1752673" y="495870"/>
            <a:chExt cx="538273" cy="538273"/>
          </a:xfrm>
          <a:solidFill>
            <a:schemeClr val="bg2">
              <a:lumMod val="90000"/>
            </a:schemeClr>
          </a:solidFill>
        </p:grpSpPr>
        <p:sp>
          <p:nvSpPr>
            <p:cNvPr id="1311" name="Google Shape;620;p19">
              <a:extLst>
                <a:ext uri="{FF2B5EF4-FFF2-40B4-BE49-F238E27FC236}">
                  <a16:creationId xmlns:a16="http://schemas.microsoft.com/office/drawing/2014/main" id="{1F59C1FA-84A1-9147-8626-38B7FA05226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312" name="TextBox 1311">
              <a:extLst>
                <a:ext uri="{FF2B5EF4-FFF2-40B4-BE49-F238E27FC236}">
                  <a16:creationId xmlns:a16="http://schemas.microsoft.com/office/drawing/2014/main" id="{35C3BBF4-6456-5346-BBD3-32A0598AE3CC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305" name="Group 1304">
            <a:extLst>
              <a:ext uri="{FF2B5EF4-FFF2-40B4-BE49-F238E27FC236}">
                <a16:creationId xmlns:a16="http://schemas.microsoft.com/office/drawing/2014/main" id="{ADCD2ED9-5EB5-7B4C-AF6B-9D22C55E05CD}"/>
              </a:ext>
            </a:extLst>
          </p:cNvPr>
          <p:cNvGrpSpPr/>
          <p:nvPr/>
        </p:nvGrpSpPr>
        <p:grpSpPr>
          <a:xfrm>
            <a:off x="8101888" y="5254658"/>
            <a:ext cx="419333" cy="419333"/>
            <a:chOff x="1752673" y="495870"/>
            <a:chExt cx="538273" cy="538273"/>
          </a:xfrm>
          <a:solidFill>
            <a:schemeClr val="bg2">
              <a:lumMod val="90000"/>
            </a:schemeClr>
          </a:solidFill>
        </p:grpSpPr>
        <p:sp>
          <p:nvSpPr>
            <p:cNvPr id="1309" name="Google Shape;620;p19">
              <a:extLst>
                <a:ext uri="{FF2B5EF4-FFF2-40B4-BE49-F238E27FC236}">
                  <a16:creationId xmlns:a16="http://schemas.microsoft.com/office/drawing/2014/main" id="{CD4EADFD-7415-A945-B0FE-CAD9270E130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310" name="TextBox 1309">
              <a:extLst>
                <a:ext uri="{FF2B5EF4-FFF2-40B4-BE49-F238E27FC236}">
                  <a16:creationId xmlns:a16="http://schemas.microsoft.com/office/drawing/2014/main" id="{D5F67218-0A2B-504C-894A-EA82F26193CF}"/>
                </a:ext>
              </a:extLst>
            </p:cNvPr>
            <p:cNvSpPr txBox="1"/>
            <p:nvPr/>
          </p:nvSpPr>
          <p:spPr>
            <a:xfrm>
              <a:off x="1903244" y="564950"/>
              <a:ext cx="237128" cy="43458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306" name="Group 1305">
            <a:extLst>
              <a:ext uri="{FF2B5EF4-FFF2-40B4-BE49-F238E27FC236}">
                <a16:creationId xmlns:a16="http://schemas.microsoft.com/office/drawing/2014/main" id="{9FA45357-37CD-974B-BE3C-ECBB155C3CCC}"/>
              </a:ext>
            </a:extLst>
          </p:cNvPr>
          <p:cNvGrpSpPr/>
          <p:nvPr/>
        </p:nvGrpSpPr>
        <p:grpSpPr>
          <a:xfrm>
            <a:off x="8545000" y="5254658"/>
            <a:ext cx="419333" cy="419333"/>
            <a:chOff x="1752673" y="495870"/>
            <a:chExt cx="538273" cy="538273"/>
          </a:xfrm>
          <a:solidFill>
            <a:schemeClr val="bg2">
              <a:lumMod val="90000"/>
            </a:schemeClr>
          </a:solidFill>
        </p:grpSpPr>
        <p:sp>
          <p:nvSpPr>
            <p:cNvPr id="1307" name="Google Shape;620;p19">
              <a:extLst>
                <a:ext uri="{FF2B5EF4-FFF2-40B4-BE49-F238E27FC236}">
                  <a16:creationId xmlns:a16="http://schemas.microsoft.com/office/drawing/2014/main" id="{231CB483-85B3-FE4D-8431-7250429B56A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308" name="TextBox 1307">
              <a:extLst>
                <a:ext uri="{FF2B5EF4-FFF2-40B4-BE49-F238E27FC236}">
                  <a16:creationId xmlns:a16="http://schemas.microsoft.com/office/drawing/2014/main" id="{E683E9AA-8536-B149-9106-6D0E4743842A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334" name="Group 1333">
            <a:extLst>
              <a:ext uri="{FF2B5EF4-FFF2-40B4-BE49-F238E27FC236}">
                <a16:creationId xmlns:a16="http://schemas.microsoft.com/office/drawing/2014/main" id="{D8F61797-1E89-1E42-AB0A-F2877C649097}"/>
              </a:ext>
            </a:extLst>
          </p:cNvPr>
          <p:cNvGrpSpPr/>
          <p:nvPr/>
        </p:nvGrpSpPr>
        <p:grpSpPr>
          <a:xfrm>
            <a:off x="3227667" y="5836176"/>
            <a:ext cx="419333" cy="419333"/>
            <a:chOff x="1752673" y="495870"/>
            <a:chExt cx="538273" cy="538273"/>
          </a:xfrm>
        </p:grpSpPr>
        <p:sp>
          <p:nvSpPr>
            <p:cNvPr id="1371" name="Google Shape;620;p19">
              <a:extLst>
                <a:ext uri="{FF2B5EF4-FFF2-40B4-BE49-F238E27FC236}">
                  <a16:creationId xmlns:a16="http://schemas.microsoft.com/office/drawing/2014/main" id="{A814F4A7-BAEA-AA4F-81E0-C79C36F14A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372" name="TextBox 1371">
              <a:extLst>
                <a:ext uri="{FF2B5EF4-FFF2-40B4-BE49-F238E27FC236}">
                  <a16:creationId xmlns:a16="http://schemas.microsoft.com/office/drawing/2014/main" id="{E7D08740-E52E-7041-B605-47D357734476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335" name="Group 1334">
            <a:extLst>
              <a:ext uri="{FF2B5EF4-FFF2-40B4-BE49-F238E27FC236}">
                <a16:creationId xmlns:a16="http://schemas.microsoft.com/office/drawing/2014/main" id="{4D5C043F-9700-694E-8011-F6CF6B30F392}"/>
              </a:ext>
            </a:extLst>
          </p:cNvPr>
          <p:cNvGrpSpPr/>
          <p:nvPr/>
        </p:nvGrpSpPr>
        <p:grpSpPr>
          <a:xfrm>
            <a:off x="3670778" y="5836176"/>
            <a:ext cx="419333" cy="419333"/>
            <a:chOff x="1752673" y="495870"/>
            <a:chExt cx="538273" cy="538273"/>
          </a:xfrm>
        </p:grpSpPr>
        <p:sp>
          <p:nvSpPr>
            <p:cNvPr id="1369" name="Google Shape;620;p19">
              <a:extLst>
                <a:ext uri="{FF2B5EF4-FFF2-40B4-BE49-F238E27FC236}">
                  <a16:creationId xmlns:a16="http://schemas.microsoft.com/office/drawing/2014/main" id="{AA67B407-4CDB-5143-A6CF-4DC7858CB2A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370" name="TextBox 1369">
              <a:extLst>
                <a:ext uri="{FF2B5EF4-FFF2-40B4-BE49-F238E27FC236}">
                  <a16:creationId xmlns:a16="http://schemas.microsoft.com/office/drawing/2014/main" id="{E86F4074-0269-BD4B-B0FB-D8122FED612B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336" name="Group 1335">
            <a:extLst>
              <a:ext uri="{FF2B5EF4-FFF2-40B4-BE49-F238E27FC236}">
                <a16:creationId xmlns:a16="http://schemas.microsoft.com/office/drawing/2014/main" id="{414F332A-F2D1-7941-8D0D-EF5542E3F74A}"/>
              </a:ext>
            </a:extLst>
          </p:cNvPr>
          <p:cNvGrpSpPr/>
          <p:nvPr/>
        </p:nvGrpSpPr>
        <p:grpSpPr>
          <a:xfrm>
            <a:off x="4113889" y="5836176"/>
            <a:ext cx="419333" cy="419333"/>
            <a:chOff x="1752673" y="495870"/>
            <a:chExt cx="538273" cy="538273"/>
          </a:xfrm>
        </p:grpSpPr>
        <p:sp>
          <p:nvSpPr>
            <p:cNvPr id="1367" name="Google Shape;620;p19">
              <a:extLst>
                <a:ext uri="{FF2B5EF4-FFF2-40B4-BE49-F238E27FC236}">
                  <a16:creationId xmlns:a16="http://schemas.microsoft.com/office/drawing/2014/main" id="{4775995E-7618-8944-B1EE-6C007C97FAC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368" name="TextBox 1367">
              <a:extLst>
                <a:ext uri="{FF2B5EF4-FFF2-40B4-BE49-F238E27FC236}">
                  <a16:creationId xmlns:a16="http://schemas.microsoft.com/office/drawing/2014/main" id="{1F5992B4-1573-AB4C-A080-C7B17A026649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337" name="Group 1336">
            <a:extLst>
              <a:ext uri="{FF2B5EF4-FFF2-40B4-BE49-F238E27FC236}">
                <a16:creationId xmlns:a16="http://schemas.microsoft.com/office/drawing/2014/main" id="{0440DBB6-D1F5-FA48-891B-49BE5359DCFD}"/>
              </a:ext>
            </a:extLst>
          </p:cNvPr>
          <p:cNvGrpSpPr/>
          <p:nvPr/>
        </p:nvGrpSpPr>
        <p:grpSpPr>
          <a:xfrm>
            <a:off x="4557000" y="5836176"/>
            <a:ext cx="419333" cy="419333"/>
            <a:chOff x="1752673" y="495870"/>
            <a:chExt cx="538273" cy="538273"/>
          </a:xfrm>
        </p:grpSpPr>
        <p:sp>
          <p:nvSpPr>
            <p:cNvPr id="1365" name="Google Shape;620;p19">
              <a:extLst>
                <a:ext uri="{FF2B5EF4-FFF2-40B4-BE49-F238E27FC236}">
                  <a16:creationId xmlns:a16="http://schemas.microsoft.com/office/drawing/2014/main" id="{41FC7369-552A-7B44-A106-934A49C8A65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366" name="TextBox 1365">
              <a:extLst>
                <a:ext uri="{FF2B5EF4-FFF2-40B4-BE49-F238E27FC236}">
                  <a16:creationId xmlns:a16="http://schemas.microsoft.com/office/drawing/2014/main" id="{5F4C69BB-95CB-F44E-B5F0-C2EF96A814E3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338" name="Group 1337">
            <a:extLst>
              <a:ext uri="{FF2B5EF4-FFF2-40B4-BE49-F238E27FC236}">
                <a16:creationId xmlns:a16="http://schemas.microsoft.com/office/drawing/2014/main" id="{EA1909EC-08EB-E54F-A2D1-6DFDE9F1BE8F}"/>
              </a:ext>
            </a:extLst>
          </p:cNvPr>
          <p:cNvGrpSpPr/>
          <p:nvPr/>
        </p:nvGrpSpPr>
        <p:grpSpPr>
          <a:xfrm>
            <a:off x="5000111" y="5836176"/>
            <a:ext cx="419333" cy="419333"/>
            <a:chOff x="1752673" y="495870"/>
            <a:chExt cx="538273" cy="538273"/>
          </a:xfrm>
        </p:grpSpPr>
        <p:sp>
          <p:nvSpPr>
            <p:cNvPr id="1363" name="Google Shape;620;p19">
              <a:extLst>
                <a:ext uri="{FF2B5EF4-FFF2-40B4-BE49-F238E27FC236}">
                  <a16:creationId xmlns:a16="http://schemas.microsoft.com/office/drawing/2014/main" id="{70FD4060-EC2A-0B44-8D7A-F953D567EB7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364" name="TextBox 1363">
              <a:extLst>
                <a:ext uri="{FF2B5EF4-FFF2-40B4-BE49-F238E27FC236}">
                  <a16:creationId xmlns:a16="http://schemas.microsoft.com/office/drawing/2014/main" id="{C3F2E39C-B71E-8440-B40C-7A57C111C50D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339" name="Group 1338">
            <a:extLst>
              <a:ext uri="{FF2B5EF4-FFF2-40B4-BE49-F238E27FC236}">
                <a16:creationId xmlns:a16="http://schemas.microsoft.com/office/drawing/2014/main" id="{6B00C234-421E-F046-BD7F-B8908F1D5B01}"/>
              </a:ext>
            </a:extLst>
          </p:cNvPr>
          <p:cNvGrpSpPr/>
          <p:nvPr/>
        </p:nvGrpSpPr>
        <p:grpSpPr>
          <a:xfrm>
            <a:off x="5443222" y="5836176"/>
            <a:ext cx="419333" cy="419333"/>
            <a:chOff x="1752673" y="495870"/>
            <a:chExt cx="538273" cy="538273"/>
          </a:xfrm>
        </p:grpSpPr>
        <p:sp>
          <p:nvSpPr>
            <p:cNvPr id="1361" name="Google Shape;620;p19">
              <a:extLst>
                <a:ext uri="{FF2B5EF4-FFF2-40B4-BE49-F238E27FC236}">
                  <a16:creationId xmlns:a16="http://schemas.microsoft.com/office/drawing/2014/main" id="{AB183BA1-CE23-924E-928D-2732A7F85F6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362" name="TextBox 1361">
              <a:extLst>
                <a:ext uri="{FF2B5EF4-FFF2-40B4-BE49-F238E27FC236}">
                  <a16:creationId xmlns:a16="http://schemas.microsoft.com/office/drawing/2014/main" id="{AB1CD373-A91F-B847-BCF9-7B053162A93F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340" name="Group 1339">
            <a:extLst>
              <a:ext uri="{FF2B5EF4-FFF2-40B4-BE49-F238E27FC236}">
                <a16:creationId xmlns:a16="http://schemas.microsoft.com/office/drawing/2014/main" id="{2C4192E9-D9AE-624C-9C04-A639AD9E83AE}"/>
              </a:ext>
            </a:extLst>
          </p:cNvPr>
          <p:cNvGrpSpPr/>
          <p:nvPr/>
        </p:nvGrpSpPr>
        <p:grpSpPr>
          <a:xfrm>
            <a:off x="6329444" y="5836176"/>
            <a:ext cx="419333" cy="419333"/>
            <a:chOff x="1752673" y="495870"/>
            <a:chExt cx="538273" cy="538273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1359" name="Google Shape;620;p19">
              <a:extLst>
                <a:ext uri="{FF2B5EF4-FFF2-40B4-BE49-F238E27FC236}">
                  <a16:creationId xmlns:a16="http://schemas.microsoft.com/office/drawing/2014/main" id="{A0C79A46-D4C0-A447-BBA4-B9534F1E5E0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360" name="TextBox 1359">
              <a:extLst>
                <a:ext uri="{FF2B5EF4-FFF2-40B4-BE49-F238E27FC236}">
                  <a16:creationId xmlns:a16="http://schemas.microsoft.com/office/drawing/2014/main" id="{F42B95F6-89B5-5D46-9CAE-707BF4ECEB5B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341" name="Group 1340">
            <a:extLst>
              <a:ext uri="{FF2B5EF4-FFF2-40B4-BE49-F238E27FC236}">
                <a16:creationId xmlns:a16="http://schemas.microsoft.com/office/drawing/2014/main" id="{C4206117-CB66-A849-B943-2BCCC508A703}"/>
              </a:ext>
            </a:extLst>
          </p:cNvPr>
          <p:cNvGrpSpPr/>
          <p:nvPr/>
        </p:nvGrpSpPr>
        <p:grpSpPr>
          <a:xfrm>
            <a:off x="5886333" y="5836176"/>
            <a:ext cx="419333" cy="419333"/>
            <a:chOff x="1752673" y="495870"/>
            <a:chExt cx="538273" cy="538273"/>
          </a:xfrm>
        </p:grpSpPr>
        <p:sp>
          <p:nvSpPr>
            <p:cNvPr id="1357" name="Google Shape;620;p19">
              <a:extLst>
                <a:ext uri="{FF2B5EF4-FFF2-40B4-BE49-F238E27FC236}">
                  <a16:creationId xmlns:a16="http://schemas.microsoft.com/office/drawing/2014/main" id="{C0949C5F-D018-2E4E-9288-BE566145B06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358" name="TextBox 1357">
              <a:extLst>
                <a:ext uri="{FF2B5EF4-FFF2-40B4-BE49-F238E27FC236}">
                  <a16:creationId xmlns:a16="http://schemas.microsoft.com/office/drawing/2014/main" id="{5FA52F01-C0F5-AE41-A503-2C3842408DE5}"/>
                </a:ext>
              </a:extLst>
            </p:cNvPr>
            <p:cNvSpPr txBox="1"/>
            <p:nvPr/>
          </p:nvSpPr>
          <p:spPr>
            <a:xfrm>
              <a:off x="1903244" y="564950"/>
              <a:ext cx="237128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342" name="Group 1341">
            <a:extLst>
              <a:ext uri="{FF2B5EF4-FFF2-40B4-BE49-F238E27FC236}">
                <a16:creationId xmlns:a16="http://schemas.microsoft.com/office/drawing/2014/main" id="{234BC9DA-0B77-B14D-8591-1C8645B22B68}"/>
              </a:ext>
            </a:extLst>
          </p:cNvPr>
          <p:cNvGrpSpPr/>
          <p:nvPr/>
        </p:nvGrpSpPr>
        <p:grpSpPr>
          <a:xfrm>
            <a:off x="6772555" y="5836176"/>
            <a:ext cx="419333" cy="419333"/>
            <a:chOff x="1752673" y="495870"/>
            <a:chExt cx="538273" cy="538273"/>
          </a:xfrm>
        </p:grpSpPr>
        <p:sp>
          <p:nvSpPr>
            <p:cNvPr id="1355" name="Google Shape;620;p19">
              <a:extLst>
                <a:ext uri="{FF2B5EF4-FFF2-40B4-BE49-F238E27FC236}">
                  <a16:creationId xmlns:a16="http://schemas.microsoft.com/office/drawing/2014/main" id="{5A3751D4-1D88-9945-A69A-790F9B64169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356" name="TextBox 1355">
              <a:extLst>
                <a:ext uri="{FF2B5EF4-FFF2-40B4-BE49-F238E27FC236}">
                  <a16:creationId xmlns:a16="http://schemas.microsoft.com/office/drawing/2014/main" id="{0DF347AC-28E8-F04E-A304-A242CCBEFAE6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343" name="Group 1342">
            <a:extLst>
              <a:ext uri="{FF2B5EF4-FFF2-40B4-BE49-F238E27FC236}">
                <a16:creationId xmlns:a16="http://schemas.microsoft.com/office/drawing/2014/main" id="{C4C5897F-1DBB-5948-92C5-13D02B80EB1E}"/>
              </a:ext>
            </a:extLst>
          </p:cNvPr>
          <p:cNvGrpSpPr/>
          <p:nvPr/>
        </p:nvGrpSpPr>
        <p:grpSpPr>
          <a:xfrm>
            <a:off x="7215666" y="5836176"/>
            <a:ext cx="419333" cy="419333"/>
            <a:chOff x="1752673" y="495870"/>
            <a:chExt cx="538273" cy="538273"/>
          </a:xfrm>
          <a:solidFill>
            <a:schemeClr val="bg2">
              <a:lumMod val="90000"/>
            </a:schemeClr>
          </a:solidFill>
        </p:grpSpPr>
        <p:sp>
          <p:nvSpPr>
            <p:cNvPr id="1353" name="Google Shape;620;p19">
              <a:extLst>
                <a:ext uri="{FF2B5EF4-FFF2-40B4-BE49-F238E27FC236}">
                  <a16:creationId xmlns:a16="http://schemas.microsoft.com/office/drawing/2014/main" id="{5B47DA13-2510-9347-931E-80ECBACCF00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354" name="TextBox 1353">
              <a:extLst>
                <a:ext uri="{FF2B5EF4-FFF2-40B4-BE49-F238E27FC236}">
                  <a16:creationId xmlns:a16="http://schemas.microsoft.com/office/drawing/2014/main" id="{76678FBE-7CFC-064E-8CB8-CA5B0E46E7D9}"/>
                </a:ext>
              </a:extLst>
            </p:cNvPr>
            <p:cNvSpPr txBox="1"/>
            <p:nvPr/>
          </p:nvSpPr>
          <p:spPr>
            <a:xfrm>
              <a:off x="1836411" y="564950"/>
              <a:ext cx="370795" cy="43458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0</a:t>
              </a:r>
            </a:p>
          </p:txBody>
        </p:sp>
      </p:grpSp>
      <p:grpSp>
        <p:nvGrpSpPr>
          <p:cNvPr id="1344" name="Group 1343">
            <a:extLst>
              <a:ext uri="{FF2B5EF4-FFF2-40B4-BE49-F238E27FC236}">
                <a16:creationId xmlns:a16="http://schemas.microsoft.com/office/drawing/2014/main" id="{C1721818-B8E6-0348-B23E-9C97D5E6EF79}"/>
              </a:ext>
            </a:extLst>
          </p:cNvPr>
          <p:cNvGrpSpPr/>
          <p:nvPr/>
        </p:nvGrpSpPr>
        <p:grpSpPr>
          <a:xfrm>
            <a:off x="7658777" y="5836176"/>
            <a:ext cx="419333" cy="419333"/>
            <a:chOff x="1752673" y="495870"/>
            <a:chExt cx="538273" cy="538273"/>
          </a:xfrm>
          <a:solidFill>
            <a:schemeClr val="bg2">
              <a:lumMod val="90000"/>
            </a:schemeClr>
          </a:solidFill>
        </p:grpSpPr>
        <p:sp>
          <p:nvSpPr>
            <p:cNvPr id="1351" name="Google Shape;620;p19">
              <a:extLst>
                <a:ext uri="{FF2B5EF4-FFF2-40B4-BE49-F238E27FC236}">
                  <a16:creationId xmlns:a16="http://schemas.microsoft.com/office/drawing/2014/main" id="{F4F8469C-5973-6240-9021-597528E5F38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352" name="TextBox 1351">
              <a:extLst>
                <a:ext uri="{FF2B5EF4-FFF2-40B4-BE49-F238E27FC236}">
                  <a16:creationId xmlns:a16="http://schemas.microsoft.com/office/drawing/2014/main" id="{D5D881DB-34B6-844B-AEBC-59A8D4BBFB06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345" name="Group 1344">
            <a:extLst>
              <a:ext uri="{FF2B5EF4-FFF2-40B4-BE49-F238E27FC236}">
                <a16:creationId xmlns:a16="http://schemas.microsoft.com/office/drawing/2014/main" id="{F02ADD4B-2DE6-F847-80D6-50363A62DBFE}"/>
              </a:ext>
            </a:extLst>
          </p:cNvPr>
          <p:cNvGrpSpPr/>
          <p:nvPr/>
        </p:nvGrpSpPr>
        <p:grpSpPr>
          <a:xfrm>
            <a:off x="8101888" y="5836176"/>
            <a:ext cx="419333" cy="419333"/>
            <a:chOff x="1752673" y="495870"/>
            <a:chExt cx="538273" cy="538273"/>
          </a:xfrm>
          <a:solidFill>
            <a:schemeClr val="bg2">
              <a:lumMod val="90000"/>
            </a:schemeClr>
          </a:solidFill>
        </p:grpSpPr>
        <p:sp>
          <p:nvSpPr>
            <p:cNvPr id="1349" name="Google Shape;620;p19">
              <a:extLst>
                <a:ext uri="{FF2B5EF4-FFF2-40B4-BE49-F238E27FC236}">
                  <a16:creationId xmlns:a16="http://schemas.microsoft.com/office/drawing/2014/main" id="{1D42251A-4F18-A846-B857-5A70FBE6CDB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350" name="TextBox 1349">
              <a:extLst>
                <a:ext uri="{FF2B5EF4-FFF2-40B4-BE49-F238E27FC236}">
                  <a16:creationId xmlns:a16="http://schemas.microsoft.com/office/drawing/2014/main" id="{4F32AE1F-2BFF-9846-8E20-92B711DD7E50}"/>
                </a:ext>
              </a:extLst>
            </p:cNvPr>
            <p:cNvSpPr txBox="1"/>
            <p:nvPr/>
          </p:nvSpPr>
          <p:spPr>
            <a:xfrm>
              <a:off x="1903244" y="564950"/>
              <a:ext cx="237128" cy="43458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346" name="Group 1345">
            <a:extLst>
              <a:ext uri="{FF2B5EF4-FFF2-40B4-BE49-F238E27FC236}">
                <a16:creationId xmlns:a16="http://schemas.microsoft.com/office/drawing/2014/main" id="{F6503A64-62E2-2C42-9658-C116822579B1}"/>
              </a:ext>
            </a:extLst>
          </p:cNvPr>
          <p:cNvGrpSpPr/>
          <p:nvPr/>
        </p:nvGrpSpPr>
        <p:grpSpPr>
          <a:xfrm>
            <a:off x="8545000" y="5836176"/>
            <a:ext cx="419333" cy="419333"/>
            <a:chOff x="1752673" y="495870"/>
            <a:chExt cx="538273" cy="538273"/>
          </a:xfrm>
          <a:solidFill>
            <a:schemeClr val="bg2">
              <a:lumMod val="90000"/>
            </a:schemeClr>
          </a:solidFill>
        </p:grpSpPr>
        <p:sp>
          <p:nvSpPr>
            <p:cNvPr id="1347" name="Google Shape;620;p19">
              <a:extLst>
                <a:ext uri="{FF2B5EF4-FFF2-40B4-BE49-F238E27FC236}">
                  <a16:creationId xmlns:a16="http://schemas.microsoft.com/office/drawing/2014/main" id="{3A414B71-9AC0-D94C-8C2C-9AA7220855E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348" name="TextBox 1347">
              <a:extLst>
                <a:ext uri="{FF2B5EF4-FFF2-40B4-BE49-F238E27FC236}">
                  <a16:creationId xmlns:a16="http://schemas.microsoft.com/office/drawing/2014/main" id="{B9E5AB12-2D49-9A43-AAA6-327F05763E67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462" name="Group 461">
            <a:extLst>
              <a:ext uri="{FF2B5EF4-FFF2-40B4-BE49-F238E27FC236}">
                <a16:creationId xmlns:a16="http://schemas.microsoft.com/office/drawing/2014/main" id="{C9DA3436-86F8-8846-BD85-F96336D78A76}"/>
              </a:ext>
            </a:extLst>
          </p:cNvPr>
          <p:cNvGrpSpPr/>
          <p:nvPr/>
        </p:nvGrpSpPr>
        <p:grpSpPr>
          <a:xfrm>
            <a:off x="3227667" y="606760"/>
            <a:ext cx="5736666" cy="419333"/>
            <a:chOff x="3514734" y="207967"/>
            <a:chExt cx="5736666" cy="419333"/>
          </a:xfrm>
        </p:grpSpPr>
        <p:grpSp>
          <p:nvGrpSpPr>
            <p:cNvPr id="463" name="Group 462">
              <a:extLst>
                <a:ext uri="{FF2B5EF4-FFF2-40B4-BE49-F238E27FC236}">
                  <a16:creationId xmlns:a16="http://schemas.microsoft.com/office/drawing/2014/main" id="{8ABC7489-F2B3-CC46-9541-8885BA68C1C6}"/>
                </a:ext>
              </a:extLst>
            </p:cNvPr>
            <p:cNvGrpSpPr/>
            <p:nvPr/>
          </p:nvGrpSpPr>
          <p:grpSpPr>
            <a:xfrm>
              <a:off x="3514734" y="207967"/>
              <a:ext cx="419333" cy="419333"/>
              <a:chOff x="1752673" y="495870"/>
              <a:chExt cx="538273" cy="538273"/>
            </a:xfrm>
            <a:solidFill>
              <a:schemeClr val="bg2">
                <a:lumMod val="90000"/>
              </a:schemeClr>
            </a:solidFill>
          </p:grpSpPr>
          <p:sp>
            <p:nvSpPr>
              <p:cNvPr id="500" name="Google Shape;620;p19">
                <a:extLst>
                  <a:ext uri="{FF2B5EF4-FFF2-40B4-BE49-F238E27FC236}">
                    <a16:creationId xmlns:a16="http://schemas.microsoft.com/office/drawing/2014/main" id="{68F8EA73-528D-1340-899A-E45EC352D43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grp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501" name="TextBox 500">
                <a:extLst>
                  <a:ext uri="{FF2B5EF4-FFF2-40B4-BE49-F238E27FC236}">
                    <a16:creationId xmlns:a16="http://schemas.microsoft.com/office/drawing/2014/main" id="{0CC341A1-B144-8345-9E75-A4702ACC899A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0</a:t>
                </a:r>
              </a:p>
            </p:txBody>
          </p:sp>
        </p:grpSp>
        <p:grpSp>
          <p:nvGrpSpPr>
            <p:cNvPr id="464" name="Group 463">
              <a:extLst>
                <a:ext uri="{FF2B5EF4-FFF2-40B4-BE49-F238E27FC236}">
                  <a16:creationId xmlns:a16="http://schemas.microsoft.com/office/drawing/2014/main" id="{7DA8E114-8EC2-AE40-BC4A-5F373476F2FA}"/>
                </a:ext>
              </a:extLst>
            </p:cNvPr>
            <p:cNvGrpSpPr/>
            <p:nvPr/>
          </p:nvGrpSpPr>
          <p:grpSpPr>
            <a:xfrm>
              <a:off x="3945335" y="207967"/>
              <a:ext cx="444352" cy="419333"/>
              <a:chOff x="1736615" y="495870"/>
              <a:chExt cx="570388" cy="538273"/>
            </a:xfrm>
          </p:grpSpPr>
          <p:sp>
            <p:nvSpPr>
              <p:cNvPr id="498" name="Google Shape;620;p19">
                <a:extLst>
                  <a:ext uri="{FF2B5EF4-FFF2-40B4-BE49-F238E27FC236}">
                    <a16:creationId xmlns:a16="http://schemas.microsoft.com/office/drawing/2014/main" id="{649150DD-040F-1146-BB05-080A6F1743A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499" name="TextBox 498">
                <a:extLst>
                  <a:ext uri="{FF2B5EF4-FFF2-40B4-BE49-F238E27FC236}">
                    <a16:creationId xmlns:a16="http://schemas.microsoft.com/office/drawing/2014/main" id="{FCDC5781-0743-2E4B-90FD-2B6D1071B09D}"/>
                  </a:ext>
                </a:extLst>
              </p:cNvPr>
              <p:cNvSpPr txBox="1"/>
              <p:nvPr/>
            </p:nvSpPr>
            <p:spPr>
              <a:xfrm>
                <a:off x="1736615" y="564950"/>
                <a:ext cx="570388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2.0</a:t>
                </a:r>
              </a:p>
            </p:txBody>
          </p:sp>
        </p:grpSp>
        <p:grpSp>
          <p:nvGrpSpPr>
            <p:cNvPr id="465" name="Group 464">
              <a:extLst>
                <a:ext uri="{FF2B5EF4-FFF2-40B4-BE49-F238E27FC236}">
                  <a16:creationId xmlns:a16="http://schemas.microsoft.com/office/drawing/2014/main" id="{80E91F5C-0490-1244-A9DE-A10D90AFBA23}"/>
                </a:ext>
              </a:extLst>
            </p:cNvPr>
            <p:cNvGrpSpPr/>
            <p:nvPr/>
          </p:nvGrpSpPr>
          <p:grpSpPr>
            <a:xfrm>
              <a:off x="4388446" y="207967"/>
              <a:ext cx="444352" cy="419333"/>
              <a:chOff x="1736615" y="495870"/>
              <a:chExt cx="570388" cy="538273"/>
            </a:xfrm>
          </p:grpSpPr>
          <p:sp>
            <p:nvSpPr>
              <p:cNvPr id="496" name="Google Shape;620;p19">
                <a:extLst>
                  <a:ext uri="{FF2B5EF4-FFF2-40B4-BE49-F238E27FC236}">
                    <a16:creationId xmlns:a16="http://schemas.microsoft.com/office/drawing/2014/main" id="{F56D8A2C-13C6-1447-8173-8EABC937D64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497" name="TextBox 496">
                <a:extLst>
                  <a:ext uri="{FF2B5EF4-FFF2-40B4-BE49-F238E27FC236}">
                    <a16:creationId xmlns:a16="http://schemas.microsoft.com/office/drawing/2014/main" id="{FDD5821C-F5C1-E54F-B8F1-0E9D9441101B}"/>
                  </a:ext>
                </a:extLst>
              </p:cNvPr>
              <p:cNvSpPr txBox="1"/>
              <p:nvPr/>
            </p:nvSpPr>
            <p:spPr>
              <a:xfrm>
                <a:off x="1736615" y="564950"/>
                <a:ext cx="570388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1.5</a:t>
                </a:r>
              </a:p>
            </p:txBody>
          </p:sp>
        </p:grpSp>
        <p:grpSp>
          <p:nvGrpSpPr>
            <p:cNvPr id="466" name="Group 465">
              <a:extLst>
                <a:ext uri="{FF2B5EF4-FFF2-40B4-BE49-F238E27FC236}">
                  <a16:creationId xmlns:a16="http://schemas.microsoft.com/office/drawing/2014/main" id="{A748BCDD-8809-A941-AD14-A7BA9C0B3AAD}"/>
                </a:ext>
              </a:extLst>
            </p:cNvPr>
            <p:cNvGrpSpPr/>
            <p:nvPr/>
          </p:nvGrpSpPr>
          <p:grpSpPr>
            <a:xfrm>
              <a:off x="4831557" y="207967"/>
              <a:ext cx="444352" cy="419333"/>
              <a:chOff x="1736615" y="495870"/>
              <a:chExt cx="570388" cy="538273"/>
            </a:xfrm>
          </p:grpSpPr>
          <p:sp>
            <p:nvSpPr>
              <p:cNvPr id="494" name="Google Shape;620;p19">
                <a:extLst>
                  <a:ext uri="{FF2B5EF4-FFF2-40B4-BE49-F238E27FC236}">
                    <a16:creationId xmlns:a16="http://schemas.microsoft.com/office/drawing/2014/main" id="{6DBD4344-3CFF-054F-A275-B2A878BAD8D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495" name="TextBox 494">
                <a:extLst>
                  <a:ext uri="{FF2B5EF4-FFF2-40B4-BE49-F238E27FC236}">
                    <a16:creationId xmlns:a16="http://schemas.microsoft.com/office/drawing/2014/main" id="{19D57A25-259D-A84A-89A0-C290958E3176}"/>
                  </a:ext>
                </a:extLst>
              </p:cNvPr>
              <p:cNvSpPr txBox="1"/>
              <p:nvPr/>
            </p:nvSpPr>
            <p:spPr>
              <a:xfrm>
                <a:off x="1736615" y="564950"/>
                <a:ext cx="570388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2.4</a:t>
                </a:r>
              </a:p>
            </p:txBody>
          </p:sp>
        </p:grpSp>
        <p:grpSp>
          <p:nvGrpSpPr>
            <p:cNvPr id="467" name="Group 466">
              <a:extLst>
                <a:ext uri="{FF2B5EF4-FFF2-40B4-BE49-F238E27FC236}">
                  <a16:creationId xmlns:a16="http://schemas.microsoft.com/office/drawing/2014/main" id="{A5B0EE22-5C66-0A44-95AA-CBF7303652F5}"/>
                </a:ext>
              </a:extLst>
            </p:cNvPr>
            <p:cNvGrpSpPr/>
            <p:nvPr/>
          </p:nvGrpSpPr>
          <p:grpSpPr>
            <a:xfrm>
              <a:off x="5274665" y="207967"/>
              <a:ext cx="444353" cy="419333"/>
              <a:chOff x="1736613" y="495870"/>
              <a:chExt cx="570390" cy="538273"/>
            </a:xfrm>
          </p:grpSpPr>
          <p:sp>
            <p:nvSpPr>
              <p:cNvPr id="492" name="Google Shape;620;p19">
                <a:extLst>
                  <a:ext uri="{FF2B5EF4-FFF2-40B4-BE49-F238E27FC236}">
                    <a16:creationId xmlns:a16="http://schemas.microsoft.com/office/drawing/2014/main" id="{CC3567EE-52C2-FA41-BDE1-0D9CFDFA4D8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493" name="TextBox 492">
                <a:extLst>
                  <a:ext uri="{FF2B5EF4-FFF2-40B4-BE49-F238E27FC236}">
                    <a16:creationId xmlns:a16="http://schemas.microsoft.com/office/drawing/2014/main" id="{919BBE9B-A1D9-8047-B1A1-F30F2025773E}"/>
                  </a:ext>
                </a:extLst>
              </p:cNvPr>
              <p:cNvSpPr txBox="1"/>
              <p:nvPr/>
            </p:nvSpPr>
            <p:spPr>
              <a:xfrm>
                <a:off x="1736613" y="564950"/>
                <a:ext cx="570390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1.4</a:t>
                </a:r>
              </a:p>
            </p:txBody>
          </p:sp>
        </p:grpSp>
        <p:grpSp>
          <p:nvGrpSpPr>
            <p:cNvPr id="468" name="Group 467">
              <a:extLst>
                <a:ext uri="{FF2B5EF4-FFF2-40B4-BE49-F238E27FC236}">
                  <a16:creationId xmlns:a16="http://schemas.microsoft.com/office/drawing/2014/main" id="{B8040377-C9D9-FD40-99F8-2B0B0E04A81D}"/>
                </a:ext>
              </a:extLst>
            </p:cNvPr>
            <p:cNvGrpSpPr/>
            <p:nvPr/>
          </p:nvGrpSpPr>
          <p:grpSpPr>
            <a:xfrm>
              <a:off x="5717779" y="207967"/>
              <a:ext cx="444352" cy="419333"/>
              <a:chOff x="1736615" y="495870"/>
              <a:chExt cx="570388" cy="538273"/>
            </a:xfrm>
          </p:grpSpPr>
          <p:sp>
            <p:nvSpPr>
              <p:cNvPr id="490" name="Google Shape;620;p19">
                <a:extLst>
                  <a:ext uri="{FF2B5EF4-FFF2-40B4-BE49-F238E27FC236}">
                    <a16:creationId xmlns:a16="http://schemas.microsoft.com/office/drawing/2014/main" id="{29CD1B1E-1CB8-8F47-81D8-5142EDE5ABF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491" name="TextBox 490">
                <a:extLst>
                  <a:ext uri="{FF2B5EF4-FFF2-40B4-BE49-F238E27FC236}">
                    <a16:creationId xmlns:a16="http://schemas.microsoft.com/office/drawing/2014/main" id="{A9298265-ACA6-604A-808E-7E2A85633FE8}"/>
                  </a:ext>
                </a:extLst>
              </p:cNvPr>
              <p:cNvSpPr txBox="1"/>
              <p:nvPr/>
            </p:nvSpPr>
            <p:spPr>
              <a:xfrm>
                <a:off x="1736615" y="564950"/>
                <a:ext cx="570388" cy="43458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1.8</a:t>
                </a:r>
              </a:p>
            </p:txBody>
          </p:sp>
        </p:grpSp>
        <p:grpSp>
          <p:nvGrpSpPr>
            <p:cNvPr id="469" name="Group 468">
              <a:extLst>
                <a:ext uri="{FF2B5EF4-FFF2-40B4-BE49-F238E27FC236}">
                  <a16:creationId xmlns:a16="http://schemas.microsoft.com/office/drawing/2014/main" id="{14C5E696-B2B9-CE4A-BEC3-5EBC64EEC995}"/>
                </a:ext>
              </a:extLst>
            </p:cNvPr>
            <p:cNvGrpSpPr/>
            <p:nvPr/>
          </p:nvGrpSpPr>
          <p:grpSpPr>
            <a:xfrm>
              <a:off x="6604001" y="207967"/>
              <a:ext cx="444352" cy="419333"/>
              <a:chOff x="1736615" y="495870"/>
              <a:chExt cx="570388" cy="538273"/>
            </a:xfrm>
          </p:grpSpPr>
          <p:sp>
            <p:nvSpPr>
              <p:cNvPr id="488" name="Google Shape;620;p19">
                <a:extLst>
                  <a:ext uri="{FF2B5EF4-FFF2-40B4-BE49-F238E27FC236}">
                    <a16:creationId xmlns:a16="http://schemas.microsoft.com/office/drawing/2014/main" id="{1D36F888-48A9-EE4D-841A-09C5C2A8340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489" name="TextBox 488">
                <a:extLst>
                  <a:ext uri="{FF2B5EF4-FFF2-40B4-BE49-F238E27FC236}">
                    <a16:creationId xmlns:a16="http://schemas.microsoft.com/office/drawing/2014/main" id="{C73502F0-1B55-4548-A526-AFEA7FFB9CFB}"/>
                  </a:ext>
                </a:extLst>
              </p:cNvPr>
              <p:cNvSpPr txBox="1"/>
              <p:nvPr/>
            </p:nvSpPr>
            <p:spPr>
              <a:xfrm>
                <a:off x="1736615" y="564950"/>
                <a:ext cx="570388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3.2</a:t>
                </a:r>
              </a:p>
            </p:txBody>
          </p:sp>
        </p:grpSp>
        <p:grpSp>
          <p:nvGrpSpPr>
            <p:cNvPr id="470" name="Group 469">
              <a:extLst>
                <a:ext uri="{FF2B5EF4-FFF2-40B4-BE49-F238E27FC236}">
                  <a16:creationId xmlns:a16="http://schemas.microsoft.com/office/drawing/2014/main" id="{4B9771B3-9A53-6240-8064-D59AD806BE8F}"/>
                </a:ext>
              </a:extLst>
            </p:cNvPr>
            <p:cNvGrpSpPr/>
            <p:nvPr/>
          </p:nvGrpSpPr>
          <p:grpSpPr>
            <a:xfrm>
              <a:off x="6160890" y="207967"/>
              <a:ext cx="444352" cy="419333"/>
              <a:chOff x="1736615" y="495870"/>
              <a:chExt cx="570388" cy="538273"/>
            </a:xfrm>
          </p:grpSpPr>
          <p:sp>
            <p:nvSpPr>
              <p:cNvPr id="486" name="Google Shape;620;p19">
                <a:extLst>
                  <a:ext uri="{FF2B5EF4-FFF2-40B4-BE49-F238E27FC236}">
                    <a16:creationId xmlns:a16="http://schemas.microsoft.com/office/drawing/2014/main" id="{7AC68DCF-356E-0A4F-A13C-C0B6F9586DF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487" name="TextBox 486">
                <a:extLst>
                  <a:ext uri="{FF2B5EF4-FFF2-40B4-BE49-F238E27FC236}">
                    <a16:creationId xmlns:a16="http://schemas.microsoft.com/office/drawing/2014/main" id="{7BF8A9A1-EC0C-414B-B7AF-F8EA277B6D6D}"/>
                  </a:ext>
                </a:extLst>
              </p:cNvPr>
              <p:cNvSpPr txBox="1"/>
              <p:nvPr/>
            </p:nvSpPr>
            <p:spPr>
              <a:xfrm>
                <a:off x="1736615" y="564950"/>
                <a:ext cx="570388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3.4</a:t>
                </a:r>
              </a:p>
            </p:txBody>
          </p:sp>
        </p:grpSp>
        <p:grpSp>
          <p:nvGrpSpPr>
            <p:cNvPr id="471" name="Group 470">
              <a:extLst>
                <a:ext uri="{FF2B5EF4-FFF2-40B4-BE49-F238E27FC236}">
                  <a16:creationId xmlns:a16="http://schemas.microsoft.com/office/drawing/2014/main" id="{316FDD1A-9082-AA42-A7F2-1D92154F2164}"/>
                </a:ext>
              </a:extLst>
            </p:cNvPr>
            <p:cNvGrpSpPr/>
            <p:nvPr/>
          </p:nvGrpSpPr>
          <p:grpSpPr>
            <a:xfrm>
              <a:off x="7047112" y="207967"/>
              <a:ext cx="444354" cy="419333"/>
              <a:chOff x="1736615" y="495870"/>
              <a:chExt cx="570390" cy="538273"/>
            </a:xfrm>
          </p:grpSpPr>
          <p:sp>
            <p:nvSpPr>
              <p:cNvPr id="484" name="Google Shape;620;p19">
                <a:extLst>
                  <a:ext uri="{FF2B5EF4-FFF2-40B4-BE49-F238E27FC236}">
                    <a16:creationId xmlns:a16="http://schemas.microsoft.com/office/drawing/2014/main" id="{B50C588F-DCAD-A442-8A1F-C8DDE49EA71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485" name="TextBox 484">
                <a:extLst>
                  <a:ext uri="{FF2B5EF4-FFF2-40B4-BE49-F238E27FC236}">
                    <a16:creationId xmlns:a16="http://schemas.microsoft.com/office/drawing/2014/main" id="{E045D2BD-B7BA-3347-A1A2-EF27A208D7A9}"/>
                  </a:ext>
                </a:extLst>
              </p:cNvPr>
              <p:cNvSpPr txBox="1"/>
              <p:nvPr/>
            </p:nvSpPr>
            <p:spPr>
              <a:xfrm>
                <a:off x="1736615" y="564950"/>
                <a:ext cx="570390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2.0</a:t>
                </a:r>
              </a:p>
            </p:txBody>
          </p:sp>
        </p:grpSp>
        <p:grpSp>
          <p:nvGrpSpPr>
            <p:cNvPr id="472" name="Group 471">
              <a:extLst>
                <a:ext uri="{FF2B5EF4-FFF2-40B4-BE49-F238E27FC236}">
                  <a16:creationId xmlns:a16="http://schemas.microsoft.com/office/drawing/2014/main" id="{C12BAF55-E95B-664B-8F8C-287916FD5927}"/>
                </a:ext>
              </a:extLst>
            </p:cNvPr>
            <p:cNvGrpSpPr/>
            <p:nvPr/>
          </p:nvGrpSpPr>
          <p:grpSpPr>
            <a:xfrm>
              <a:off x="7490223" y="207967"/>
              <a:ext cx="444354" cy="419333"/>
              <a:chOff x="1736615" y="495870"/>
              <a:chExt cx="570390" cy="538273"/>
            </a:xfrm>
          </p:grpSpPr>
          <p:sp>
            <p:nvSpPr>
              <p:cNvPr id="482" name="Google Shape;620;p19">
                <a:extLst>
                  <a:ext uri="{FF2B5EF4-FFF2-40B4-BE49-F238E27FC236}">
                    <a16:creationId xmlns:a16="http://schemas.microsoft.com/office/drawing/2014/main" id="{2C6E0E0B-722D-0743-AA9B-34DA1A16E25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483" name="TextBox 482">
                <a:extLst>
                  <a:ext uri="{FF2B5EF4-FFF2-40B4-BE49-F238E27FC236}">
                    <a16:creationId xmlns:a16="http://schemas.microsoft.com/office/drawing/2014/main" id="{27B3789D-6CFA-6945-B131-4F3DAA8E4235}"/>
                  </a:ext>
                </a:extLst>
              </p:cNvPr>
              <p:cNvSpPr txBox="1"/>
              <p:nvPr/>
            </p:nvSpPr>
            <p:spPr>
              <a:xfrm>
                <a:off x="1736615" y="564950"/>
                <a:ext cx="570390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0.6</a:t>
                </a:r>
              </a:p>
            </p:txBody>
          </p:sp>
        </p:grpSp>
        <p:grpSp>
          <p:nvGrpSpPr>
            <p:cNvPr id="473" name="Group 472">
              <a:extLst>
                <a:ext uri="{FF2B5EF4-FFF2-40B4-BE49-F238E27FC236}">
                  <a16:creationId xmlns:a16="http://schemas.microsoft.com/office/drawing/2014/main" id="{627725C8-DCDF-E949-852F-90E538F051B2}"/>
                </a:ext>
              </a:extLst>
            </p:cNvPr>
            <p:cNvGrpSpPr/>
            <p:nvPr/>
          </p:nvGrpSpPr>
          <p:grpSpPr>
            <a:xfrm>
              <a:off x="7945844" y="207967"/>
              <a:ext cx="419333" cy="419333"/>
              <a:chOff x="1752673" y="495870"/>
              <a:chExt cx="538273" cy="538273"/>
            </a:xfrm>
            <a:solidFill>
              <a:schemeClr val="bg2">
                <a:lumMod val="90000"/>
              </a:schemeClr>
            </a:solidFill>
          </p:grpSpPr>
          <p:sp>
            <p:nvSpPr>
              <p:cNvPr id="480" name="Google Shape;620;p19">
                <a:extLst>
                  <a:ext uri="{FF2B5EF4-FFF2-40B4-BE49-F238E27FC236}">
                    <a16:creationId xmlns:a16="http://schemas.microsoft.com/office/drawing/2014/main" id="{993735BC-5E71-1A40-AA3C-B4872B51890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grp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481" name="TextBox 480">
                <a:extLst>
                  <a:ext uri="{FF2B5EF4-FFF2-40B4-BE49-F238E27FC236}">
                    <a16:creationId xmlns:a16="http://schemas.microsoft.com/office/drawing/2014/main" id="{13A661CA-7F03-0741-AAC8-B7DC5341CEBE}"/>
                  </a:ext>
                </a:extLst>
              </p:cNvPr>
              <p:cNvSpPr txBox="1"/>
              <p:nvPr/>
            </p:nvSpPr>
            <p:spPr>
              <a:xfrm>
                <a:off x="1903245" y="564950"/>
                <a:ext cx="237127" cy="434582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474" name="Group 473">
              <a:extLst>
                <a:ext uri="{FF2B5EF4-FFF2-40B4-BE49-F238E27FC236}">
                  <a16:creationId xmlns:a16="http://schemas.microsoft.com/office/drawing/2014/main" id="{936745D3-7ACD-AD41-83AA-53F72D3AE169}"/>
                </a:ext>
              </a:extLst>
            </p:cNvPr>
            <p:cNvGrpSpPr/>
            <p:nvPr/>
          </p:nvGrpSpPr>
          <p:grpSpPr>
            <a:xfrm>
              <a:off x="8388955" y="207967"/>
              <a:ext cx="419333" cy="419333"/>
              <a:chOff x="1752673" y="495870"/>
              <a:chExt cx="538273" cy="538273"/>
            </a:xfrm>
            <a:solidFill>
              <a:schemeClr val="bg2">
                <a:lumMod val="90000"/>
              </a:schemeClr>
            </a:solidFill>
          </p:grpSpPr>
          <p:sp>
            <p:nvSpPr>
              <p:cNvPr id="478" name="Google Shape;620;p19">
                <a:extLst>
                  <a:ext uri="{FF2B5EF4-FFF2-40B4-BE49-F238E27FC236}">
                    <a16:creationId xmlns:a16="http://schemas.microsoft.com/office/drawing/2014/main" id="{9361F5BC-92CD-9142-B396-5208CCEC50D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grp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479" name="TextBox 478">
                <a:extLst>
                  <a:ext uri="{FF2B5EF4-FFF2-40B4-BE49-F238E27FC236}">
                    <a16:creationId xmlns:a16="http://schemas.microsoft.com/office/drawing/2014/main" id="{4713F503-EC68-344F-9C5D-4963A9731272}"/>
                  </a:ext>
                </a:extLst>
              </p:cNvPr>
              <p:cNvSpPr txBox="1"/>
              <p:nvPr/>
            </p:nvSpPr>
            <p:spPr>
              <a:xfrm>
                <a:off x="1903244" y="564950"/>
                <a:ext cx="237128" cy="434582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475" name="Group 474">
              <a:extLst>
                <a:ext uri="{FF2B5EF4-FFF2-40B4-BE49-F238E27FC236}">
                  <a16:creationId xmlns:a16="http://schemas.microsoft.com/office/drawing/2014/main" id="{259F211A-1E27-434B-8F34-CFA0898F217E}"/>
                </a:ext>
              </a:extLst>
            </p:cNvPr>
            <p:cNvGrpSpPr/>
            <p:nvPr/>
          </p:nvGrpSpPr>
          <p:grpSpPr>
            <a:xfrm>
              <a:off x="8832067" y="207967"/>
              <a:ext cx="419333" cy="419333"/>
              <a:chOff x="1752673" y="495870"/>
              <a:chExt cx="538273" cy="538273"/>
            </a:xfrm>
            <a:solidFill>
              <a:schemeClr val="bg2">
                <a:lumMod val="90000"/>
              </a:schemeClr>
            </a:solidFill>
          </p:grpSpPr>
          <p:sp>
            <p:nvSpPr>
              <p:cNvPr id="476" name="Google Shape;620;p19">
                <a:extLst>
                  <a:ext uri="{FF2B5EF4-FFF2-40B4-BE49-F238E27FC236}">
                    <a16:creationId xmlns:a16="http://schemas.microsoft.com/office/drawing/2014/main" id="{553E8CCA-5A35-CE44-BD17-E8762D81004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grp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477" name="TextBox 476">
                <a:extLst>
                  <a:ext uri="{FF2B5EF4-FFF2-40B4-BE49-F238E27FC236}">
                    <a16:creationId xmlns:a16="http://schemas.microsoft.com/office/drawing/2014/main" id="{3D9F5397-8B8D-B24E-86D6-364B25F582A9}"/>
                  </a:ext>
                </a:extLst>
              </p:cNvPr>
              <p:cNvSpPr txBox="1"/>
              <p:nvPr/>
            </p:nvSpPr>
            <p:spPr>
              <a:xfrm>
                <a:off x="1903245" y="564950"/>
                <a:ext cx="237127" cy="434582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</p:grpSp>
      <p:grpSp>
        <p:nvGrpSpPr>
          <p:cNvPr id="393" name="Google Shape;810;p40">
            <a:extLst>
              <a:ext uri="{FF2B5EF4-FFF2-40B4-BE49-F238E27FC236}">
                <a16:creationId xmlns:a16="http://schemas.microsoft.com/office/drawing/2014/main" id="{716D7E0B-85E8-EC40-970A-BE51A6B6F777}"/>
              </a:ext>
            </a:extLst>
          </p:cNvPr>
          <p:cNvGrpSpPr/>
          <p:nvPr/>
        </p:nvGrpSpPr>
        <p:grpSpPr>
          <a:xfrm rot="1492569" flipH="1">
            <a:off x="1710941" y="2435848"/>
            <a:ext cx="1069648" cy="399197"/>
            <a:chOff x="2467225" y="2500013"/>
            <a:chExt cx="261325" cy="96525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394" name="Google Shape;811;p40">
              <a:extLst>
                <a:ext uri="{FF2B5EF4-FFF2-40B4-BE49-F238E27FC236}">
                  <a16:creationId xmlns:a16="http://schemas.microsoft.com/office/drawing/2014/main" id="{03DB7A3B-6E05-1149-86D5-977D9B2C86DA}"/>
                </a:ext>
              </a:extLst>
            </p:cNvPr>
            <p:cNvSpPr/>
            <p:nvPr/>
          </p:nvSpPr>
          <p:spPr>
            <a:xfrm>
              <a:off x="2467225" y="2500638"/>
              <a:ext cx="261325" cy="69575"/>
            </a:xfrm>
            <a:custGeom>
              <a:avLst/>
              <a:gdLst/>
              <a:ahLst/>
              <a:cxnLst/>
              <a:rect l="l" t="t" r="r" b="b"/>
              <a:pathLst>
                <a:path w="10453" h="2783" extrusionOk="0">
                  <a:moveTo>
                    <a:pt x="10402" y="1"/>
                  </a:moveTo>
                  <a:cubicBezTo>
                    <a:pt x="10377" y="1"/>
                    <a:pt x="10352" y="26"/>
                    <a:pt x="10352" y="76"/>
                  </a:cubicBezTo>
                  <a:cubicBezTo>
                    <a:pt x="10226" y="76"/>
                    <a:pt x="7094" y="1956"/>
                    <a:pt x="101" y="2482"/>
                  </a:cubicBezTo>
                  <a:cubicBezTo>
                    <a:pt x="1" y="2582"/>
                    <a:pt x="1" y="2582"/>
                    <a:pt x="1" y="2683"/>
                  </a:cubicBezTo>
                  <a:cubicBezTo>
                    <a:pt x="1" y="2683"/>
                    <a:pt x="1" y="2783"/>
                    <a:pt x="101" y="2783"/>
                  </a:cubicBezTo>
                  <a:cubicBezTo>
                    <a:pt x="7219" y="2156"/>
                    <a:pt x="10352" y="277"/>
                    <a:pt x="10452" y="176"/>
                  </a:cubicBezTo>
                  <a:lnTo>
                    <a:pt x="10452" y="76"/>
                  </a:lnTo>
                  <a:cubicBezTo>
                    <a:pt x="10452" y="26"/>
                    <a:pt x="10427" y="1"/>
                    <a:pt x="1040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95" name="Google Shape;812;p40">
              <a:extLst>
                <a:ext uri="{FF2B5EF4-FFF2-40B4-BE49-F238E27FC236}">
                  <a16:creationId xmlns:a16="http://schemas.microsoft.com/office/drawing/2014/main" id="{633D853B-FAEA-CE4B-ADB8-DF35EADA82D9}"/>
                </a:ext>
              </a:extLst>
            </p:cNvPr>
            <p:cNvSpPr/>
            <p:nvPr/>
          </p:nvSpPr>
          <p:spPr>
            <a:xfrm>
              <a:off x="2467225" y="2500013"/>
              <a:ext cx="117825" cy="96525"/>
            </a:xfrm>
            <a:custGeom>
              <a:avLst/>
              <a:gdLst/>
              <a:ahLst/>
              <a:cxnLst/>
              <a:rect l="l" t="t" r="r" b="b"/>
              <a:pathLst>
                <a:path w="4713" h="3861" extrusionOk="0">
                  <a:moveTo>
                    <a:pt x="3134" y="1"/>
                  </a:moveTo>
                  <a:cubicBezTo>
                    <a:pt x="3134" y="1"/>
                    <a:pt x="1881" y="1780"/>
                    <a:pt x="1" y="2607"/>
                  </a:cubicBezTo>
                  <a:lnTo>
                    <a:pt x="1" y="2808"/>
                  </a:lnTo>
                  <a:cubicBezTo>
                    <a:pt x="1580" y="3660"/>
                    <a:pt x="3033" y="3860"/>
                    <a:pt x="3861" y="3860"/>
                  </a:cubicBezTo>
                  <a:cubicBezTo>
                    <a:pt x="4287" y="3860"/>
                    <a:pt x="4587" y="3760"/>
                    <a:pt x="4587" y="3760"/>
                  </a:cubicBezTo>
                  <a:cubicBezTo>
                    <a:pt x="4713" y="3760"/>
                    <a:pt x="4713" y="3760"/>
                    <a:pt x="4713" y="3660"/>
                  </a:cubicBezTo>
                  <a:lnTo>
                    <a:pt x="4587" y="3560"/>
                  </a:lnTo>
                  <a:cubicBezTo>
                    <a:pt x="4553" y="3560"/>
                    <a:pt x="4298" y="3595"/>
                    <a:pt x="3889" y="3595"/>
                  </a:cubicBezTo>
                  <a:cubicBezTo>
                    <a:pt x="3106" y="3595"/>
                    <a:pt x="1760" y="3465"/>
                    <a:pt x="327" y="2708"/>
                  </a:cubicBezTo>
                  <a:cubicBezTo>
                    <a:pt x="2081" y="1881"/>
                    <a:pt x="3234" y="201"/>
                    <a:pt x="3334" y="101"/>
                  </a:cubicBezTo>
                  <a:cubicBezTo>
                    <a:pt x="3334" y="101"/>
                    <a:pt x="3334" y="1"/>
                    <a:pt x="323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396" name="Rectangle 395">
            <a:extLst>
              <a:ext uri="{FF2B5EF4-FFF2-40B4-BE49-F238E27FC236}">
                <a16:creationId xmlns:a16="http://schemas.microsoft.com/office/drawing/2014/main" id="{E5FA45C7-8BA8-0547-8B52-DBD2221C29B2}"/>
              </a:ext>
            </a:extLst>
          </p:cNvPr>
          <p:cNvSpPr/>
          <p:nvPr/>
        </p:nvSpPr>
        <p:spPr>
          <a:xfrm>
            <a:off x="399786" y="1730418"/>
            <a:ext cx="260467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latin typeface="Times" pitchFamily="2" charset="0"/>
                <a:cs typeface="Consolas" panose="020B0609020204030204" pitchFamily="49" charset="0"/>
              </a:rPr>
              <a:t>Full distance matrix</a:t>
            </a:r>
            <a:endParaRPr lang="en-GB" sz="2000" dirty="0"/>
          </a:p>
        </p:txBody>
      </p:sp>
      <p:grpSp>
        <p:nvGrpSpPr>
          <p:cNvPr id="397" name="Google Shape;810;p40">
            <a:extLst>
              <a:ext uri="{FF2B5EF4-FFF2-40B4-BE49-F238E27FC236}">
                <a16:creationId xmlns:a16="http://schemas.microsoft.com/office/drawing/2014/main" id="{9FA319D6-8A34-B043-8396-E67F40D600F9}"/>
              </a:ext>
            </a:extLst>
          </p:cNvPr>
          <p:cNvGrpSpPr/>
          <p:nvPr/>
        </p:nvGrpSpPr>
        <p:grpSpPr>
          <a:xfrm rot="19617996" flipH="1">
            <a:off x="2304014" y="5524546"/>
            <a:ext cx="1069648" cy="399197"/>
            <a:chOff x="2467225" y="2500013"/>
            <a:chExt cx="261325" cy="96525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398" name="Google Shape;811;p40">
              <a:extLst>
                <a:ext uri="{FF2B5EF4-FFF2-40B4-BE49-F238E27FC236}">
                  <a16:creationId xmlns:a16="http://schemas.microsoft.com/office/drawing/2014/main" id="{69159122-6C64-5F49-86D5-674640FB4E3A}"/>
                </a:ext>
              </a:extLst>
            </p:cNvPr>
            <p:cNvSpPr/>
            <p:nvPr/>
          </p:nvSpPr>
          <p:spPr>
            <a:xfrm>
              <a:off x="2467225" y="2500638"/>
              <a:ext cx="261325" cy="69575"/>
            </a:xfrm>
            <a:custGeom>
              <a:avLst/>
              <a:gdLst/>
              <a:ahLst/>
              <a:cxnLst/>
              <a:rect l="l" t="t" r="r" b="b"/>
              <a:pathLst>
                <a:path w="10453" h="2783" extrusionOk="0">
                  <a:moveTo>
                    <a:pt x="10402" y="1"/>
                  </a:moveTo>
                  <a:cubicBezTo>
                    <a:pt x="10377" y="1"/>
                    <a:pt x="10352" y="26"/>
                    <a:pt x="10352" y="76"/>
                  </a:cubicBezTo>
                  <a:cubicBezTo>
                    <a:pt x="10226" y="76"/>
                    <a:pt x="7094" y="1956"/>
                    <a:pt x="101" y="2482"/>
                  </a:cubicBezTo>
                  <a:cubicBezTo>
                    <a:pt x="1" y="2582"/>
                    <a:pt x="1" y="2582"/>
                    <a:pt x="1" y="2683"/>
                  </a:cubicBezTo>
                  <a:cubicBezTo>
                    <a:pt x="1" y="2683"/>
                    <a:pt x="1" y="2783"/>
                    <a:pt x="101" y="2783"/>
                  </a:cubicBezTo>
                  <a:cubicBezTo>
                    <a:pt x="7219" y="2156"/>
                    <a:pt x="10352" y="277"/>
                    <a:pt x="10452" y="176"/>
                  </a:cubicBezTo>
                  <a:lnTo>
                    <a:pt x="10452" y="76"/>
                  </a:lnTo>
                  <a:cubicBezTo>
                    <a:pt x="10452" y="26"/>
                    <a:pt x="10427" y="1"/>
                    <a:pt x="1040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99" name="Google Shape;812;p40">
              <a:extLst>
                <a:ext uri="{FF2B5EF4-FFF2-40B4-BE49-F238E27FC236}">
                  <a16:creationId xmlns:a16="http://schemas.microsoft.com/office/drawing/2014/main" id="{F1E467E8-2AC6-4D46-B477-9C60BB8B64E2}"/>
                </a:ext>
              </a:extLst>
            </p:cNvPr>
            <p:cNvSpPr/>
            <p:nvPr/>
          </p:nvSpPr>
          <p:spPr>
            <a:xfrm>
              <a:off x="2467225" y="2500013"/>
              <a:ext cx="117825" cy="96525"/>
            </a:xfrm>
            <a:custGeom>
              <a:avLst/>
              <a:gdLst/>
              <a:ahLst/>
              <a:cxnLst/>
              <a:rect l="l" t="t" r="r" b="b"/>
              <a:pathLst>
                <a:path w="4713" h="3861" extrusionOk="0">
                  <a:moveTo>
                    <a:pt x="3134" y="1"/>
                  </a:moveTo>
                  <a:cubicBezTo>
                    <a:pt x="3134" y="1"/>
                    <a:pt x="1881" y="1780"/>
                    <a:pt x="1" y="2607"/>
                  </a:cubicBezTo>
                  <a:lnTo>
                    <a:pt x="1" y="2808"/>
                  </a:lnTo>
                  <a:cubicBezTo>
                    <a:pt x="1580" y="3660"/>
                    <a:pt x="3033" y="3860"/>
                    <a:pt x="3861" y="3860"/>
                  </a:cubicBezTo>
                  <a:cubicBezTo>
                    <a:pt x="4287" y="3860"/>
                    <a:pt x="4587" y="3760"/>
                    <a:pt x="4587" y="3760"/>
                  </a:cubicBezTo>
                  <a:cubicBezTo>
                    <a:pt x="4713" y="3760"/>
                    <a:pt x="4713" y="3760"/>
                    <a:pt x="4713" y="3660"/>
                  </a:cubicBezTo>
                  <a:lnTo>
                    <a:pt x="4587" y="3560"/>
                  </a:lnTo>
                  <a:cubicBezTo>
                    <a:pt x="4553" y="3560"/>
                    <a:pt x="4298" y="3595"/>
                    <a:pt x="3889" y="3595"/>
                  </a:cubicBezTo>
                  <a:cubicBezTo>
                    <a:pt x="3106" y="3595"/>
                    <a:pt x="1760" y="3465"/>
                    <a:pt x="327" y="2708"/>
                  </a:cubicBezTo>
                  <a:cubicBezTo>
                    <a:pt x="2081" y="1881"/>
                    <a:pt x="3234" y="201"/>
                    <a:pt x="3334" y="101"/>
                  </a:cubicBezTo>
                  <a:cubicBezTo>
                    <a:pt x="3334" y="101"/>
                    <a:pt x="3334" y="1"/>
                    <a:pt x="323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400" name="Rectangle 399">
            <a:extLst>
              <a:ext uri="{FF2B5EF4-FFF2-40B4-BE49-F238E27FC236}">
                <a16:creationId xmlns:a16="http://schemas.microsoft.com/office/drawing/2014/main" id="{0BEA6185-64C5-E84A-87B1-93CB9EE72451}"/>
              </a:ext>
            </a:extLst>
          </p:cNvPr>
          <p:cNvSpPr/>
          <p:nvPr/>
        </p:nvSpPr>
        <p:spPr>
          <a:xfrm>
            <a:off x="220171" y="5818005"/>
            <a:ext cx="260467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latin typeface="Times" pitchFamily="2" charset="0"/>
                <a:cs typeface="Consolas" panose="020B0609020204030204" pitchFamily="49" charset="0"/>
              </a:rPr>
              <a:t>Nearest neighbour</a:t>
            </a:r>
            <a:endParaRPr lang="en-GB" sz="2000" dirty="0"/>
          </a:p>
        </p:txBody>
      </p:sp>
      <p:sp>
        <p:nvSpPr>
          <p:cNvPr id="401" name="Rectangle 400">
            <a:extLst>
              <a:ext uri="{FF2B5EF4-FFF2-40B4-BE49-F238E27FC236}">
                <a16:creationId xmlns:a16="http://schemas.microsoft.com/office/drawing/2014/main" id="{0AF0D45D-986C-004D-A49F-8A6AE6DB5E60}"/>
              </a:ext>
            </a:extLst>
          </p:cNvPr>
          <p:cNvSpPr/>
          <p:nvPr/>
        </p:nvSpPr>
        <p:spPr>
          <a:xfrm>
            <a:off x="732890" y="779971"/>
            <a:ext cx="175112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latin typeface="Times" pitchFamily="2" charset="0"/>
                <a:cs typeface="Consolas" panose="020B0609020204030204" pitchFamily="49" charset="0"/>
              </a:rPr>
              <a:t>Trivial match</a:t>
            </a:r>
            <a:endParaRPr lang="en-GB" sz="2000" dirty="0"/>
          </a:p>
        </p:txBody>
      </p:sp>
      <p:grpSp>
        <p:nvGrpSpPr>
          <p:cNvPr id="402" name="Google Shape;804;p40">
            <a:extLst>
              <a:ext uri="{FF2B5EF4-FFF2-40B4-BE49-F238E27FC236}">
                <a16:creationId xmlns:a16="http://schemas.microsoft.com/office/drawing/2014/main" id="{A563A6AD-5E4C-8046-ADAE-3912784E8171}"/>
              </a:ext>
            </a:extLst>
          </p:cNvPr>
          <p:cNvGrpSpPr/>
          <p:nvPr/>
        </p:nvGrpSpPr>
        <p:grpSpPr>
          <a:xfrm rot="11565513">
            <a:off x="2391914" y="661290"/>
            <a:ext cx="782148" cy="399197"/>
            <a:chOff x="2467225" y="2500013"/>
            <a:chExt cx="261325" cy="96525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403" name="Google Shape;805;p40">
              <a:extLst>
                <a:ext uri="{FF2B5EF4-FFF2-40B4-BE49-F238E27FC236}">
                  <a16:creationId xmlns:a16="http://schemas.microsoft.com/office/drawing/2014/main" id="{3ACEFDC0-EE8D-D54A-A4A5-225D4898A031}"/>
                </a:ext>
              </a:extLst>
            </p:cNvPr>
            <p:cNvSpPr/>
            <p:nvPr/>
          </p:nvSpPr>
          <p:spPr>
            <a:xfrm>
              <a:off x="2467225" y="2500638"/>
              <a:ext cx="261325" cy="69575"/>
            </a:xfrm>
            <a:custGeom>
              <a:avLst/>
              <a:gdLst/>
              <a:ahLst/>
              <a:cxnLst/>
              <a:rect l="l" t="t" r="r" b="b"/>
              <a:pathLst>
                <a:path w="10453" h="2783" extrusionOk="0">
                  <a:moveTo>
                    <a:pt x="10402" y="1"/>
                  </a:moveTo>
                  <a:cubicBezTo>
                    <a:pt x="10377" y="1"/>
                    <a:pt x="10352" y="26"/>
                    <a:pt x="10352" y="76"/>
                  </a:cubicBezTo>
                  <a:cubicBezTo>
                    <a:pt x="10226" y="76"/>
                    <a:pt x="7094" y="1956"/>
                    <a:pt x="101" y="2482"/>
                  </a:cubicBezTo>
                  <a:cubicBezTo>
                    <a:pt x="1" y="2582"/>
                    <a:pt x="1" y="2582"/>
                    <a:pt x="1" y="2683"/>
                  </a:cubicBezTo>
                  <a:cubicBezTo>
                    <a:pt x="1" y="2683"/>
                    <a:pt x="1" y="2783"/>
                    <a:pt x="101" y="2783"/>
                  </a:cubicBezTo>
                  <a:cubicBezTo>
                    <a:pt x="7219" y="2156"/>
                    <a:pt x="10352" y="277"/>
                    <a:pt x="10452" y="176"/>
                  </a:cubicBezTo>
                  <a:lnTo>
                    <a:pt x="10452" y="76"/>
                  </a:lnTo>
                  <a:cubicBezTo>
                    <a:pt x="10452" y="26"/>
                    <a:pt x="10427" y="1"/>
                    <a:pt x="1040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04" name="Google Shape;806;p40">
              <a:extLst>
                <a:ext uri="{FF2B5EF4-FFF2-40B4-BE49-F238E27FC236}">
                  <a16:creationId xmlns:a16="http://schemas.microsoft.com/office/drawing/2014/main" id="{3EEEE51F-DA14-C344-ACCD-69A1D62D0569}"/>
                </a:ext>
              </a:extLst>
            </p:cNvPr>
            <p:cNvSpPr/>
            <p:nvPr/>
          </p:nvSpPr>
          <p:spPr>
            <a:xfrm>
              <a:off x="2467225" y="2500013"/>
              <a:ext cx="117825" cy="96525"/>
            </a:xfrm>
            <a:custGeom>
              <a:avLst/>
              <a:gdLst/>
              <a:ahLst/>
              <a:cxnLst/>
              <a:rect l="l" t="t" r="r" b="b"/>
              <a:pathLst>
                <a:path w="4713" h="3861" extrusionOk="0">
                  <a:moveTo>
                    <a:pt x="3134" y="1"/>
                  </a:moveTo>
                  <a:cubicBezTo>
                    <a:pt x="3134" y="1"/>
                    <a:pt x="1881" y="1780"/>
                    <a:pt x="1" y="2607"/>
                  </a:cubicBezTo>
                  <a:lnTo>
                    <a:pt x="1" y="2808"/>
                  </a:lnTo>
                  <a:cubicBezTo>
                    <a:pt x="1580" y="3660"/>
                    <a:pt x="3033" y="3860"/>
                    <a:pt x="3861" y="3860"/>
                  </a:cubicBezTo>
                  <a:cubicBezTo>
                    <a:pt x="4287" y="3860"/>
                    <a:pt x="4587" y="3760"/>
                    <a:pt x="4587" y="3760"/>
                  </a:cubicBezTo>
                  <a:cubicBezTo>
                    <a:pt x="4713" y="3760"/>
                    <a:pt x="4713" y="3760"/>
                    <a:pt x="4713" y="3660"/>
                  </a:cubicBezTo>
                  <a:lnTo>
                    <a:pt x="4587" y="3560"/>
                  </a:lnTo>
                  <a:cubicBezTo>
                    <a:pt x="4553" y="3560"/>
                    <a:pt x="4298" y="3595"/>
                    <a:pt x="3889" y="3595"/>
                  </a:cubicBezTo>
                  <a:cubicBezTo>
                    <a:pt x="3106" y="3595"/>
                    <a:pt x="1760" y="3465"/>
                    <a:pt x="327" y="2708"/>
                  </a:cubicBezTo>
                  <a:cubicBezTo>
                    <a:pt x="2081" y="1881"/>
                    <a:pt x="3234" y="201"/>
                    <a:pt x="3334" y="101"/>
                  </a:cubicBezTo>
                  <a:cubicBezTo>
                    <a:pt x="3334" y="101"/>
                    <a:pt x="3334" y="1"/>
                    <a:pt x="323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7564039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4" name="Group 973">
            <a:extLst>
              <a:ext uri="{FF2B5EF4-FFF2-40B4-BE49-F238E27FC236}">
                <a16:creationId xmlns:a16="http://schemas.microsoft.com/office/drawing/2014/main" id="{A40D42A9-28AF-414C-81E3-83201E5D47A4}"/>
              </a:ext>
            </a:extLst>
          </p:cNvPr>
          <p:cNvGrpSpPr/>
          <p:nvPr/>
        </p:nvGrpSpPr>
        <p:grpSpPr>
          <a:xfrm>
            <a:off x="3227667" y="2347053"/>
            <a:ext cx="419333" cy="419333"/>
            <a:chOff x="1752673" y="495870"/>
            <a:chExt cx="538273" cy="538273"/>
          </a:xfrm>
        </p:grpSpPr>
        <p:sp>
          <p:nvSpPr>
            <p:cNvPr id="1011" name="Google Shape;620;p19">
              <a:extLst>
                <a:ext uri="{FF2B5EF4-FFF2-40B4-BE49-F238E27FC236}">
                  <a16:creationId xmlns:a16="http://schemas.microsoft.com/office/drawing/2014/main" id="{3E876985-BF33-FD48-B63A-738831AD87C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012" name="TextBox 1011">
              <a:extLst>
                <a:ext uri="{FF2B5EF4-FFF2-40B4-BE49-F238E27FC236}">
                  <a16:creationId xmlns:a16="http://schemas.microsoft.com/office/drawing/2014/main" id="{A2A0D64F-6FBE-8947-BBC2-D22DDEB2A223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975" name="Group 974">
            <a:extLst>
              <a:ext uri="{FF2B5EF4-FFF2-40B4-BE49-F238E27FC236}">
                <a16:creationId xmlns:a16="http://schemas.microsoft.com/office/drawing/2014/main" id="{157F8F0F-C63A-214A-9527-58871D756E17}"/>
              </a:ext>
            </a:extLst>
          </p:cNvPr>
          <p:cNvGrpSpPr/>
          <p:nvPr/>
        </p:nvGrpSpPr>
        <p:grpSpPr>
          <a:xfrm>
            <a:off x="3670778" y="2347053"/>
            <a:ext cx="419333" cy="419333"/>
            <a:chOff x="1752673" y="495870"/>
            <a:chExt cx="538273" cy="538273"/>
          </a:xfrm>
        </p:grpSpPr>
        <p:sp>
          <p:nvSpPr>
            <p:cNvPr id="1009" name="Google Shape;620;p19">
              <a:extLst>
                <a:ext uri="{FF2B5EF4-FFF2-40B4-BE49-F238E27FC236}">
                  <a16:creationId xmlns:a16="http://schemas.microsoft.com/office/drawing/2014/main" id="{BCFB06C3-8A82-6046-A111-D17DF435433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010" name="TextBox 1009">
              <a:extLst>
                <a:ext uri="{FF2B5EF4-FFF2-40B4-BE49-F238E27FC236}">
                  <a16:creationId xmlns:a16="http://schemas.microsoft.com/office/drawing/2014/main" id="{D2A393A1-613E-7947-B0AF-1B4756AB656B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977" name="Group 976">
            <a:extLst>
              <a:ext uri="{FF2B5EF4-FFF2-40B4-BE49-F238E27FC236}">
                <a16:creationId xmlns:a16="http://schemas.microsoft.com/office/drawing/2014/main" id="{34BDF153-C615-C242-A089-4CB8194B7335}"/>
              </a:ext>
            </a:extLst>
          </p:cNvPr>
          <p:cNvGrpSpPr/>
          <p:nvPr/>
        </p:nvGrpSpPr>
        <p:grpSpPr>
          <a:xfrm>
            <a:off x="4557000" y="2347053"/>
            <a:ext cx="419333" cy="419333"/>
            <a:chOff x="1752673" y="495870"/>
            <a:chExt cx="538273" cy="538273"/>
          </a:xfrm>
          <a:solidFill>
            <a:schemeClr val="bg2">
              <a:lumMod val="90000"/>
            </a:schemeClr>
          </a:solidFill>
        </p:grpSpPr>
        <p:sp>
          <p:nvSpPr>
            <p:cNvPr id="1005" name="Google Shape;620;p19">
              <a:extLst>
                <a:ext uri="{FF2B5EF4-FFF2-40B4-BE49-F238E27FC236}">
                  <a16:creationId xmlns:a16="http://schemas.microsoft.com/office/drawing/2014/main" id="{73622A38-001E-E845-888B-4A2A9C310A3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006" name="TextBox 1005">
              <a:extLst>
                <a:ext uri="{FF2B5EF4-FFF2-40B4-BE49-F238E27FC236}">
                  <a16:creationId xmlns:a16="http://schemas.microsoft.com/office/drawing/2014/main" id="{74B59513-4CE6-FC44-9353-066A4206D5BE}"/>
                </a:ext>
              </a:extLst>
            </p:cNvPr>
            <p:cNvSpPr txBox="1"/>
            <p:nvPr/>
          </p:nvSpPr>
          <p:spPr>
            <a:xfrm>
              <a:off x="1836411" y="564950"/>
              <a:ext cx="370795" cy="43458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0</a:t>
              </a:r>
            </a:p>
          </p:txBody>
        </p:sp>
      </p:grpSp>
      <p:grpSp>
        <p:nvGrpSpPr>
          <p:cNvPr id="978" name="Group 977">
            <a:extLst>
              <a:ext uri="{FF2B5EF4-FFF2-40B4-BE49-F238E27FC236}">
                <a16:creationId xmlns:a16="http://schemas.microsoft.com/office/drawing/2014/main" id="{9D6F6C40-7F1C-7B42-A791-B12C37E4186B}"/>
              </a:ext>
            </a:extLst>
          </p:cNvPr>
          <p:cNvGrpSpPr/>
          <p:nvPr/>
        </p:nvGrpSpPr>
        <p:grpSpPr>
          <a:xfrm>
            <a:off x="5000111" y="2347053"/>
            <a:ext cx="419333" cy="419333"/>
            <a:chOff x="1752673" y="495870"/>
            <a:chExt cx="538273" cy="538273"/>
          </a:xfrm>
        </p:grpSpPr>
        <p:sp>
          <p:nvSpPr>
            <p:cNvPr id="1003" name="Google Shape;620;p19">
              <a:extLst>
                <a:ext uri="{FF2B5EF4-FFF2-40B4-BE49-F238E27FC236}">
                  <a16:creationId xmlns:a16="http://schemas.microsoft.com/office/drawing/2014/main" id="{7230648E-B0D6-AE40-9472-E3420C805CB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004" name="TextBox 1003">
              <a:extLst>
                <a:ext uri="{FF2B5EF4-FFF2-40B4-BE49-F238E27FC236}">
                  <a16:creationId xmlns:a16="http://schemas.microsoft.com/office/drawing/2014/main" id="{14921898-8426-4F44-869E-A074AB80AC3E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979" name="Group 978">
            <a:extLst>
              <a:ext uri="{FF2B5EF4-FFF2-40B4-BE49-F238E27FC236}">
                <a16:creationId xmlns:a16="http://schemas.microsoft.com/office/drawing/2014/main" id="{D33EA71F-17AB-144F-805A-9008BF6ECF4B}"/>
              </a:ext>
            </a:extLst>
          </p:cNvPr>
          <p:cNvGrpSpPr/>
          <p:nvPr/>
        </p:nvGrpSpPr>
        <p:grpSpPr>
          <a:xfrm>
            <a:off x="5443222" y="2347053"/>
            <a:ext cx="419333" cy="419333"/>
            <a:chOff x="1752673" y="495870"/>
            <a:chExt cx="538273" cy="538273"/>
          </a:xfrm>
        </p:grpSpPr>
        <p:sp>
          <p:nvSpPr>
            <p:cNvPr id="1001" name="Google Shape;620;p19">
              <a:extLst>
                <a:ext uri="{FF2B5EF4-FFF2-40B4-BE49-F238E27FC236}">
                  <a16:creationId xmlns:a16="http://schemas.microsoft.com/office/drawing/2014/main" id="{435CF1A3-FA4B-7244-9226-488E3C553E8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002" name="TextBox 1001">
              <a:extLst>
                <a:ext uri="{FF2B5EF4-FFF2-40B4-BE49-F238E27FC236}">
                  <a16:creationId xmlns:a16="http://schemas.microsoft.com/office/drawing/2014/main" id="{113A62F4-D84A-0843-9AFB-6AB2E9A90446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980" name="Group 979">
            <a:extLst>
              <a:ext uri="{FF2B5EF4-FFF2-40B4-BE49-F238E27FC236}">
                <a16:creationId xmlns:a16="http://schemas.microsoft.com/office/drawing/2014/main" id="{CE3820C7-F359-2649-82BA-F4D16B088D9F}"/>
              </a:ext>
            </a:extLst>
          </p:cNvPr>
          <p:cNvGrpSpPr/>
          <p:nvPr/>
        </p:nvGrpSpPr>
        <p:grpSpPr>
          <a:xfrm>
            <a:off x="6329444" y="2347053"/>
            <a:ext cx="419333" cy="419333"/>
            <a:chOff x="1752673" y="495870"/>
            <a:chExt cx="538273" cy="538273"/>
          </a:xfrm>
        </p:grpSpPr>
        <p:sp>
          <p:nvSpPr>
            <p:cNvPr id="999" name="Google Shape;620;p19">
              <a:extLst>
                <a:ext uri="{FF2B5EF4-FFF2-40B4-BE49-F238E27FC236}">
                  <a16:creationId xmlns:a16="http://schemas.microsoft.com/office/drawing/2014/main" id="{0335C6D2-7F3C-1C46-A59B-B4F2FFEFAB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000" name="TextBox 999">
              <a:extLst>
                <a:ext uri="{FF2B5EF4-FFF2-40B4-BE49-F238E27FC236}">
                  <a16:creationId xmlns:a16="http://schemas.microsoft.com/office/drawing/2014/main" id="{21EAEABA-1BF1-E049-96E7-4F4268CA5233}"/>
                </a:ext>
              </a:extLst>
            </p:cNvPr>
            <p:cNvSpPr txBox="1"/>
            <p:nvPr/>
          </p:nvSpPr>
          <p:spPr>
            <a:xfrm>
              <a:off x="1903244" y="564950"/>
              <a:ext cx="237128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981" name="Group 980">
            <a:extLst>
              <a:ext uri="{FF2B5EF4-FFF2-40B4-BE49-F238E27FC236}">
                <a16:creationId xmlns:a16="http://schemas.microsoft.com/office/drawing/2014/main" id="{AE52C5AF-6891-6848-8AD6-6D2A3C72D018}"/>
              </a:ext>
            </a:extLst>
          </p:cNvPr>
          <p:cNvGrpSpPr/>
          <p:nvPr/>
        </p:nvGrpSpPr>
        <p:grpSpPr>
          <a:xfrm>
            <a:off x="5886333" y="2347053"/>
            <a:ext cx="419333" cy="419333"/>
            <a:chOff x="1752673" y="495870"/>
            <a:chExt cx="538273" cy="538273"/>
          </a:xfrm>
        </p:grpSpPr>
        <p:sp>
          <p:nvSpPr>
            <p:cNvPr id="997" name="Google Shape;620;p19">
              <a:extLst>
                <a:ext uri="{FF2B5EF4-FFF2-40B4-BE49-F238E27FC236}">
                  <a16:creationId xmlns:a16="http://schemas.microsoft.com/office/drawing/2014/main" id="{A7193CA9-F820-1C4C-A218-C2126B8E2F5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998" name="TextBox 997">
              <a:extLst>
                <a:ext uri="{FF2B5EF4-FFF2-40B4-BE49-F238E27FC236}">
                  <a16:creationId xmlns:a16="http://schemas.microsoft.com/office/drawing/2014/main" id="{C463E44C-DBF4-D34E-90C7-0708C7E462FE}"/>
                </a:ext>
              </a:extLst>
            </p:cNvPr>
            <p:cNvSpPr txBox="1"/>
            <p:nvPr/>
          </p:nvSpPr>
          <p:spPr>
            <a:xfrm>
              <a:off x="1903244" y="564950"/>
              <a:ext cx="237128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982" name="Group 981">
            <a:extLst>
              <a:ext uri="{FF2B5EF4-FFF2-40B4-BE49-F238E27FC236}">
                <a16:creationId xmlns:a16="http://schemas.microsoft.com/office/drawing/2014/main" id="{381C393E-65FD-A84D-9E8A-26132AE8CA04}"/>
              </a:ext>
            </a:extLst>
          </p:cNvPr>
          <p:cNvGrpSpPr/>
          <p:nvPr/>
        </p:nvGrpSpPr>
        <p:grpSpPr>
          <a:xfrm>
            <a:off x="6772555" y="2347053"/>
            <a:ext cx="419333" cy="419333"/>
            <a:chOff x="1752673" y="495870"/>
            <a:chExt cx="538273" cy="538273"/>
          </a:xfrm>
        </p:grpSpPr>
        <p:sp>
          <p:nvSpPr>
            <p:cNvPr id="995" name="Google Shape;620;p19">
              <a:extLst>
                <a:ext uri="{FF2B5EF4-FFF2-40B4-BE49-F238E27FC236}">
                  <a16:creationId xmlns:a16="http://schemas.microsoft.com/office/drawing/2014/main" id="{AC7E81A9-C304-4F46-BE02-99437FCEEC6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996" name="TextBox 995">
              <a:extLst>
                <a:ext uri="{FF2B5EF4-FFF2-40B4-BE49-F238E27FC236}">
                  <a16:creationId xmlns:a16="http://schemas.microsoft.com/office/drawing/2014/main" id="{5809B149-BCE6-8546-BAC5-C055AF9B7944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983" name="Group 982">
            <a:extLst>
              <a:ext uri="{FF2B5EF4-FFF2-40B4-BE49-F238E27FC236}">
                <a16:creationId xmlns:a16="http://schemas.microsoft.com/office/drawing/2014/main" id="{CAEC7717-8185-1F41-A2CF-1D100A042576}"/>
              </a:ext>
            </a:extLst>
          </p:cNvPr>
          <p:cNvGrpSpPr/>
          <p:nvPr/>
        </p:nvGrpSpPr>
        <p:grpSpPr>
          <a:xfrm>
            <a:off x="7215666" y="2347053"/>
            <a:ext cx="419333" cy="419333"/>
            <a:chOff x="1752673" y="495870"/>
            <a:chExt cx="538273" cy="538273"/>
          </a:xfrm>
        </p:grpSpPr>
        <p:sp>
          <p:nvSpPr>
            <p:cNvPr id="993" name="Google Shape;620;p19">
              <a:extLst>
                <a:ext uri="{FF2B5EF4-FFF2-40B4-BE49-F238E27FC236}">
                  <a16:creationId xmlns:a16="http://schemas.microsoft.com/office/drawing/2014/main" id="{9B71CD19-C5CB-044C-8A95-3ECCCC371B5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994" name="TextBox 993">
              <a:extLst>
                <a:ext uri="{FF2B5EF4-FFF2-40B4-BE49-F238E27FC236}">
                  <a16:creationId xmlns:a16="http://schemas.microsoft.com/office/drawing/2014/main" id="{3A6ACB52-3787-FE4F-9309-062E4F45CBEE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984" name="Group 983">
            <a:extLst>
              <a:ext uri="{FF2B5EF4-FFF2-40B4-BE49-F238E27FC236}">
                <a16:creationId xmlns:a16="http://schemas.microsoft.com/office/drawing/2014/main" id="{9E108E55-8D0D-E547-ABC1-D0B9F44BE2F3}"/>
              </a:ext>
            </a:extLst>
          </p:cNvPr>
          <p:cNvGrpSpPr/>
          <p:nvPr/>
        </p:nvGrpSpPr>
        <p:grpSpPr>
          <a:xfrm>
            <a:off x="7658777" y="2347053"/>
            <a:ext cx="419333" cy="419333"/>
            <a:chOff x="1752673" y="495870"/>
            <a:chExt cx="538273" cy="538273"/>
          </a:xfrm>
          <a:solidFill>
            <a:schemeClr val="bg2">
              <a:lumMod val="90000"/>
            </a:schemeClr>
          </a:solidFill>
        </p:grpSpPr>
        <p:sp>
          <p:nvSpPr>
            <p:cNvPr id="991" name="Google Shape;620;p19">
              <a:extLst>
                <a:ext uri="{FF2B5EF4-FFF2-40B4-BE49-F238E27FC236}">
                  <a16:creationId xmlns:a16="http://schemas.microsoft.com/office/drawing/2014/main" id="{85716C89-B1ED-3D4D-BE04-A1771A9E7A2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992" name="TextBox 991">
              <a:extLst>
                <a:ext uri="{FF2B5EF4-FFF2-40B4-BE49-F238E27FC236}">
                  <a16:creationId xmlns:a16="http://schemas.microsoft.com/office/drawing/2014/main" id="{E7731211-887F-B14A-93BE-6FA043444D08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985" name="Group 984">
            <a:extLst>
              <a:ext uri="{FF2B5EF4-FFF2-40B4-BE49-F238E27FC236}">
                <a16:creationId xmlns:a16="http://schemas.microsoft.com/office/drawing/2014/main" id="{343D1420-3290-DB41-9D30-560FB30A67F8}"/>
              </a:ext>
            </a:extLst>
          </p:cNvPr>
          <p:cNvGrpSpPr/>
          <p:nvPr/>
        </p:nvGrpSpPr>
        <p:grpSpPr>
          <a:xfrm>
            <a:off x="8101888" y="2347053"/>
            <a:ext cx="419333" cy="419333"/>
            <a:chOff x="1752673" y="495870"/>
            <a:chExt cx="538273" cy="538273"/>
          </a:xfrm>
          <a:solidFill>
            <a:schemeClr val="bg2">
              <a:lumMod val="90000"/>
            </a:schemeClr>
          </a:solidFill>
        </p:grpSpPr>
        <p:sp>
          <p:nvSpPr>
            <p:cNvPr id="989" name="Google Shape;620;p19">
              <a:extLst>
                <a:ext uri="{FF2B5EF4-FFF2-40B4-BE49-F238E27FC236}">
                  <a16:creationId xmlns:a16="http://schemas.microsoft.com/office/drawing/2014/main" id="{7884B7CE-57E3-9948-B363-6AC19FB0846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990" name="TextBox 989">
              <a:extLst>
                <a:ext uri="{FF2B5EF4-FFF2-40B4-BE49-F238E27FC236}">
                  <a16:creationId xmlns:a16="http://schemas.microsoft.com/office/drawing/2014/main" id="{1CDB4348-311C-3D4A-BC4C-603F452FA237}"/>
                </a:ext>
              </a:extLst>
            </p:cNvPr>
            <p:cNvSpPr txBox="1"/>
            <p:nvPr/>
          </p:nvSpPr>
          <p:spPr>
            <a:xfrm>
              <a:off x="1903244" y="564950"/>
              <a:ext cx="237128" cy="43458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986" name="Group 985">
            <a:extLst>
              <a:ext uri="{FF2B5EF4-FFF2-40B4-BE49-F238E27FC236}">
                <a16:creationId xmlns:a16="http://schemas.microsoft.com/office/drawing/2014/main" id="{09B6E850-DB2F-FC40-86ED-CA42A32F47E8}"/>
              </a:ext>
            </a:extLst>
          </p:cNvPr>
          <p:cNvGrpSpPr/>
          <p:nvPr/>
        </p:nvGrpSpPr>
        <p:grpSpPr>
          <a:xfrm>
            <a:off x="8545000" y="2347053"/>
            <a:ext cx="419333" cy="419333"/>
            <a:chOff x="1752673" y="495870"/>
            <a:chExt cx="538273" cy="538273"/>
          </a:xfrm>
          <a:solidFill>
            <a:schemeClr val="bg2">
              <a:lumMod val="90000"/>
            </a:schemeClr>
          </a:solidFill>
        </p:grpSpPr>
        <p:sp>
          <p:nvSpPr>
            <p:cNvPr id="987" name="Google Shape;620;p19">
              <a:extLst>
                <a:ext uri="{FF2B5EF4-FFF2-40B4-BE49-F238E27FC236}">
                  <a16:creationId xmlns:a16="http://schemas.microsoft.com/office/drawing/2014/main" id="{E5439486-13F2-D445-92B2-0249F16EA13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988" name="TextBox 987">
              <a:extLst>
                <a:ext uri="{FF2B5EF4-FFF2-40B4-BE49-F238E27FC236}">
                  <a16:creationId xmlns:a16="http://schemas.microsoft.com/office/drawing/2014/main" id="{77A621E2-F69F-E445-9316-882F38681313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014" name="Group 1013">
            <a:extLst>
              <a:ext uri="{FF2B5EF4-FFF2-40B4-BE49-F238E27FC236}">
                <a16:creationId xmlns:a16="http://schemas.microsoft.com/office/drawing/2014/main" id="{0FF61C24-E8ED-824F-BEF5-6FE6A221F39A}"/>
              </a:ext>
            </a:extLst>
          </p:cNvPr>
          <p:cNvGrpSpPr/>
          <p:nvPr/>
        </p:nvGrpSpPr>
        <p:grpSpPr>
          <a:xfrm>
            <a:off x="3227667" y="1184011"/>
            <a:ext cx="419333" cy="419333"/>
            <a:chOff x="1752673" y="495870"/>
            <a:chExt cx="538273" cy="538273"/>
          </a:xfrm>
        </p:grpSpPr>
        <p:sp>
          <p:nvSpPr>
            <p:cNvPr id="1051" name="Google Shape;620;p19">
              <a:extLst>
                <a:ext uri="{FF2B5EF4-FFF2-40B4-BE49-F238E27FC236}">
                  <a16:creationId xmlns:a16="http://schemas.microsoft.com/office/drawing/2014/main" id="{66CC1005-C5A5-7846-95FC-F29CC81E5C3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052" name="TextBox 1051">
              <a:extLst>
                <a:ext uri="{FF2B5EF4-FFF2-40B4-BE49-F238E27FC236}">
                  <a16:creationId xmlns:a16="http://schemas.microsoft.com/office/drawing/2014/main" id="{7D743757-A229-C64B-BEDD-9CAA78B70384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015" name="Group 1014">
            <a:extLst>
              <a:ext uri="{FF2B5EF4-FFF2-40B4-BE49-F238E27FC236}">
                <a16:creationId xmlns:a16="http://schemas.microsoft.com/office/drawing/2014/main" id="{0C8E0313-B28C-CE41-827D-0F53A9476D5A}"/>
              </a:ext>
            </a:extLst>
          </p:cNvPr>
          <p:cNvGrpSpPr/>
          <p:nvPr/>
        </p:nvGrpSpPr>
        <p:grpSpPr>
          <a:xfrm>
            <a:off x="3670778" y="1184011"/>
            <a:ext cx="419333" cy="419333"/>
            <a:chOff x="1752673" y="495870"/>
            <a:chExt cx="538273" cy="538273"/>
          </a:xfrm>
          <a:solidFill>
            <a:schemeClr val="bg2">
              <a:lumMod val="90000"/>
            </a:schemeClr>
          </a:solidFill>
        </p:grpSpPr>
        <p:sp>
          <p:nvSpPr>
            <p:cNvPr id="1049" name="Google Shape;620;p19">
              <a:extLst>
                <a:ext uri="{FF2B5EF4-FFF2-40B4-BE49-F238E27FC236}">
                  <a16:creationId xmlns:a16="http://schemas.microsoft.com/office/drawing/2014/main" id="{B7CFE25A-6C89-D44B-92CE-D86139DB1BC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050" name="TextBox 1049">
              <a:extLst>
                <a:ext uri="{FF2B5EF4-FFF2-40B4-BE49-F238E27FC236}">
                  <a16:creationId xmlns:a16="http://schemas.microsoft.com/office/drawing/2014/main" id="{C8AD6082-DB68-264B-A881-847984A6978D}"/>
                </a:ext>
              </a:extLst>
            </p:cNvPr>
            <p:cNvSpPr txBox="1"/>
            <p:nvPr/>
          </p:nvSpPr>
          <p:spPr>
            <a:xfrm>
              <a:off x="1836411" y="564950"/>
              <a:ext cx="370795" cy="43458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0</a:t>
              </a:r>
            </a:p>
          </p:txBody>
        </p:sp>
      </p:grpSp>
      <p:grpSp>
        <p:nvGrpSpPr>
          <p:cNvPr id="1016" name="Group 1015">
            <a:extLst>
              <a:ext uri="{FF2B5EF4-FFF2-40B4-BE49-F238E27FC236}">
                <a16:creationId xmlns:a16="http://schemas.microsoft.com/office/drawing/2014/main" id="{8A503904-4597-4546-870E-40541648BD8F}"/>
              </a:ext>
            </a:extLst>
          </p:cNvPr>
          <p:cNvGrpSpPr/>
          <p:nvPr/>
        </p:nvGrpSpPr>
        <p:grpSpPr>
          <a:xfrm>
            <a:off x="4113889" y="1184011"/>
            <a:ext cx="419333" cy="419333"/>
            <a:chOff x="1752673" y="495870"/>
            <a:chExt cx="538273" cy="538273"/>
          </a:xfrm>
        </p:grpSpPr>
        <p:sp>
          <p:nvSpPr>
            <p:cNvPr id="1047" name="Google Shape;620;p19">
              <a:extLst>
                <a:ext uri="{FF2B5EF4-FFF2-40B4-BE49-F238E27FC236}">
                  <a16:creationId xmlns:a16="http://schemas.microsoft.com/office/drawing/2014/main" id="{F78D9C39-FD7A-E64E-8E51-8C4E1B6AB37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048" name="TextBox 1047">
              <a:extLst>
                <a:ext uri="{FF2B5EF4-FFF2-40B4-BE49-F238E27FC236}">
                  <a16:creationId xmlns:a16="http://schemas.microsoft.com/office/drawing/2014/main" id="{9D197A35-2F83-DC4D-95FC-88EFA5A45F51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017" name="Group 1016">
            <a:extLst>
              <a:ext uri="{FF2B5EF4-FFF2-40B4-BE49-F238E27FC236}">
                <a16:creationId xmlns:a16="http://schemas.microsoft.com/office/drawing/2014/main" id="{52AB3EF7-2508-0940-A923-147A044BDBC3}"/>
              </a:ext>
            </a:extLst>
          </p:cNvPr>
          <p:cNvGrpSpPr/>
          <p:nvPr/>
        </p:nvGrpSpPr>
        <p:grpSpPr>
          <a:xfrm>
            <a:off x="4557000" y="1184011"/>
            <a:ext cx="419333" cy="419333"/>
            <a:chOff x="1752673" y="495870"/>
            <a:chExt cx="538273" cy="538273"/>
          </a:xfrm>
        </p:grpSpPr>
        <p:sp>
          <p:nvSpPr>
            <p:cNvPr id="1045" name="Google Shape;620;p19">
              <a:extLst>
                <a:ext uri="{FF2B5EF4-FFF2-40B4-BE49-F238E27FC236}">
                  <a16:creationId xmlns:a16="http://schemas.microsoft.com/office/drawing/2014/main" id="{C99EC419-D3E4-9947-9D14-266359D247A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046" name="TextBox 1045">
              <a:extLst>
                <a:ext uri="{FF2B5EF4-FFF2-40B4-BE49-F238E27FC236}">
                  <a16:creationId xmlns:a16="http://schemas.microsoft.com/office/drawing/2014/main" id="{52C3D9A2-6F98-9C48-AF8F-E081EA0C5925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018" name="Group 1017">
            <a:extLst>
              <a:ext uri="{FF2B5EF4-FFF2-40B4-BE49-F238E27FC236}">
                <a16:creationId xmlns:a16="http://schemas.microsoft.com/office/drawing/2014/main" id="{CD1B373B-EC92-5A46-8BF7-D5291D36434A}"/>
              </a:ext>
            </a:extLst>
          </p:cNvPr>
          <p:cNvGrpSpPr/>
          <p:nvPr/>
        </p:nvGrpSpPr>
        <p:grpSpPr>
          <a:xfrm>
            <a:off x="5000111" y="1184011"/>
            <a:ext cx="419333" cy="419333"/>
            <a:chOff x="1752673" y="495870"/>
            <a:chExt cx="538273" cy="538273"/>
          </a:xfrm>
        </p:grpSpPr>
        <p:sp>
          <p:nvSpPr>
            <p:cNvPr id="1043" name="Google Shape;620;p19">
              <a:extLst>
                <a:ext uri="{FF2B5EF4-FFF2-40B4-BE49-F238E27FC236}">
                  <a16:creationId xmlns:a16="http://schemas.microsoft.com/office/drawing/2014/main" id="{A54FB0A9-8814-F949-A24F-F64CB53A7C0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044" name="TextBox 1043">
              <a:extLst>
                <a:ext uri="{FF2B5EF4-FFF2-40B4-BE49-F238E27FC236}">
                  <a16:creationId xmlns:a16="http://schemas.microsoft.com/office/drawing/2014/main" id="{B9349FAC-172A-8E4F-BDCF-7F16A3207FBC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019" name="Group 1018">
            <a:extLst>
              <a:ext uri="{FF2B5EF4-FFF2-40B4-BE49-F238E27FC236}">
                <a16:creationId xmlns:a16="http://schemas.microsoft.com/office/drawing/2014/main" id="{BBB5EF0B-6196-6941-B8C0-147EBC6561B3}"/>
              </a:ext>
            </a:extLst>
          </p:cNvPr>
          <p:cNvGrpSpPr/>
          <p:nvPr/>
        </p:nvGrpSpPr>
        <p:grpSpPr>
          <a:xfrm>
            <a:off x="5443222" y="1184011"/>
            <a:ext cx="419333" cy="419333"/>
            <a:chOff x="1752673" y="495870"/>
            <a:chExt cx="538273" cy="538273"/>
          </a:xfrm>
        </p:grpSpPr>
        <p:sp>
          <p:nvSpPr>
            <p:cNvPr id="1041" name="Google Shape;620;p19">
              <a:extLst>
                <a:ext uri="{FF2B5EF4-FFF2-40B4-BE49-F238E27FC236}">
                  <a16:creationId xmlns:a16="http://schemas.microsoft.com/office/drawing/2014/main" id="{008B8C0A-4B3A-9344-BF6D-5917E1BAD52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042" name="TextBox 1041">
              <a:extLst>
                <a:ext uri="{FF2B5EF4-FFF2-40B4-BE49-F238E27FC236}">
                  <a16:creationId xmlns:a16="http://schemas.microsoft.com/office/drawing/2014/main" id="{5B67B96E-60D8-CE47-9F37-7F18352EE71A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020" name="Group 1019">
            <a:extLst>
              <a:ext uri="{FF2B5EF4-FFF2-40B4-BE49-F238E27FC236}">
                <a16:creationId xmlns:a16="http://schemas.microsoft.com/office/drawing/2014/main" id="{E2314923-E17B-1B45-8ED0-0D21D447D6EE}"/>
              </a:ext>
            </a:extLst>
          </p:cNvPr>
          <p:cNvGrpSpPr/>
          <p:nvPr/>
        </p:nvGrpSpPr>
        <p:grpSpPr>
          <a:xfrm>
            <a:off x="6329444" y="1184011"/>
            <a:ext cx="419333" cy="419333"/>
            <a:chOff x="1752673" y="495870"/>
            <a:chExt cx="538273" cy="538273"/>
          </a:xfrm>
        </p:grpSpPr>
        <p:sp>
          <p:nvSpPr>
            <p:cNvPr id="1039" name="Google Shape;620;p19">
              <a:extLst>
                <a:ext uri="{FF2B5EF4-FFF2-40B4-BE49-F238E27FC236}">
                  <a16:creationId xmlns:a16="http://schemas.microsoft.com/office/drawing/2014/main" id="{C08EB357-6A6E-FF43-811C-5FC81BD1D48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040" name="TextBox 1039">
              <a:extLst>
                <a:ext uri="{FF2B5EF4-FFF2-40B4-BE49-F238E27FC236}">
                  <a16:creationId xmlns:a16="http://schemas.microsoft.com/office/drawing/2014/main" id="{81613F6E-3474-B745-83E6-3CF67D7E16EC}"/>
                </a:ext>
              </a:extLst>
            </p:cNvPr>
            <p:cNvSpPr txBox="1"/>
            <p:nvPr/>
          </p:nvSpPr>
          <p:spPr>
            <a:xfrm>
              <a:off x="1903244" y="564950"/>
              <a:ext cx="237128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021" name="Group 1020">
            <a:extLst>
              <a:ext uri="{FF2B5EF4-FFF2-40B4-BE49-F238E27FC236}">
                <a16:creationId xmlns:a16="http://schemas.microsoft.com/office/drawing/2014/main" id="{5E2D68C6-708A-254F-B7F8-DAC6A0762A49}"/>
              </a:ext>
            </a:extLst>
          </p:cNvPr>
          <p:cNvGrpSpPr/>
          <p:nvPr/>
        </p:nvGrpSpPr>
        <p:grpSpPr>
          <a:xfrm>
            <a:off x="5886333" y="1184011"/>
            <a:ext cx="419333" cy="419333"/>
            <a:chOff x="1752673" y="495870"/>
            <a:chExt cx="538273" cy="538273"/>
          </a:xfrm>
        </p:grpSpPr>
        <p:sp>
          <p:nvSpPr>
            <p:cNvPr id="1037" name="Google Shape;620;p19">
              <a:extLst>
                <a:ext uri="{FF2B5EF4-FFF2-40B4-BE49-F238E27FC236}">
                  <a16:creationId xmlns:a16="http://schemas.microsoft.com/office/drawing/2014/main" id="{76371840-87F1-364E-907A-D5EE9B55FA3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038" name="TextBox 1037">
              <a:extLst>
                <a:ext uri="{FF2B5EF4-FFF2-40B4-BE49-F238E27FC236}">
                  <a16:creationId xmlns:a16="http://schemas.microsoft.com/office/drawing/2014/main" id="{CEEEB58B-6A25-3D48-B711-D49B40092778}"/>
                </a:ext>
              </a:extLst>
            </p:cNvPr>
            <p:cNvSpPr txBox="1"/>
            <p:nvPr/>
          </p:nvSpPr>
          <p:spPr>
            <a:xfrm>
              <a:off x="1903244" y="564950"/>
              <a:ext cx="237128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023" name="Group 1022">
            <a:extLst>
              <a:ext uri="{FF2B5EF4-FFF2-40B4-BE49-F238E27FC236}">
                <a16:creationId xmlns:a16="http://schemas.microsoft.com/office/drawing/2014/main" id="{C59E5AEF-8E44-BB41-AEAB-52B3685CAEC1}"/>
              </a:ext>
            </a:extLst>
          </p:cNvPr>
          <p:cNvGrpSpPr/>
          <p:nvPr/>
        </p:nvGrpSpPr>
        <p:grpSpPr>
          <a:xfrm>
            <a:off x="7215666" y="1184011"/>
            <a:ext cx="419333" cy="419333"/>
            <a:chOff x="1752673" y="495870"/>
            <a:chExt cx="538273" cy="538273"/>
          </a:xfrm>
        </p:grpSpPr>
        <p:sp>
          <p:nvSpPr>
            <p:cNvPr id="1033" name="Google Shape;620;p19">
              <a:extLst>
                <a:ext uri="{FF2B5EF4-FFF2-40B4-BE49-F238E27FC236}">
                  <a16:creationId xmlns:a16="http://schemas.microsoft.com/office/drawing/2014/main" id="{A3418C6A-B202-934C-A273-7731FE4A84D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034" name="TextBox 1033">
              <a:extLst>
                <a:ext uri="{FF2B5EF4-FFF2-40B4-BE49-F238E27FC236}">
                  <a16:creationId xmlns:a16="http://schemas.microsoft.com/office/drawing/2014/main" id="{85AF3CEA-88CB-E543-B3FF-9A03D06F341D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7F9FB9F9-BE1C-294D-ADAF-021C9D3D77AF}"/>
              </a:ext>
            </a:extLst>
          </p:cNvPr>
          <p:cNvGrpSpPr/>
          <p:nvPr/>
        </p:nvGrpSpPr>
        <p:grpSpPr>
          <a:xfrm>
            <a:off x="7658777" y="1184011"/>
            <a:ext cx="419333" cy="419333"/>
            <a:chOff x="1752673" y="495870"/>
            <a:chExt cx="538273" cy="538273"/>
          </a:xfrm>
          <a:solidFill>
            <a:schemeClr val="bg2">
              <a:lumMod val="90000"/>
            </a:schemeClr>
          </a:solidFill>
        </p:grpSpPr>
        <p:sp>
          <p:nvSpPr>
            <p:cNvPr id="1031" name="Google Shape;620;p19">
              <a:extLst>
                <a:ext uri="{FF2B5EF4-FFF2-40B4-BE49-F238E27FC236}">
                  <a16:creationId xmlns:a16="http://schemas.microsoft.com/office/drawing/2014/main" id="{5831BF6F-9BF7-A445-9EED-FD48B3784EC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032" name="TextBox 1031">
              <a:extLst>
                <a:ext uri="{FF2B5EF4-FFF2-40B4-BE49-F238E27FC236}">
                  <a16:creationId xmlns:a16="http://schemas.microsoft.com/office/drawing/2014/main" id="{3DE6DD26-38C2-F247-9162-226FA8FDA606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025" name="Group 1024">
            <a:extLst>
              <a:ext uri="{FF2B5EF4-FFF2-40B4-BE49-F238E27FC236}">
                <a16:creationId xmlns:a16="http://schemas.microsoft.com/office/drawing/2014/main" id="{7B6C3A9B-F862-904A-B80F-E477C0CEDA97}"/>
              </a:ext>
            </a:extLst>
          </p:cNvPr>
          <p:cNvGrpSpPr/>
          <p:nvPr/>
        </p:nvGrpSpPr>
        <p:grpSpPr>
          <a:xfrm>
            <a:off x="8101888" y="1184011"/>
            <a:ext cx="419333" cy="419333"/>
            <a:chOff x="1752673" y="495870"/>
            <a:chExt cx="538273" cy="538273"/>
          </a:xfrm>
          <a:solidFill>
            <a:schemeClr val="bg2">
              <a:lumMod val="90000"/>
            </a:schemeClr>
          </a:solidFill>
        </p:grpSpPr>
        <p:sp>
          <p:nvSpPr>
            <p:cNvPr id="1029" name="Google Shape;620;p19">
              <a:extLst>
                <a:ext uri="{FF2B5EF4-FFF2-40B4-BE49-F238E27FC236}">
                  <a16:creationId xmlns:a16="http://schemas.microsoft.com/office/drawing/2014/main" id="{F56EEF7F-7F79-534C-BABB-26C78168717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030" name="TextBox 1029">
              <a:extLst>
                <a:ext uri="{FF2B5EF4-FFF2-40B4-BE49-F238E27FC236}">
                  <a16:creationId xmlns:a16="http://schemas.microsoft.com/office/drawing/2014/main" id="{87646177-FE75-A543-B4F9-086D44C50A49}"/>
                </a:ext>
              </a:extLst>
            </p:cNvPr>
            <p:cNvSpPr txBox="1"/>
            <p:nvPr/>
          </p:nvSpPr>
          <p:spPr>
            <a:xfrm>
              <a:off x="1903244" y="564950"/>
              <a:ext cx="237128" cy="43458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026" name="Group 1025">
            <a:extLst>
              <a:ext uri="{FF2B5EF4-FFF2-40B4-BE49-F238E27FC236}">
                <a16:creationId xmlns:a16="http://schemas.microsoft.com/office/drawing/2014/main" id="{A10653DE-5FB4-8C4C-A20F-578E024B489D}"/>
              </a:ext>
            </a:extLst>
          </p:cNvPr>
          <p:cNvGrpSpPr/>
          <p:nvPr/>
        </p:nvGrpSpPr>
        <p:grpSpPr>
          <a:xfrm>
            <a:off x="8545000" y="1184011"/>
            <a:ext cx="419333" cy="419333"/>
            <a:chOff x="1752673" y="495870"/>
            <a:chExt cx="538273" cy="538273"/>
          </a:xfrm>
          <a:solidFill>
            <a:schemeClr val="bg2">
              <a:lumMod val="90000"/>
            </a:schemeClr>
          </a:solidFill>
        </p:grpSpPr>
        <p:sp>
          <p:nvSpPr>
            <p:cNvPr id="1027" name="Google Shape;620;p19">
              <a:extLst>
                <a:ext uri="{FF2B5EF4-FFF2-40B4-BE49-F238E27FC236}">
                  <a16:creationId xmlns:a16="http://schemas.microsoft.com/office/drawing/2014/main" id="{B4604876-1B9E-0346-A774-96B8A82F898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028" name="TextBox 1027">
              <a:extLst>
                <a:ext uri="{FF2B5EF4-FFF2-40B4-BE49-F238E27FC236}">
                  <a16:creationId xmlns:a16="http://schemas.microsoft.com/office/drawing/2014/main" id="{6933DC68-FF42-F94C-A25E-FDD1109FC354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054" name="Group 1053">
            <a:extLst>
              <a:ext uri="{FF2B5EF4-FFF2-40B4-BE49-F238E27FC236}">
                <a16:creationId xmlns:a16="http://schemas.microsoft.com/office/drawing/2014/main" id="{3250D583-A0B5-4F44-AAC5-AA4CD2E88CA1}"/>
              </a:ext>
            </a:extLst>
          </p:cNvPr>
          <p:cNvGrpSpPr/>
          <p:nvPr/>
        </p:nvGrpSpPr>
        <p:grpSpPr>
          <a:xfrm>
            <a:off x="3227667" y="1765532"/>
            <a:ext cx="419333" cy="419333"/>
            <a:chOff x="1752673" y="495870"/>
            <a:chExt cx="538273" cy="538273"/>
          </a:xfrm>
        </p:grpSpPr>
        <p:sp>
          <p:nvSpPr>
            <p:cNvPr id="1091" name="Google Shape;620;p19">
              <a:extLst>
                <a:ext uri="{FF2B5EF4-FFF2-40B4-BE49-F238E27FC236}">
                  <a16:creationId xmlns:a16="http://schemas.microsoft.com/office/drawing/2014/main" id="{42BE425B-74D1-0B47-A618-DF9E9B83602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092" name="TextBox 1091">
              <a:extLst>
                <a:ext uri="{FF2B5EF4-FFF2-40B4-BE49-F238E27FC236}">
                  <a16:creationId xmlns:a16="http://schemas.microsoft.com/office/drawing/2014/main" id="{56EA17D1-CFE5-9C4E-8CEA-C708D7914772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055" name="Group 1054">
            <a:extLst>
              <a:ext uri="{FF2B5EF4-FFF2-40B4-BE49-F238E27FC236}">
                <a16:creationId xmlns:a16="http://schemas.microsoft.com/office/drawing/2014/main" id="{D1BAAD99-669F-744C-95BD-B4FE0D78EEB6}"/>
              </a:ext>
            </a:extLst>
          </p:cNvPr>
          <p:cNvGrpSpPr/>
          <p:nvPr/>
        </p:nvGrpSpPr>
        <p:grpSpPr>
          <a:xfrm>
            <a:off x="3670778" y="1765532"/>
            <a:ext cx="419333" cy="419333"/>
            <a:chOff x="1752673" y="495870"/>
            <a:chExt cx="538273" cy="538273"/>
          </a:xfrm>
        </p:grpSpPr>
        <p:sp>
          <p:nvSpPr>
            <p:cNvPr id="1089" name="Google Shape;620;p19">
              <a:extLst>
                <a:ext uri="{FF2B5EF4-FFF2-40B4-BE49-F238E27FC236}">
                  <a16:creationId xmlns:a16="http://schemas.microsoft.com/office/drawing/2014/main" id="{26BB840F-056A-C14C-9568-442E29E84B0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090" name="TextBox 1089">
              <a:extLst>
                <a:ext uri="{FF2B5EF4-FFF2-40B4-BE49-F238E27FC236}">
                  <a16:creationId xmlns:a16="http://schemas.microsoft.com/office/drawing/2014/main" id="{50E28085-A252-6F49-A031-0C4F1D86FEE0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056" name="Group 1055">
            <a:extLst>
              <a:ext uri="{FF2B5EF4-FFF2-40B4-BE49-F238E27FC236}">
                <a16:creationId xmlns:a16="http://schemas.microsoft.com/office/drawing/2014/main" id="{330D45EE-E0DC-1C46-9F45-83AEAFE883BE}"/>
              </a:ext>
            </a:extLst>
          </p:cNvPr>
          <p:cNvGrpSpPr/>
          <p:nvPr/>
        </p:nvGrpSpPr>
        <p:grpSpPr>
          <a:xfrm>
            <a:off x="4113889" y="1765532"/>
            <a:ext cx="419333" cy="419333"/>
            <a:chOff x="1752673" y="495870"/>
            <a:chExt cx="538273" cy="538273"/>
          </a:xfrm>
          <a:solidFill>
            <a:schemeClr val="bg2">
              <a:lumMod val="90000"/>
            </a:schemeClr>
          </a:solidFill>
        </p:grpSpPr>
        <p:sp>
          <p:nvSpPr>
            <p:cNvPr id="1087" name="Google Shape;620;p19">
              <a:extLst>
                <a:ext uri="{FF2B5EF4-FFF2-40B4-BE49-F238E27FC236}">
                  <a16:creationId xmlns:a16="http://schemas.microsoft.com/office/drawing/2014/main" id="{B59A6CBC-06FE-9240-8730-1E8180D6CD3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088" name="TextBox 1087">
              <a:extLst>
                <a:ext uri="{FF2B5EF4-FFF2-40B4-BE49-F238E27FC236}">
                  <a16:creationId xmlns:a16="http://schemas.microsoft.com/office/drawing/2014/main" id="{4FCB88AF-6D2A-3144-91D8-99AA3216FA5C}"/>
                </a:ext>
              </a:extLst>
            </p:cNvPr>
            <p:cNvSpPr txBox="1"/>
            <p:nvPr/>
          </p:nvSpPr>
          <p:spPr>
            <a:xfrm>
              <a:off x="1836411" y="564950"/>
              <a:ext cx="370795" cy="43458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0</a:t>
              </a:r>
            </a:p>
          </p:txBody>
        </p:sp>
      </p:grpSp>
      <p:grpSp>
        <p:nvGrpSpPr>
          <p:cNvPr id="1057" name="Group 1056">
            <a:extLst>
              <a:ext uri="{FF2B5EF4-FFF2-40B4-BE49-F238E27FC236}">
                <a16:creationId xmlns:a16="http://schemas.microsoft.com/office/drawing/2014/main" id="{11175A6C-C358-2B49-AC80-B440D7F19F29}"/>
              </a:ext>
            </a:extLst>
          </p:cNvPr>
          <p:cNvGrpSpPr/>
          <p:nvPr/>
        </p:nvGrpSpPr>
        <p:grpSpPr>
          <a:xfrm>
            <a:off x="4557000" y="1765532"/>
            <a:ext cx="419333" cy="419333"/>
            <a:chOff x="1752673" y="495870"/>
            <a:chExt cx="538273" cy="538273"/>
          </a:xfrm>
        </p:grpSpPr>
        <p:sp>
          <p:nvSpPr>
            <p:cNvPr id="1085" name="Google Shape;620;p19">
              <a:extLst>
                <a:ext uri="{FF2B5EF4-FFF2-40B4-BE49-F238E27FC236}">
                  <a16:creationId xmlns:a16="http://schemas.microsoft.com/office/drawing/2014/main" id="{6C3BD8B0-DFDF-5A45-BBFD-4B551239B00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086" name="TextBox 1085">
              <a:extLst>
                <a:ext uri="{FF2B5EF4-FFF2-40B4-BE49-F238E27FC236}">
                  <a16:creationId xmlns:a16="http://schemas.microsoft.com/office/drawing/2014/main" id="{8D2FA0EA-CAB7-5849-9482-70F0F988C771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058" name="Group 1057">
            <a:extLst>
              <a:ext uri="{FF2B5EF4-FFF2-40B4-BE49-F238E27FC236}">
                <a16:creationId xmlns:a16="http://schemas.microsoft.com/office/drawing/2014/main" id="{67DFB094-C705-D64C-8547-AE68127D76A7}"/>
              </a:ext>
            </a:extLst>
          </p:cNvPr>
          <p:cNvGrpSpPr/>
          <p:nvPr/>
        </p:nvGrpSpPr>
        <p:grpSpPr>
          <a:xfrm>
            <a:off x="5000111" y="1765532"/>
            <a:ext cx="419333" cy="419333"/>
            <a:chOff x="1752673" y="495870"/>
            <a:chExt cx="538273" cy="538273"/>
          </a:xfrm>
        </p:grpSpPr>
        <p:sp>
          <p:nvSpPr>
            <p:cNvPr id="1083" name="Google Shape;620;p19">
              <a:extLst>
                <a:ext uri="{FF2B5EF4-FFF2-40B4-BE49-F238E27FC236}">
                  <a16:creationId xmlns:a16="http://schemas.microsoft.com/office/drawing/2014/main" id="{632F4A8E-BA82-FC4F-BD0E-0773DE88E68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084" name="TextBox 1083">
              <a:extLst>
                <a:ext uri="{FF2B5EF4-FFF2-40B4-BE49-F238E27FC236}">
                  <a16:creationId xmlns:a16="http://schemas.microsoft.com/office/drawing/2014/main" id="{68BBC122-7D5A-7D4B-85B1-91FBC5FD80C6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060" name="Group 1059">
            <a:extLst>
              <a:ext uri="{FF2B5EF4-FFF2-40B4-BE49-F238E27FC236}">
                <a16:creationId xmlns:a16="http://schemas.microsoft.com/office/drawing/2014/main" id="{D6FFA37C-E123-2C40-8324-CA531052EBCF}"/>
              </a:ext>
            </a:extLst>
          </p:cNvPr>
          <p:cNvGrpSpPr/>
          <p:nvPr/>
        </p:nvGrpSpPr>
        <p:grpSpPr>
          <a:xfrm>
            <a:off x="6329444" y="1765532"/>
            <a:ext cx="419333" cy="419333"/>
            <a:chOff x="1752673" y="495870"/>
            <a:chExt cx="538273" cy="538273"/>
          </a:xfrm>
        </p:grpSpPr>
        <p:sp>
          <p:nvSpPr>
            <p:cNvPr id="1079" name="Google Shape;620;p19">
              <a:extLst>
                <a:ext uri="{FF2B5EF4-FFF2-40B4-BE49-F238E27FC236}">
                  <a16:creationId xmlns:a16="http://schemas.microsoft.com/office/drawing/2014/main" id="{577CCB63-FE4A-9F44-9343-13B393BF7C6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080" name="TextBox 1079">
              <a:extLst>
                <a:ext uri="{FF2B5EF4-FFF2-40B4-BE49-F238E27FC236}">
                  <a16:creationId xmlns:a16="http://schemas.microsoft.com/office/drawing/2014/main" id="{60A31D06-24B8-F740-B511-A9C096F9123B}"/>
                </a:ext>
              </a:extLst>
            </p:cNvPr>
            <p:cNvSpPr txBox="1"/>
            <p:nvPr/>
          </p:nvSpPr>
          <p:spPr>
            <a:xfrm>
              <a:off x="1903244" y="564950"/>
              <a:ext cx="237128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061" name="Group 1060">
            <a:extLst>
              <a:ext uri="{FF2B5EF4-FFF2-40B4-BE49-F238E27FC236}">
                <a16:creationId xmlns:a16="http://schemas.microsoft.com/office/drawing/2014/main" id="{418CC57E-FD0A-3242-B461-2562FC811C90}"/>
              </a:ext>
            </a:extLst>
          </p:cNvPr>
          <p:cNvGrpSpPr/>
          <p:nvPr/>
        </p:nvGrpSpPr>
        <p:grpSpPr>
          <a:xfrm>
            <a:off x="5886333" y="1765532"/>
            <a:ext cx="419333" cy="419333"/>
            <a:chOff x="1752673" y="495870"/>
            <a:chExt cx="538273" cy="538273"/>
          </a:xfrm>
        </p:grpSpPr>
        <p:sp>
          <p:nvSpPr>
            <p:cNvPr id="1077" name="Google Shape;620;p19">
              <a:extLst>
                <a:ext uri="{FF2B5EF4-FFF2-40B4-BE49-F238E27FC236}">
                  <a16:creationId xmlns:a16="http://schemas.microsoft.com/office/drawing/2014/main" id="{C6B54EA0-99D9-0B47-96F8-CB293051D16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078" name="TextBox 1077">
              <a:extLst>
                <a:ext uri="{FF2B5EF4-FFF2-40B4-BE49-F238E27FC236}">
                  <a16:creationId xmlns:a16="http://schemas.microsoft.com/office/drawing/2014/main" id="{806517CA-0233-0740-B90C-34B3550756CC}"/>
                </a:ext>
              </a:extLst>
            </p:cNvPr>
            <p:cNvSpPr txBox="1"/>
            <p:nvPr/>
          </p:nvSpPr>
          <p:spPr>
            <a:xfrm>
              <a:off x="1903244" y="564950"/>
              <a:ext cx="237128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062" name="Group 1061">
            <a:extLst>
              <a:ext uri="{FF2B5EF4-FFF2-40B4-BE49-F238E27FC236}">
                <a16:creationId xmlns:a16="http://schemas.microsoft.com/office/drawing/2014/main" id="{495FC2A8-198D-A242-867A-A7F3A8CF7308}"/>
              </a:ext>
            </a:extLst>
          </p:cNvPr>
          <p:cNvGrpSpPr/>
          <p:nvPr/>
        </p:nvGrpSpPr>
        <p:grpSpPr>
          <a:xfrm>
            <a:off x="6772555" y="1765532"/>
            <a:ext cx="419333" cy="419333"/>
            <a:chOff x="1752673" y="495870"/>
            <a:chExt cx="538273" cy="538273"/>
          </a:xfrm>
        </p:grpSpPr>
        <p:sp>
          <p:nvSpPr>
            <p:cNvPr id="1075" name="Google Shape;620;p19">
              <a:extLst>
                <a:ext uri="{FF2B5EF4-FFF2-40B4-BE49-F238E27FC236}">
                  <a16:creationId xmlns:a16="http://schemas.microsoft.com/office/drawing/2014/main" id="{745D24D4-56BA-8F40-AA29-A051569014E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076" name="TextBox 1075">
              <a:extLst>
                <a:ext uri="{FF2B5EF4-FFF2-40B4-BE49-F238E27FC236}">
                  <a16:creationId xmlns:a16="http://schemas.microsoft.com/office/drawing/2014/main" id="{453EBEB8-336D-C24D-8E03-CD7F693E3F98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063" name="Group 1062">
            <a:extLst>
              <a:ext uri="{FF2B5EF4-FFF2-40B4-BE49-F238E27FC236}">
                <a16:creationId xmlns:a16="http://schemas.microsoft.com/office/drawing/2014/main" id="{F22FBC39-96B3-5D49-B17A-66A5611CECFF}"/>
              </a:ext>
            </a:extLst>
          </p:cNvPr>
          <p:cNvGrpSpPr/>
          <p:nvPr/>
        </p:nvGrpSpPr>
        <p:grpSpPr>
          <a:xfrm>
            <a:off x="7215666" y="1765532"/>
            <a:ext cx="419333" cy="419333"/>
            <a:chOff x="1752673" y="495870"/>
            <a:chExt cx="538273" cy="538273"/>
          </a:xfrm>
        </p:grpSpPr>
        <p:sp>
          <p:nvSpPr>
            <p:cNvPr id="1073" name="Google Shape;620;p19">
              <a:extLst>
                <a:ext uri="{FF2B5EF4-FFF2-40B4-BE49-F238E27FC236}">
                  <a16:creationId xmlns:a16="http://schemas.microsoft.com/office/drawing/2014/main" id="{8B2B4975-295A-0F48-A3EA-4D20AB3D0CC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074" name="TextBox 1073">
              <a:extLst>
                <a:ext uri="{FF2B5EF4-FFF2-40B4-BE49-F238E27FC236}">
                  <a16:creationId xmlns:a16="http://schemas.microsoft.com/office/drawing/2014/main" id="{D0EAD0F3-D169-E646-8ED8-E3F998DD0808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064" name="Group 1063">
            <a:extLst>
              <a:ext uri="{FF2B5EF4-FFF2-40B4-BE49-F238E27FC236}">
                <a16:creationId xmlns:a16="http://schemas.microsoft.com/office/drawing/2014/main" id="{8D8FBA11-92D0-1649-8094-5C1CA2159D77}"/>
              </a:ext>
            </a:extLst>
          </p:cNvPr>
          <p:cNvGrpSpPr/>
          <p:nvPr/>
        </p:nvGrpSpPr>
        <p:grpSpPr>
          <a:xfrm>
            <a:off x="7658777" y="1765532"/>
            <a:ext cx="419333" cy="419333"/>
            <a:chOff x="1752673" y="495870"/>
            <a:chExt cx="538273" cy="538273"/>
          </a:xfrm>
          <a:solidFill>
            <a:schemeClr val="bg2">
              <a:lumMod val="90000"/>
            </a:schemeClr>
          </a:solidFill>
        </p:grpSpPr>
        <p:sp>
          <p:nvSpPr>
            <p:cNvPr id="1071" name="Google Shape;620;p19">
              <a:extLst>
                <a:ext uri="{FF2B5EF4-FFF2-40B4-BE49-F238E27FC236}">
                  <a16:creationId xmlns:a16="http://schemas.microsoft.com/office/drawing/2014/main" id="{EE79BFC1-730A-1A41-91B6-A10E5F67EBB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072" name="TextBox 1071">
              <a:extLst>
                <a:ext uri="{FF2B5EF4-FFF2-40B4-BE49-F238E27FC236}">
                  <a16:creationId xmlns:a16="http://schemas.microsoft.com/office/drawing/2014/main" id="{BACB0FE3-C54F-2C42-BC37-71BB4F9093CD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065" name="Group 1064">
            <a:extLst>
              <a:ext uri="{FF2B5EF4-FFF2-40B4-BE49-F238E27FC236}">
                <a16:creationId xmlns:a16="http://schemas.microsoft.com/office/drawing/2014/main" id="{C7852D50-8464-3748-B8B2-E6D65B893288}"/>
              </a:ext>
            </a:extLst>
          </p:cNvPr>
          <p:cNvGrpSpPr/>
          <p:nvPr/>
        </p:nvGrpSpPr>
        <p:grpSpPr>
          <a:xfrm>
            <a:off x="8101888" y="1765532"/>
            <a:ext cx="419333" cy="419333"/>
            <a:chOff x="1752673" y="495870"/>
            <a:chExt cx="538273" cy="538273"/>
          </a:xfrm>
          <a:solidFill>
            <a:schemeClr val="bg2">
              <a:lumMod val="90000"/>
            </a:schemeClr>
          </a:solidFill>
        </p:grpSpPr>
        <p:sp>
          <p:nvSpPr>
            <p:cNvPr id="1069" name="Google Shape;620;p19">
              <a:extLst>
                <a:ext uri="{FF2B5EF4-FFF2-40B4-BE49-F238E27FC236}">
                  <a16:creationId xmlns:a16="http://schemas.microsoft.com/office/drawing/2014/main" id="{263CC83D-7FEA-F047-B67D-6E209261D81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070" name="TextBox 1069">
              <a:extLst>
                <a:ext uri="{FF2B5EF4-FFF2-40B4-BE49-F238E27FC236}">
                  <a16:creationId xmlns:a16="http://schemas.microsoft.com/office/drawing/2014/main" id="{36CBD962-62FF-9F4B-B381-BFA97DE0F374}"/>
                </a:ext>
              </a:extLst>
            </p:cNvPr>
            <p:cNvSpPr txBox="1"/>
            <p:nvPr/>
          </p:nvSpPr>
          <p:spPr>
            <a:xfrm>
              <a:off x="1903244" y="564950"/>
              <a:ext cx="237128" cy="43458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066" name="Group 1065">
            <a:extLst>
              <a:ext uri="{FF2B5EF4-FFF2-40B4-BE49-F238E27FC236}">
                <a16:creationId xmlns:a16="http://schemas.microsoft.com/office/drawing/2014/main" id="{91BD83A7-5859-A841-9FE8-5FE8DC040E24}"/>
              </a:ext>
            </a:extLst>
          </p:cNvPr>
          <p:cNvGrpSpPr/>
          <p:nvPr/>
        </p:nvGrpSpPr>
        <p:grpSpPr>
          <a:xfrm>
            <a:off x="8545000" y="1765532"/>
            <a:ext cx="419333" cy="419333"/>
            <a:chOff x="1752673" y="495870"/>
            <a:chExt cx="538273" cy="538273"/>
          </a:xfrm>
          <a:solidFill>
            <a:schemeClr val="bg2">
              <a:lumMod val="90000"/>
            </a:schemeClr>
          </a:solidFill>
        </p:grpSpPr>
        <p:sp>
          <p:nvSpPr>
            <p:cNvPr id="1067" name="Google Shape;620;p19">
              <a:extLst>
                <a:ext uri="{FF2B5EF4-FFF2-40B4-BE49-F238E27FC236}">
                  <a16:creationId xmlns:a16="http://schemas.microsoft.com/office/drawing/2014/main" id="{884D5D6D-823C-FD42-8307-9E091AADB13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068" name="TextBox 1067">
              <a:extLst>
                <a:ext uri="{FF2B5EF4-FFF2-40B4-BE49-F238E27FC236}">
                  <a16:creationId xmlns:a16="http://schemas.microsoft.com/office/drawing/2014/main" id="{DE095C50-A7A5-BC47-B16F-AF023A5BF91E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094" name="Group 1093">
            <a:extLst>
              <a:ext uri="{FF2B5EF4-FFF2-40B4-BE49-F238E27FC236}">
                <a16:creationId xmlns:a16="http://schemas.microsoft.com/office/drawing/2014/main" id="{E7C7A9E6-7E36-B84D-A8DF-1DEBED4ACBE5}"/>
              </a:ext>
            </a:extLst>
          </p:cNvPr>
          <p:cNvGrpSpPr/>
          <p:nvPr/>
        </p:nvGrpSpPr>
        <p:grpSpPr>
          <a:xfrm>
            <a:off x="3227667" y="3510095"/>
            <a:ext cx="419333" cy="419333"/>
            <a:chOff x="1752673" y="495870"/>
            <a:chExt cx="538273" cy="538273"/>
          </a:xfrm>
        </p:grpSpPr>
        <p:sp>
          <p:nvSpPr>
            <p:cNvPr id="1131" name="Google Shape;620;p19">
              <a:extLst>
                <a:ext uri="{FF2B5EF4-FFF2-40B4-BE49-F238E27FC236}">
                  <a16:creationId xmlns:a16="http://schemas.microsoft.com/office/drawing/2014/main" id="{71FCD0E9-D30B-6348-822D-B801F47FD16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132" name="TextBox 1131">
              <a:extLst>
                <a:ext uri="{FF2B5EF4-FFF2-40B4-BE49-F238E27FC236}">
                  <a16:creationId xmlns:a16="http://schemas.microsoft.com/office/drawing/2014/main" id="{0B57AE74-466C-9A41-B06B-0A20E11E38EC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095" name="Group 1094">
            <a:extLst>
              <a:ext uri="{FF2B5EF4-FFF2-40B4-BE49-F238E27FC236}">
                <a16:creationId xmlns:a16="http://schemas.microsoft.com/office/drawing/2014/main" id="{ADF1DC4B-E4AB-4741-864B-4884300D25C5}"/>
              </a:ext>
            </a:extLst>
          </p:cNvPr>
          <p:cNvGrpSpPr/>
          <p:nvPr/>
        </p:nvGrpSpPr>
        <p:grpSpPr>
          <a:xfrm>
            <a:off x="3670778" y="3510095"/>
            <a:ext cx="419333" cy="419333"/>
            <a:chOff x="1752673" y="495870"/>
            <a:chExt cx="538273" cy="538273"/>
          </a:xfrm>
        </p:grpSpPr>
        <p:sp>
          <p:nvSpPr>
            <p:cNvPr id="1129" name="Google Shape;620;p19">
              <a:extLst>
                <a:ext uri="{FF2B5EF4-FFF2-40B4-BE49-F238E27FC236}">
                  <a16:creationId xmlns:a16="http://schemas.microsoft.com/office/drawing/2014/main" id="{0ECD2AA5-2993-544F-999F-68266860EBF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130" name="TextBox 1129">
              <a:extLst>
                <a:ext uri="{FF2B5EF4-FFF2-40B4-BE49-F238E27FC236}">
                  <a16:creationId xmlns:a16="http://schemas.microsoft.com/office/drawing/2014/main" id="{22E288BA-7043-5A4F-AD13-DFD7E06ADFEF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097" name="Group 1096">
            <a:extLst>
              <a:ext uri="{FF2B5EF4-FFF2-40B4-BE49-F238E27FC236}">
                <a16:creationId xmlns:a16="http://schemas.microsoft.com/office/drawing/2014/main" id="{FE0492E7-7053-EB43-83E8-828F4BE6AED3}"/>
              </a:ext>
            </a:extLst>
          </p:cNvPr>
          <p:cNvGrpSpPr/>
          <p:nvPr/>
        </p:nvGrpSpPr>
        <p:grpSpPr>
          <a:xfrm>
            <a:off x="4557000" y="3510095"/>
            <a:ext cx="419333" cy="419333"/>
            <a:chOff x="1752673" y="495870"/>
            <a:chExt cx="538273" cy="538273"/>
          </a:xfrm>
        </p:grpSpPr>
        <p:sp>
          <p:nvSpPr>
            <p:cNvPr id="1125" name="Google Shape;620;p19">
              <a:extLst>
                <a:ext uri="{FF2B5EF4-FFF2-40B4-BE49-F238E27FC236}">
                  <a16:creationId xmlns:a16="http://schemas.microsoft.com/office/drawing/2014/main" id="{A74E117B-4B3D-EA49-9D21-203ADD1701D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126" name="TextBox 1125">
              <a:extLst>
                <a:ext uri="{FF2B5EF4-FFF2-40B4-BE49-F238E27FC236}">
                  <a16:creationId xmlns:a16="http://schemas.microsoft.com/office/drawing/2014/main" id="{34A20486-987A-BB43-A2AE-36F2E53B2FE1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098" name="Group 1097">
            <a:extLst>
              <a:ext uri="{FF2B5EF4-FFF2-40B4-BE49-F238E27FC236}">
                <a16:creationId xmlns:a16="http://schemas.microsoft.com/office/drawing/2014/main" id="{8232A601-12C0-D74F-A0F6-A33AF7641D66}"/>
              </a:ext>
            </a:extLst>
          </p:cNvPr>
          <p:cNvGrpSpPr/>
          <p:nvPr/>
        </p:nvGrpSpPr>
        <p:grpSpPr>
          <a:xfrm>
            <a:off x="5000111" y="3510095"/>
            <a:ext cx="419333" cy="419333"/>
            <a:chOff x="1752673" y="495870"/>
            <a:chExt cx="538273" cy="538273"/>
          </a:xfrm>
        </p:grpSpPr>
        <p:sp>
          <p:nvSpPr>
            <p:cNvPr id="1123" name="Google Shape;620;p19">
              <a:extLst>
                <a:ext uri="{FF2B5EF4-FFF2-40B4-BE49-F238E27FC236}">
                  <a16:creationId xmlns:a16="http://schemas.microsoft.com/office/drawing/2014/main" id="{DD00EB22-35C5-E94E-936F-2DBED4D0EC0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124" name="TextBox 1123">
              <a:extLst>
                <a:ext uri="{FF2B5EF4-FFF2-40B4-BE49-F238E27FC236}">
                  <a16:creationId xmlns:a16="http://schemas.microsoft.com/office/drawing/2014/main" id="{8E2AA0AA-8B9E-1943-95F4-4ED18359A0BE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099" name="Group 1098">
            <a:extLst>
              <a:ext uri="{FF2B5EF4-FFF2-40B4-BE49-F238E27FC236}">
                <a16:creationId xmlns:a16="http://schemas.microsoft.com/office/drawing/2014/main" id="{8FF6FF78-B58A-0B42-B478-26B01688F852}"/>
              </a:ext>
            </a:extLst>
          </p:cNvPr>
          <p:cNvGrpSpPr/>
          <p:nvPr/>
        </p:nvGrpSpPr>
        <p:grpSpPr>
          <a:xfrm>
            <a:off x="5443222" y="3510095"/>
            <a:ext cx="419333" cy="419333"/>
            <a:chOff x="1752673" y="495870"/>
            <a:chExt cx="538273" cy="538273"/>
          </a:xfrm>
          <a:solidFill>
            <a:schemeClr val="bg2">
              <a:lumMod val="90000"/>
            </a:schemeClr>
          </a:solidFill>
        </p:grpSpPr>
        <p:sp>
          <p:nvSpPr>
            <p:cNvPr id="1121" name="Google Shape;620;p19">
              <a:extLst>
                <a:ext uri="{FF2B5EF4-FFF2-40B4-BE49-F238E27FC236}">
                  <a16:creationId xmlns:a16="http://schemas.microsoft.com/office/drawing/2014/main" id="{92E6CEA2-7539-F24F-BED9-2E0AE6F0466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122" name="TextBox 1121">
              <a:extLst>
                <a:ext uri="{FF2B5EF4-FFF2-40B4-BE49-F238E27FC236}">
                  <a16:creationId xmlns:a16="http://schemas.microsoft.com/office/drawing/2014/main" id="{F7630BEA-31C2-BC47-AB77-1E5BD359D107}"/>
                </a:ext>
              </a:extLst>
            </p:cNvPr>
            <p:cNvSpPr txBox="1"/>
            <p:nvPr/>
          </p:nvSpPr>
          <p:spPr>
            <a:xfrm>
              <a:off x="1836411" y="564950"/>
              <a:ext cx="370795" cy="43458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0</a:t>
              </a:r>
            </a:p>
          </p:txBody>
        </p:sp>
      </p:grpSp>
      <p:grpSp>
        <p:nvGrpSpPr>
          <p:cNvPr id="1100" name="Group 1099">
            <a:extLst>
              <a:ext uri="{FF2B5EF4-FFF2-40B4-BE49-F238E27FC236}">
                <a16:creationId xmlns:a16="http://schemas.microsoft.com/office/drawing/2014/main" id="{2405DFD2-9A99-C54B-AA95-1FAB06D41029}"/>
              </a:ext>
            </a:extLst>
          </p:cNvPr>
          <p:cNvGrpSpPr/>
          <p:nvPr/>
        </p:nvGrpSpPr>
        <p:grpSpPr>
          <a:xfrm>
            <a:off x="6329444" y="3510095"/>
            <a:ext cx="419333" cy="419333"/>
            <a:chOff x="1752673" y="495870"/>
            <a:chExt cx="538273" cy="538273"/>
          </a:xfrm>
        </p:grpSpPr>
        <p:sp>
          <p:nvSpPr>
            <p:cNvPr id="1119" name="Google Shape;620;p19">
              <a:extLst>
                <a:ext uri="{FF2B5EF4-FFF2-40B4-BE49-F238E27FC236}">
                  <a16:creationId xmlns:a16="http://schemas.microsoft.com/office/drawing/2014/main" id="{9CFC1157-5C18-4B4B-8353-EE81D52FB9D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120" name="TextBox 1119">
              <a:extLst>
                <a:ext uri="{FF2B5EF4-FFF2-40B4-BE49-F238E27FC236}">
                  <a16:creationId xmlns:a16="http://schemas.microsoft.com/office/drawing/2014/main" id="{37167DBD-A7E6-5143-B753-EECD45D7EB02}"/>
                </a:ext>
              </a:extLst>
            </p:cNvPr>
            <p:cNvSpPr txBox="1"/>
            <p:nvPr/>
          </p:nvSpPr>
          <p:spPr>
            <a:xfrm>
              <a:off x="1903244" y="564950"/>
              <a:ext cx="237128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101" name="Group 1100">
            <a:extLst>
              <a:ext uri="{FF2B5EF4-FFF2-40B4-BE49-F238E27FC236}">
                <a16:creationId xmlns:a16="http://schemas.microsoft.com/office/drawing/2014/main" id="{D0DBE242-E9F5-AD4F-AEE4-A1CC7827DE0B}"/>
              </a:ext>
            </a:extLst>
          </p:cNvPr>
          <p:cNvGrpSpPr/>
          <p:nvPr/>
        </p:nvGrpSpPr>
        <p:grpSpPr>
          <a:xfrm>
            <a:off x="5886333" y="3510095"/>
            <a:ext cx="419333" cy="419333"/>
            <a:chOff x="1752673" y="495870"/>
            <a:chExt cx="538273" cy="538273"/>
          </a:xfrm>
        </p:grpSpPr>
        <p:sp>
          <p:nvSpPr>
            <p:cNvPr id="1117" name="Google Shape;620;p19">
              <a:extLst>
                <a:ext uri="{FF2B5EF4-FFF2-40B4-BE49-F238E27FC236}">
                  <a16:creationId xmlns:a16="http://schemas.microsoft.com/office/drawing/2014/main" id="{AFF0A553-5982-7A4D-9144-A9521E2E44D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118" name="TextBox 1117">
              <a:extLst>
                <a:ext uri="{FF2B5EF4-FFF2-40B4-BE49-F238E27FC236}">
                  <a16:creationId xmlns:a16="http://schemas.microsoft.com/office/drawing/2014/main" id="{C8BFAB58-50A9-AA4B-880F-ED54F6E6A3A4}"/>
                </a:ext>
              </a:extLst>
            </p:cNvPr>
            <p:cNvSpPr txBox="1"/>
            <p:nvPr/>
          </p:nvSpPr>
          <p:spPr>
            <a:xfrm>
              <a:off x="1903244" y="564950"/>
              <a:ext cx="237128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102" name="Group 1101">
            <a:extLst>
              <a:ext uri="{FF2B5EF4-FFF2-40B4-BE49-F238E27FC236}">
                <a16:creationId xmlns:a16="http://schemas.microsoft.com/office/drawing/2014/main" id="{03B98B77-E289-9741-9232-C410826E4204}"/>
              </a:ext>
            </a:extLst>
          </p:cNvPr>
          <p:cNvGrpSpPr/>
          <p:nvPr/>
        </p:nvGrpSpPr>
        <p:grpSpPr>
          <a:xfrm>
            <a:off x="6772555" y="3510095"/>
            <a:ext cx="419333" cy="419333"/>
            <a:chOff x="1752673" y="495870"/>
            <a:chExt cx="538273" cy="538273"/>
          </a:xfrm>
        </p:grpSpPr>
        <p:sp>
          <p:nvSpPr>
            <p:cNvPr id="1115" name="Google Shape;620;p19">
              <a:extLst>
                <a:ext uri="{FF2B5EF4-FFF2-40B4-BE49-F238E27FC236}">
                  <a16:creationId xmlns:a16="http://schemas.microsoft.com/office/drawing/2014/main" id="{C1EF558B-B31A-F945-83FA-0A15EEFBA97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116" name="TextBox 1115">
              <a:extLst>
                <a:ext uri="{FF2B5EF4-FFF2-40B4-BE49-F238E27FC236}">
                  <a16:creationId xmlns:a16="http://schemas.microsoft.com/office/drawing/2014/main" id="{32690722-84FA-874D-BAD4-86B05CC38770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103" name="Group 1102">
            <a:extLst>
              <a:ext uri="{FF2B5EF4-FFF2-40B4-BE49-F238E27FC236}">
                <a16:creationId xmlns:a16="http://schemas.microsoft.com/office/drawing/2014/main" id="{707C637C-C9FF-6C42-88AD-45DC6014B4E5}"/>
              </a:ext>
            </a:extLst>
          </p:cNvPr>
          <p:cNvGrpSpPr/>
          <p:nvPr/>
        </p:nvGrpSpPr>
        <p:grpSpPr>
          <a:xfrm>
            <a:off x="7215666" y="3510095"/>
            <a:ext cx="419333" cy="419333"/>
            <a:chOff x="1752673" y="495870"/>
            <a:chExt cx="538273" cy="538273"/>
          </a:xfrm>
        </p:grpSpPr>
        <p:sp>
          <p:nvSpPr>
            <p:cNvPr id="1113" name="Google Shape;620;p19">
              <a:extLst>
                <a:ext uri="{FF2B5EF4-FFF2-40B4-BE49-F238E27FC236}">
                  <a16:creationId xmlns:a16="http://schemas.microsoft.com/office/drawing/2014/main" id="{AF89D088-C239-C849-B14E-B0DD644D789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114" name="TextBox 1113">
              <a:extLst>
                <a:ext uri="{FF2B5EF4-FFF2-40B4-BE49-F238E27FC236}">
                  <a16:creationId xmlns:a16="http://schemas.microsoft.com/office/drawing/2014/main" id="{AD992F4E-A8BE-A54D-850A-C32F318172AA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104" name="Group 1103">
            <a:extLst>
              <a:ext uri="{FF2B5EF4-FFF2-40B4-BE49-F238E27FC236}">
                <a16:creationId xmlns:a16="http://schemas.microsoft.com/office/drawing/2014/main" id="{1EF97813-0D43-BC47-A030-4229CE96CB89}"/>
              </a:ext>
            </a:extLst>
          </p:cNvPr>
          <p:cNvGrpSpPr/>
          <p:nvPr/>
        </p:nvGrpSpPr>
        <p:grpSpPr>
          <a:xfrm>
            <a:off x="7658777" y="3510095"/>
            <a:ext cx="419333" cy="419333"/>
            <a:chOff x="1752673" y="495870"/>
            <a:chExt cx="538273" cy="538273"/>
          </a:xfrm>
          <a:solidFill>
            <a:schemeClr val="bg2">
              <a:lumMod val="90000"/>
            </a:schemeClr>
          </a:solidFill>
        </p:grpSpPr>
        <p:sp>
          <p:nvSpPr>
            <p:cNvPr id="1111" name="Google Shape;620;p19">
              <a:extLst>
                <a:ext uri="{FF2B5EF4-FFF2-40B4-BE49-F238E27FC236}">
                  <a16:creationId xmlns:a16="http://schemas.microsoft.com/office/drawing/2014/main" id="{29C3CD9D-94B5-3744-A8A4-FF846961E50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112" name="TextBox 1111">
              <a:extLst>
                <a:ext uri="{FF2B5EF4-FFF2-40B4-BE49-F238E27FC236}">
                  <a16:creationId xmlns:a16="http://schemas.microsoft.com/office/drawing/2014/main" id="{364F6F01-6DF3-8E40-8A01-4B61120BE072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105" name="Group 1104">
            <a:extLst>
              <a:ext uri="{FF2B5EF4-FFF2-40B4-BE49-F238E27FC236}">
                <a16:creationId xmlns:a16="http://schemas.microsoft.com/office/drawing/2014/main" id="{CA1E49A7-0E1B-904E-BC25-701A7D1AAD31}"/>
              </a:ext>
            </a:extLst>
          </p:cNvPr>
          <p:cNvGrpSpPr/>
          <p:nvPr/>
        </p:nvGrpSpPr>
        <p:grpSpPr>
          <a:xfrm>
            <a:off x="8101888" y="3510095"/>
            <a:ext cx="419333" cy="419333"/>
            <a:chOff x="1752673" y="495870"/>
            <a:chExt cx="538273" cy="538273"/>
          </a:xfrm>
          <a:solidFill>
            <a:schemeClr val="bg2">
              <a:lumMod val="90000"/>
            </a:schemeClr>
          </a:solidFill>
        </p:grpSpPr>
        <p:sp>
          <p:nvSpPr>
            <p:cNvPr id="1109" name="Google Shape;620;p19">
              <a:extLst>
                <a:ext uri="{FF2B5EF4-FFF2-40B4-BE49-F238E27FC236}">
                  <a16:creationId xmlns:a16="http://schemas.microsoft.com/office/drawing/2014/main" id="{D339BC52-6C62-F54C-A659-6890D5D32B4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110" name="TextBox 1109">
              <a:extLst>
                <a:ext uri="{FF2B5EF4-FFF2-40B4-BE49-F238E27FC236}">
                  <a16:creationId xmlns:a16="http://schemas.microsoft.com/office/drawing/2014/main" id="{93215E8B-68BD-D44F-B932-C4CA5C56BA8F}"/>
                </a:ext>
              </a:extLst>
            </p:cNvPr>
            <p:cNvSpPr txBox="1"/>
            <p:nvPr/>
          </p:nvSpPr>
          <p:spPr>
            <a:xfrm>
              <a:off x="1903244" y="564950"/>
              <a:ext cx="237128" cy="43458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106" name="Group 1105">
            <a:extLst>
              <a:ext uri="{FF2B5EF4-FFF2-40B4-BE49-F238E27FC236}">
                <a16:creationId xmlns:a16="http://schemas.microsoft.com/office/drawing/2014/main" id="{3F282ABB-5F17-C24B-99F8-ADE3F6465563}"/>
              </a:ext>
            </a:extLst>
          </p:cNvPr>
          <p:cNvGrpSpPr/>
          <p:nvPr/>
        </p:nvGrpSpPr>
        <p:grpSpPr>
          <a:xfrm>
            <a:off x="8545000" y="3510095"/>
            <a:ext cx="419333" cy="419333"/>
            <a:chOff x="1752673" y="495870"/>
            <a:chExt cx="538273" cy="538273"/>
          </a:xfrm>
          <a:solidFill>
            <a:schemeClr val="bg2">
              <a:lumMod val="90000"/>
            </a:schemeClr>
          </a:solidFill>
        </p:grpSpPr>
        <p:sp>
          <p:nvSpPr>
            <p:cNvPr id="1107" name="Google Shape;620;p19">
              <a:extLst>
                <a:ext uri="{FF2B5EF4-FFF2-40B4-BE49-F238E27FC236}">
                  <a16:creationId xmlns:a16="http://schemas.microsoft.com/office/drawing/2014/main" id="{14A2C4C2-9381-D941-9082-BBF62FD893E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108" name="TextBox 1107">
              <a:extLst>
                <a:ext uri="{FF2B5EF4-FFF2-40B4-BE49-F238E27FC236}">
                  <a16:creationId xmlns:a16="http://schemas.microsoft.com/office/drawing/2014/main" id="{85512DCD-D1D5-2448-8E5C-27FF592E39FA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134" name="Group 1133">
            <a:extLst>
              <a:ext uri="{FF2B5EF4-FFF2-40B4-BE49-F238E27FC236}">
                <a16:creationId xmlns:a16="http://schemas.microsoft.com/office/drawing/2014/main" id="{1F0C1E85-FEBE-DE4F-95D2-98EF46D7905A}"/>
              </a:ext>
            </a:extLst>
          </p:cNvPr>
          <p:cNvGrpSpPr/>
          <p:nvPr/>
        </p:nvGrpSpPr>
        <p:grpSpPr>
          <a:xfrm>
            <a:off x="3227667" y="2928574"/>
            <a:ext cx="419333" cy="419333"/>
            <a:chOff x="1752673" y="495870"/>
            <a:chExt cx="538273" cy="538273"/>
          </a:xfrm>
        </p:grpSpPr>
        <p:sp>
          <p:nvSpPr>
            <p:cNvPr id="1171" name="Google Shape;620;p19">
              <a:extLst>
                <a:ext uri="{FF2B5EF4-FFF2-40B4-BE49-F238E27FC236}">
                  <a16:creationId xmlns:a16="http://schemas.microsoft.com/office/drawing/2014/main" id="{67A3F4B2-9BB1-A044-BE31-59982FB19B8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172" name="TextBox 1171">
              <a:extLst>
                <a:ext uri="{FF2B5EF4-FFF2-40B4-BE49-F238E27FC236}">
                  <a16:creationId xmlns:a16="http://schemas.microsoft.com/office/drawing/2014/main" id="{BC4FEC04-C816-4541-9E27-8E6ADE7A2256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135" name="Group 1134">
            <a:extLst>
              <a:ext uri="{FF2B5EF4-FFF2-40B4-BE49-F238E27FC236}">
                <a16:creationId xmlns:a16="http://schemas.microsoft.com/office/drawing/2014/main" id="{273ACA2C-8E20-BB43-ABD3-14A8CF8967EE}"/>
              </a:ext>
            </a:extLst>
          </p:cNvPr>
          <p:cNvGrpSpPr/>
          <p:nvPr/>
        </p:nvGrpSpPr>
        <p:grpSpPr>
          <a:xfrm>
            <a:off x="3670778" y="2928574"/>
            <a:ext cx="419333" cy="419333"/>
            <a:chOff x="1752673" y="495870"/>
            <a:chExt cx="538273" cy="538273"/>
          </a:xfrm>
        </p:grpSpPr>
        <p:sp>
          <p:nvSpPr>
            <p:cNvPr id="1169" name="Google Shape;620;p19">
              <a:extLst>
                <a:ext uri="{FF2B5EF4-FFF2-40B4-BE49-F238E27FC236}">
                  <a16:creationId xmlns:a16="http://schemas.microsoft.com/office/drawing/2014/main" id="{811921B9-5BA8-6D45-867F-2C840B47D99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170" name="TextBox 1169">
              <a:extLst>
                <a:ext uri="{FF2B5EF4-FFF2-40B4-BE49-F238E27FC236}">
                  <a16:creationId xmlns:a16="http://schemas.microsoft.com/office/drawing/2014/main" id="{A464743E-CC76-A340-B190-B95A29197E95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136" name="Group 1135">
            <a:extLst>
              <a:ext uri="{FF2B5EF4-FFF2-40B4-BE49-F238E27FC236}">
                <a16:creationId xmlns:a16="http://schemas.microsoft.com/office/drawing/2014/main" id="{084FFAB8-3977-F845-B1CE-BBC20AD1A84F}"/>
              </a:ext>
            </a:extLst>
          </p:cNvPr>
          <p:cNvGrpSpPr/>
          <p:nvPr/>
        </p:nvGrpSpPr>
        <p:grpSpPr>
          <a:xfrm>
            <a:off x="4113889" y="2928574"/>
            <a:ext cx="419333" cy="419333"/>
            <a:chOff x="1752673" y="495870"/>
            <a:chExt cx="538273" cy="538273"/>
          </a:xfrm>
        </p:grpSpPr>
        <p:sp>
          <p:nvSpPr>
            <p:cNvPr id="1167" name="Google Shape;620;p19">
              <a:extLst>
                <a:ext uri="{FF2B5EF4-FFF2-40B4-BE49-F238E27FC236}">
                  <a16:creationId xmlns:a16="http://schemas.microsoft.com/office/drawing/2014/main" id="{03B67D94-C11F-6447-8951-E896F19865C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168" name="TextBox 1167">
              <a:extLst>
                <a:ext uri="{FF2B5EF4-FFF2-40B4-BE49-F238E27FC236}">
                  <a16:creationId xmlns:a16="http://schemas.microsoft.com/office/drawing/2014/main" id="{BCC0B46F-D6D3-1543-8511-60068859D85C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137" name="Group 1136">
            <a:extLst>
              <a:ext uri="{FF2B5EF4-FFF2-40B4-BE49-F238E27FC236}">
                <a16:creationId xmlns:a16="http://schemas.microsoft.com/office/drawing/2014/main" id="{60C9B365-486E-0C44-8511-323C8B08CD3F}"/>
              </a:ext>
            </a:extLst>
          </p:cNvPr>
          <p:cNvGrpSpPr/>
          <p:nvPr/>
        </p:nvGrpSpPr>
        <p:grpSpPr>
          <a:xfrm>
            <a:off x="4557000" y="2928574"/>
            <a:ext cx="419333" cy="419333"/>
            <a:chOff x="1752673" y="495870"/>
            <a:chExt cx="538273" cy="538273"/>
          </a:xfrm>
        </p:grpSpPr>
        <p:sp>
          <p:nvSpPr>
            <p:cNvPr id="1165" name="Google Shape;620;p19">
              <a:extLst>
                <a:ext uri="{FF2B5EF4-FFF2-40B4-BE49-F238E27FC236}">
                  <a16:creationId xmlns:a16="http://schemas.microsoft.com/office/drawing/2014/main" id="{E94857E3-90C1-E344-94EE-CBB4FE6843C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166" name="TextBox 1165">
              <a:extLst>
                <a:ext uri="{FF2B5EF4-FFF2-40B4-BE49-F238E27FC236}">
                  <a16:creationId xmlns:a16="http://schemas.microsoft.com/office/drawing/2014/main" id="{FE674277-F1B2-7B44-8817-4927FD764F07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138" name="Group 1137">
            <a:extLst>
              <a:ext uri="{FF2B5EF4-FFF2-40B4-BE49-F238E27FC236}">
                <a16:creationId xmlns:a16="http://schemas.microsoft.com/office/drawing/2014/main" id="{0D116AC7-EA70-8D44-9FC6-CAA2236BA20D}"/>
              </a:ext>
            </a:extLst>
          </p:cNvPr>
          <p:cNvGrpSpPr/>
          <p:nvPr/>
        </p:nvGrpSpPr>
        <p:grpSpPr>
          <a:xfrm>
            <a:off x="5000111" y="2928574"/>
            <a:ext cx="419333" cy="419333"/>
            <a:chOff x="1752673" y="495870"/>
            <a:chExt cx="538273" cy="538273"/>
          </a:xfrm>
          <a:solidFill>
            <a:schemeClr val="bg2">
              <a:lumMod val="90000"/>
            </a:schemeClr>
          </a:solidFill>
        </p:grpSpPr>
        <p:sp>
          <p:nvSpPr>
            <p:cNvPr id="1163" name="Google Shape;620;p19">
              <a:extLst>
                <a:ext uri="{FF2B5EF4-FFF2-40B4-BE49-F238E27FC236}">
                  <a16:creationId xmlns:a16="http://schemas.microsoft.com/office/drawing/2014/main" id="{6C2709EB-3353-D84F-B660-7D29DC6221B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164" name="TextBox 1163">
              <a:extLst>
                <a:ext uri="{FF2B5EF4-FFF2-40B4-BE49-F238E27FC236}">
                  <a16:creationId xmlns:a16="http://schemas.microsoft.com/office/drawing/2014/main" id="{EA1BD7F8-F195-D043-B4BA-77085395A78C}"/>
                </a:ext>
              </a:extLst>
            </p:cNvPr>
            <p:cNvSpPr txBox="1"/>
            <p:nvPr/>
          </p:nvSpPr>
          <p:spPr>
            <a:xfrm>
              <a:off x="1836411" y="564950"/>
              <a:ext cx="370795" cy="43458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0</a:t>
              </a:r>
            </a:p>
          </p:txBody>
        </p:sp>
      </p:grpSp>
      <p:grpSp>
        <p:nvGrpSpPr>
          <p:cNvPr id="1139" name="Group 1138">
            <a:extLst>
              <a:ext uri="{FF2B5EF4-FFF2-40B4-BE49-F238E27FC236}">
                <a16:creationId xmlns:a16="http://schemas.microsoft.com/office/drawing/2014/main" id="{A411354D-0522-334C-849D-1362F2D6563E}"/>
              </a:ext>
            </a:extLst>
          </p:cNvPr>
          <p:cNvGrpSpPr/>
          <p:nvPr/>
        </p:nvGrpSpPr>
        <p:grpSpPr>
          <a:xfrm>
            <a:off x="5443222" y="2928574"/>
            <a:ext cx="419333" cy="419333"/>
            <a:chOff x="1752673" y="495870"/>
            <a:chExt cx="538273" cy="538273"/>
          </a:xfrm>
        </p:grpSpPr>
        <p:sp>
          <p:nvSpPr>
            <p:cNvPr id="1161" name="Google Shape;620;p19">
              <a:extLst>
                <a:ext uri="{FF2B5EF4-FFF2-40B4-BE49-F238E27FC236}">
                  <a16:creationId xmlns:a16="http://schemas.microsoft.com/office/drawing/2014/main" id="{AA1DB858-3830-FA45-9FE3-B586263EFCD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162" name="TextBox 1161">
              <a:extLst>
                <a:ext uri="{FF2B5EF4-FFF2-40B4-BE49-F238E27FC236}">
                  <a16:creationId xmlns:a16="http://schemas.microsoft.com/office/drawing/2014/main" id="{54B2AE5C-9700-394E-AC58-CC4C93CD7C79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140" name="Group 1139">
            <a:extLst>
              <a:ext uri="{FF2B5EF4-FFF2-40B4-BE49-F238E27FC236}">
                <a16:creationId xmlns:a16="http://schemas.microsoft.com/office/drawing/2014/main" id="{89F12020-AB25-4744-94EA-F97B95AA5C0D}"/>
              </a:ext>
            </a:extLst>
          </p:cNvPr>
          <p:cNvGrpSpPr/>
          <p:nvPr/>
        </p:nvGrpSpPr>
        <p:grpSpPr>
          <a:xfrm>
            <a:off x="6329444" y="2928574"/>
            <a:ext cx="419333" cy="419333"/>
            <a:chOff x="1752673" y="495870"/>
            <a:chExt cx="538273" cy="538273"/>
          </a:xfrm>
        </p:grpSpPr>
        <p:sp>
          <p:nvSpPr>
            <p:cNvPr id="1159" name="Google Shape;620;p19">
              <a:extLst>
                <a:ext uri="{FF2B5EF4-FFF2-40B4-BE49-F238E27FC236}">
                  <a16:creationId xmlns:a16="http://schemas.microsoft.com/office/drawing/2014/main" id="{B351221D-53CD-9043-AEF2-3A4404AF5EE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160" name="TextBox 1159">
              <a:extLst>
                <a:ext uri="{FF2B5EF4-FFF2-40B4-BE49-F238E27FC236}">
                  <a16:creationId xmlns:a16="http://schemas.microsoft.com/office/drawing/2014/main" id="{2CB79A80-EA24-CF4F-A25D-14CF9746F5E2}"/>
                </a:ext>
              </a:extLst>
            </p:cNvPr>
            <p:cNvSpPr txBox="1"/>
            <p:nvPr/>
          </p:nvSpPr>
          <p:spPr>
            <a:xfrm>
              <a:off x="1903244" y="564950"/>
              <a:ext cx="237128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141" name="Group 1140">
            <a:extLst>
              <a:ext uri="{FF2B5EF4-FFF2-40B4-BE49-F238E27FC236}">
                <a16:creationId xmlns:a16="http://schemas.microsoft.com/office/drawing/2014/main" id="{77854233-53CE-7D44-9ABB-B8EA1C2C6AF0}"/>
              </a:ext>
            </a:extLst>
          </p:cNvPr>
          <p:cNvGrpSpPr/>
          <p:nvPr/>
        </p:nvGrpSpPr>
        <p:grpSpPr>
          <a:xfrm>
            <a:off x="5886333" y="2928574"/>
            <a:ext cx="419333" cy="419333"/>
            <a:chOff x="1752673" y="495870"/>
            <a:chExt cx="538273" cy="538273"/>
          </a:xfrm>
        </p:grpSpPr>
        <p:sp>
          <p:nvSpPr>
            <p:cNvPr id="1157" name="Google Shape;620;p19">
              <a:extLst>
                <a:ext uri="{FF2B5EF4-FFF2-40B4-BE49-F238E27FC236}">
                  <a16:creationId xmlns:a16="http://schemas.microsoft.com/office/drawing/2014/main" id="{8BDAF145-F096-3F49-A31E-206ED3611C2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158" name="TextBox 1157">
              <a:extLst>
                <a:ext uri="{FF2B5EF4-FFF2-40B4-BE49-F238E27FC236}">
                  <a16:creationId xmlns:a16="http://schemas.microsoft.com/office/drawing/2014/main" id="{16B2393D-72D4-E34B-B018-3910032291EE}"/>
                </a:ext>
              </a:extLst>
            </p:cNvPr>
            <p:cNvSpPr txBox="1"/>
            <p:nvPr/>
          </p:nvSpPr>
          <p:spPr>
            <a:xfrm>
              <a:off x="1903244" y="564950"/>
              <a:ext cx="237128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143" name="Group 1142">
            <a:extLst>
              <a:ext uri="{FF2B5EF4-FFF2-40B4-BE49-F238E27FC236}">
                <a16:creationId xmlns:a16="http://schemas.microsoft.com/office/drawing/2014/main" id="{2C37D0D3-23F4-AB49-9E82-C5D93D8FFD32}"/>
              </a:ext>
            </a:extLst>
          </p:cNvPr>
          <p:cNvGrpSpPr/>
          <p:nvPr/>
        </p:nvGrpSpPr>
        <p:grpSpPr>
          <a:xfrm>
            <a:off x="7215666" y="2928574"/>
            <a:ext cx="419333" cy="419333"/>
            <a:chOff x="1752673" y="495870"/>
            <a:chExt cx="538273" cy="538273"/>
          </a:xfrm>
        </p:grpSpPr>
        <p:sp>
          <p:nvSpPr>
            <p:cNvPr id="1153" name="Google Shape;620;p19">
              <a:extLst>
                <a:ext uri="{FF2B5EF4-FFF2-40B4-BE49-F238E27FC236}">
                  <a16:creationId xmlns:a16="http://schemas.microsoft.com/office/drawing/2014/main" id="{5B47BC6B-DC06-C946-8C6A-7AA8A51CD67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154" name="TextBox 1153">
              <a:extLst>
                <a:ext uri="{FF2B5EF4-FFF2-40B4-BE49-F238E27FC236}">
                  <a16:creationId xmlns:a16="http://schemas.microsoft.com/office/drawing/2014/main" id="{80898A3C-0A2F-C747-A4F2-091C05CB24D5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144" name="Group 1143">
            <a:extLst>
              <a:ext uri="{FF2B5EF4-FFF2-40B4-BE49-F238E27FC236}">
                <a16:creationId xmlns:a16="http://schemas.microsoft.com/office/drawing/2014/main" id="{D1A4350C-4765-7A4E-B990-D469719B796B}"/>
              </a:ext>
            </a:extLst>
          </p:cNvPr>
          <p:cNvGrpSpPr/>
          <p:nvPr/>
        </p:nvGrpSpPr>
        <p:grpSpPr>
          <a:xfrm>
            <a:off x="7658777" y="2928574"/>
            <a:ext cx="419333" cy="419333"/>
            <a:chOff x="1752673" y="495870"/>
            <a:chExt cx="538273" cy="538273"/>
          </a:xfrm>
          <a:solidFill>
            <a:schemeClr val="bg2">
              <a:lumMod val="90000"/>
            </a:schemeClr>
          </a:solidFill>
        </p:grpSpPr>
        <p:sp>
          <p:nvSpPr>
            <p:cNvPr id="1151" name="Google Shape;620;p19">
              <a:extLst>
                <a:ext uri="{FF2B5EF4-FFF2-40B4-BE49-F238E27FC236}">
                  <a16:creationId xmlns:a16="http://schemas.microsoft.com/office/drawing/2014/main" id="{359B75B3-A47E-7341-B79D-27F5EB20AA6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152" name="TextBox 1151">
              <a:extLst>
                <a:ext uri="{FF2B5EF4-FFF2-40B4-BE49-F238E27FC236}">
                  <a16:creationId xmlns:a16="http://schemas.microsoft.com/office/drawing/2014/main" id="{989CF38B-F4F8-2D46-A73F-D77A8C47FCDA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145" name="Group 1144">
            <a:extLst>
              <a:ext uri="{FF2B5EF4-FFF2-40B4-BE49-F238E27FC236}">
                <a16:creationId xmlns:a16="http://schemas.microsoft.com/office/drawing/2014/main" id="{7BFF78F6-A4CD-A243-A55C-799783E8EAE5}"/>
              </a:ext>
            </a:extLst>
          </p:cNvPr>
          <p:cNvGrpSpPr/>
          <p:nvPr/>
        </p:nvGrpSpPr>
        <p:grpSpPr>
          <a:xfrm>
            <a:off x="8101888" y="2928574"/>
            <a:ext cx="419333" cy="419333"/>
            <a:chOff x="1752673" y="495870"/>
            <a:chExt cx="538273" cy="538273"/>
          </a:xfrm>
          <a:solidFill>
            <a:schemeClr val="bg2">
              <a:lumMod val="90000"/>
            </a:schemeClr>
          </a:solidFill>
        </p:grpSpPr>
        <p:sp>
          <p:nvSpPr>
            <p:cNvPr id="1149" name="Google Shape;620;p19">
              <a:extLst>
                <a:ext uri="{FF2B5EF4-FFF2-40B4-BE49-F238E27FC236}">
                  <a16:creationId xmlns:a16="http://schemas.microsoft.com/office/drawing/2014/main" id="{CD9DCA58-78D4-2643-B096-6A2412D7609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150" name="TextBox 1149">
              <a:extLst>
                <a:ext uri="{FF2B5EF4-FFF2-40B4-BE49-F238E27FC236}">
                  <a16:creationId xmlns:a16="http://schemas.microsoft.com/office/drawing/2014/main" id="{252FD7B1-DDDC-954A-9F55-F24CE1209243}"/>
                </a:ext>
              </a:extLst>
            </p:cNvPr>
            <p:cNvSpPr txBox="1"/>
            <p:nvPr/>
          </p:nvSpPr>
          <p:spPr>
            <a:xfrm>
              <a:off x="1903244" y="564950"/>
              <a:ext cx="237128" cy="43458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146" name="Group 1145">
            <a:extLst>
              <a:ext uri="{FF2B5EF4-FFF2-40B4-BE49-F238E27FC236}">
                <a16:creationId xmlns:a16="http://schemas.microsoft.com/office/drawing/2014/main" id="{CDEE0524-6C01-654A-9D56-B30DC399523D}"/>
              </a:ext>
            </a:extLst>
          </p:cNvPr>
          <p:cNvGrpSpPr/>
          <p:nvPr/>
        </p:nvGrpSpPr>
        <p:grpSpPr>
          <a:xfrm>
            <a:off x="8545000" y="2928574"/>
            <a:ext cx="419333" cy="419333"/>
            <a:chOff x="1752673" y="495870"/>
            <a:chExt cx="538273" cy="538273"/>
          </a:xfrm>
          <a:solidFill>
            <a:schemeClr val="bg2">
              <a:lumMod val="90000"/>
            </a:schemeClr>
          </a:solidFill>
        </p:grpSpPr>
        <p:sp>
          <p:nvSpPr>
            <p:cNvPr id="1147" name="Google Shape;620;p19">
              <a:extLst>
                <a:ext uri="{FF2B5EF4-FFF2-40B4-BE49-F238E27FC236}">
                  <a16:creationId xmlns:a16="http://schemas.microsoft.com/office/drawing/2014/main" id="{869122A1-E2B5-474C-A78E-0311088B70D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148" name="TextBox 1147">
              <a:extLst>
                <a:ext uri="{FF2B5EF4-FFF2-40B4-BE49-F238E27FC236}">
                  <a16:creationId xmlns:a16="http://schemas.microsoft.com/office/drawing/2014/main" id="{2ABECB32-063C-204C-92A7-463869B16DBB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214" name="Group 1213">
            <a:extLst>
              <a:ext uri="{FF2B5EF4-FFF2-40B4-BE49-F238E27FC236}">
                <a16:creationId xmlns:a16="http://schemas.microsoft.com/office/drawing/2014/main" id="{0DE21BE7-C172-354B-A89F-3BC72779A3EF}"/>
              </a:ext>
            </a:extLst>
          </p:cNvPr>
          <p:cNvGrpSpPr/>
          <p:nvPr/>
        </p:nvGrpSpPr>
        <p:grpSpPr>
          <a:xfrm>
            <a:off x="3227667" y="4091616"/>
            <a:ext cx="419333" cy="419333"/>
            <a:chOff x="1752673" y="495870"/>
            <a:chExt cx="538273" cy="538273"/>
          </a:xfrm>
        </p:grpSpPr>
        <p:sp>
          <p:nvSpPr>
            <p:cNvPr id="1251" name="Google Shape;620;p19">
              <a:extLst>
                <a:ext uri="{FF2B5EF4-FFF2-40B4-BE49-F238E27FC236}">
                  <a16:creationId xmlns:a16="http://schemas.microsoft.com/office/drawing/2014/main" id="{639785E1-1A20-2F42-9B7B-3A802936E2A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252" name="TextBox 1251">
              <a:extLst>
                <a:ext uri="{FF2B5EF4-FFF2-40B4-BE49-F238E27FC236}">
                  <a16:creationId xmlns:a16="http://schemas.microsoft.com/office/drawing/2014/main" id="{AC0DEDED-7DA8-C640-83C3-68969B9DD36B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215" name="Group 1214">
            <a:extLst>
              <a:ext uri="{FF2B5EF4-FFF2-40B4-BE49-F238E27FC236}">
                <a16:creationId xmlns:a16="http://schemas.microsoft.com/office/drawing/2014/main" id="{4788BB28-CC7B-C74F-9A53-58E5B796410D}"/>
              </a:ext>
            </a:extLst>
          </p:cNvPr>
          <p:cNvGrpSpPr/>
          <p:nvPr/>
        </p:nvGrpSpPr>
        <p:grpSpPr>
          <a:xfrm>
            <a:off x="3670778" y="4091616"/>
            <a:ext cx="419333" cy="419333"/>
            <a:chOff x="1752673" y="495870"/>
            <a:chExt cx="538273" cy="538273"/>
          </a:xfrm>
        </p:grpSpPr>
        <p:sp>
          <p:nvSpPr>
            <p:cNvPr id="1249" name="Google Shape;620;p19">
              <a:extLst>
                <a:ext uri="{FF2B5EF4-FFF2-40B4-BE49-F238E27FC236}">
                  <a16:creationId xmlns:a16="http://schemas.microsoft.com/office/drawing/2014/main" id="{44D7FB42-85C2-264D-A359-995790C7D8C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250" name="TextBox 1249">
              <a:extLst>
                <a:ext uri="{FF2B5EF4-FFF2-40B4-BE49-F238E27FC236}">
                  <a16:creationId xmlns:a16="http://schemas.microsoft.com/office/drawing/2014/main" id="{D475C6A1-E488-6C4A-9695-4532922C5289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216" name="Group 1215">
            <a:extLst>
              <a:ext uri="{FF2B5EF4-FFF2-40B4-BE49-F238E27FC236}">
                <a16:creationId xmlns:a16="http://schemas.microsoft.com/office/drawing/2014/main" id="{8DBE87AF-46C0-654A-9DD5-016FDE96BE83}"/>
              </a:ext>
            </a:extLst>
          </p:cNvPr>
          <p:cNvGrpSpPr/>
          <p:nvPr/>
        </p:nvGrpSpPr>
        <p:grpSpPr>
          <a:xfrm>
            <a:off x="4113889" y="4091616"/>
            <a:ext cx="419333" cy="419333"/>
            <a:chOff x="1752673" y="495870"/>
            <a:chExt cx="538273" cy="538273"/>
          </a:xfrm>
        </p:grpSpPr>
        <p:sp>
          <p:nvSpPr>
            <p:cNvPr id="1247" name="Google Shape;620;p19">
              <a:extLst>
                <a:ext uri="{FF2B5EF4-FFF2-40B4-BE49-F238E27FC236}">
                  <a16:creationId xmlns:a16="http://schemas.microsoft.com/office/drawing/2014/main" id="{532DDBBB-79B8-FC47-8A60-D838F60C4CB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248" name="TextBox 1247">
              <a:extLst>
                <a:ext uri="{FF2B5EF4-FFF2-40B4-BE49-F238E27FC236}">
                  <a16:creationId xmlns:a16="http://schemas.microsoft.com/office/drawing/2014/main" id="{14FC0C28-8970-3D44-89E6-8586EC2ED838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217" name="Group 1216">
            <a:extLst>
              <a:ext uri="{FF2B5EF4-FFF2-40B4-BE49-F238E27FC236}">
                <a16:creationId xmlns:a16="http://schemas.microsoft.com/office/drawing/2014/main" id="{A9E1E399-6B4B-CD4C-A824-25CE524AA2ED}"/>
              </a:ext>
            </a:extLst>
          </p:cNvPr>
          <p:cNvGrpSpPr/>
          <p:nvPr/>
        </p:nvGrpSpPr>
        <p:grpSpPr>
          <a:xfrm>
            <a:off x="4557000" y="4091616"/>
            <a:ext cx="419333" cy="419333"/>
            <a:chOff x="1752673" y="495870"/>
            <a:chExt cx="538273" cy="538273"/>
          </a:xfrm>
        </p:grpSpPr>
        <p:sp>
          <p:nvSpPr>
            <p:cNvPr id="1245" name="Google Shape;620;p19">
              <a:extLst>
                <a:ext uri="{FF2B5EF4-FFF2-40B4-BE49-F238E27FC236}">
                  <a16:creationId xmlns:a16="http://schemas.microsoft.com/office/drawing/2014/main" id="{837A8B81-3532-EF40-8EF3-68BA325484F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246" name="TextBox 1245">
              <a:extLst>
                <a:ext uri="{FF2B5EF4-FFF2-40B4-BE49-F238E27FC236}">
                  <a16:creationId xmlns:a16="http://schemas.microsoft.com/office/drawing/2014/main" id="{B14FAD17-C604-0B48-86B0-C9687889C7AB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219" name="Group 1218">
            <a:extLst>
              <a:ext uri="{FF2B5EF4-FFF2-40B4-BE49-F238E27FC236}">
                <a16:creationId xmlns:a16="http://schemas.microsoft.com/office/drawing/2014/main" id="{F608796C-5808-524C-95F9-17471B9DB206}"/>
              </a:ext>
            </a:extLst>
          </p:cNvPr>
          <p:cNvGrpSpPr/>
          <p:nvPr/>
        </p:nvGrpSpPr>
        <p:grpSpPr>
          <a:xfrm>
            <a:off x="5443222" y="4091616"/>
            <a:ext cx="419333" cy="419333"/>
            <a:chOff x="1752673" y="495870"/>
            <a:chExt cx="538273" cy="538273"/>
          </a:xfrm>
        </p:grpSpPr>
        <p:sp>
          <p:nvSpPr>
            <p:cNvPr id="1241" name="Google Shape;620;p19">
              <a:extLst>
                <a:ext uri="{FF2B5EF4-FFF2-40B4-BE49-F238E27FC236}">
                  <a16:creationId xmlns:a16="http://schemas.microsoft.com/office/drawing/2014/main" id="{8F6218F8-A342-CC40-A218-F6437C27BC8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242" name="TextBox 1241">
              <a:extLst>
                <a:ext uri="{FF2B5EF4-FFF2-40B4-BE49-F238E27FC236}">
                  <a16:creationId xmlns:a16="http://schemas.microsoft.com/office/drawing/2014/main" id="{20D390DB-7E5B-ED48-8BA1-386E1B7E86F5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220" name="Group 1219">
            <a:extLst>
              <a:ext uri="{FF2B5EF4-FFF2-40B4-BE49-F238E27FC236}">
                <a16:creationId xmlns:a16="http://schemas.microsoft.com/office/drawing/2014/main" id="{5D6DB1F3-44DA-F843-9F60-D4B9A3DC5030}"/>
              </a:ext>
            </a:extLst>
          </p:cNvPr>
          <p:cNvGrpSpPr/>
          <p:nvPr/>
        </p:nvGrpSpPr>
        <p:grpSpPr>
          <a:xfrm>
            <a:off x="6329444" y="4091616"/>
            <a:ext cx="419333" cy="419333"/>
            <a:chOff x="1752673" y="495870"/>
            <a:chExt cx="538273" cy="538273"/>
          </a:xfrm>
        </p:grpSpPr>
        <p:sp>
          <p:nvSpPr>
            <p:cNvPr id="1239" name="Google Shape;620;p19">
              <a:extLst>
                <a:ext uri="{FF2B5EF4-FFF2-40B4-BE49-F238E27FC236}">
                  <a16:creationId xmlns:a16="http://schemas.microsoft.com/office/drawing/2014/main" id="{05F25D96-3458-864F-AB0B-0A93308F0BD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240" name="TextBox 1239">
              <a:extLst>
                <a:ext uri="{FF2B5EF4-FFF2-40B4-BE49-F238E27FC236}">
                  <a16:creationId xmlns:a16="http://schemas.microsoft.com/office/drawing/2014/main" id="{C4FD6BF5-61BE-574F-8079-6E4731221DB2}"/>
                </a:ext>
              </a:extLst>
            </p:cNvPr>
            <p:cNvSpPr txBox="1"/>
            <p:nvPr/>
          </p:nvSpPr>
          <p:spPr>
            <a:xfrm>
              <a:off x="1903244" y="564950"/>
              <a:ext cx="237128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221" name="Group 1220">
            <a:extLst>
              <a:ext uri="{FF2B5EF4-FFF2-40B4-BE49-F238E27FC236}">
                <a16:creationId xmlns:a16="http://schemas.microsoft.com/office/drawing/2014/main" id="{694054BC-51CA-6D47-B00B-8BC39DBA38C3}"/>
              </a:ext>
            </a:extLst>
          </p:cNvPr>
          <p:cNvGrpSpPr/>
          <p:nvPr/>
        </p:nvGrpSpPr>
        <p:grpSpPr>
          <a:xfrm>
            <a:off x="5886333" y="4091616"/>
            <a:ext cx="419333" cy="419333"/>
            <a:chOff x="1752673" y="495870"/>
            <a:chExt cx="538273" cy="538273"/>
          </a:xfrm>
          <a:solidFill>
            <a:schemeClr val="bg2">
              <a:lumMod val="90000"/>
            </a:schemeClr>
          </a:solidFill>
        </p:grpSpPr>
        <p:sp>
          <p:nvSpPr>
            <p:cNvPr id="1237" name="Google Shape;620;p19">
              <a:extLst>
                <a:ext uri="{FF2B5EF4-FFF2-40B4-BE49-F238E27FC236}">
                  <a16:creationId xmlns:a16="http://schemas.microsoft.com/office/drawing/2014/main" id="{C0B203F9-7489-A340-AFA6-692B7EAD5E4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238" name="TextBox 1237">
              <a:extLst>
                <a:ext uri="{FF2B5EF4-FFF2-40B4-BE49-F238E27FC236}">
                  <a16:creationId xmlns:a16="http://schemas.microsoft.com/office/drawing/2014/main" id="{971ABF3E-1AE5-F84B-8AD6-D84AE28C2152}"/>
                </a:ext>
              </a:extLst>
            </p:cNvPr>
            <p:cNvSpPr txBox="1"/>
            <p:nvPr/>
          </p:nvSpPr>
          <p:spPr>
            <a:xfrm>
              <a:off x="1836411" y="564950"/>
              <a:ext cx="370795" cy="43458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0</a:t>
              </a:r>
            </a:p>
          </p:txBody>
        </p:sp>
      </p:grpSp>
      <p:grpSp>
        <p:nvGrpSpPr>
          <p:cNvPr id="1222" name="Group 1221">
            <a:extLst>
              <a:ext uri="{FF2B5EF4-FFF2-40B4-BE49-F238E27FC236}">
                <a16:creationId xmlns:a16="http://schemas.microsoft.com/office/drawing/2014/main" id="{15BD948E-512C-144D-AF0C-02D9F6FAE939}"/>
              </a:ext>
            </a:extLst>
          </p:cNvPr>
          <p:cNvGrpSpPr/>
          <p:nvPr/>
        </p:nvGrpSpPr>
        <p:grpSpPr>
          <a:xfrm>
            <a:off x="6772555" y="4091616"/>
            <a:ext cx="419333" cy="419333"/>
            <a:chOff x="1752673" y="495870"/>
            <a:chExt cx="538273" cy="538273"/>
          </a:xfrm>
        </p:grpSpPr>
        <p:sp>
          <p:nvSpPr>
            <p:cNvPr id="1235" name="Google Shape;620;p19">
              <a:extLst>
                <a:ext uri="{FF2B5EF4-FFF2-40B4-BE49-F238E27FC236}">
                  <a16:creationId xmlns:a16="http://schemas.microsoft.com/office/drawing/2014/main" id="{FD252B19-4472-B84A-A58D-17F2E271ECD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236" name="TextBox 1235">
              <a:extLst>
                <a:ext uri="{FF2B5EF4-FFF2-40B4-BE49-F238E27FC236}">
                  <a16:creationId xmlns:a16="http://schemas.microsoft.com/office/drawing/2014/main" id="{817719C0-FDE1-DE45-8A7E-D44288C3D9CD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223" name="Group 1222">
            <a:extLst>
              <a:ext uri="{FF2B5EF4-FFF2-40B4-BE49-F238E27FC236}">
                <a16:creationId xmlns:a16="http://schemas.microsoft.com/office/drawing/2014/main" id="{7DD3658B-E482-334B-9417-7718A3B4A189}"/>
              </a:ext>
            </a:extLst>
          </p:cNvPr>
          <p:cNvGrpSpPr/>
          <p:nvPr/>
        </p:nvGrpSpPr>
        <p:grpSpPr>
          <a:xfrm>
            <a:off x="7215666" y="4091616"/>
            <a:ext cx="419333" cy="419333"/>
            <a:chOff x="1752673" y="495870"/>
            <a:chExt cx="538273" cy="538273"/>
          </a:xfrm>
        </p:grpSpPr>
        <p:sp>
          <p:nvSpPr>
            <p:cNvPr id="1233" name="Google Shape;620;p19">
              <a:extLst>
                <a:ext uri="{FF2B5EF4-FFF2-40B4-BE49-F238E27FC236}">
                  <a16:creationId xmlns:a16="http://schemas.microsoft.com/office/drawing/2014/main" id="{3DA8D4B0-DCAC-0A49-8EF9-5A91D272FD6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234" name="TextBox 1233">
              <a:extLst>
                <a:ext uri="{FF2B5EF4-FFF2-40B4-BE49-F238E27FC236}">
                  <a16:creationId xmlns:a16="http://schemas.microsoft.com/office/drawing/2014/main" id="{CEB603F8-89A0-2D49-B09D-CF5124C94FEF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224" name="Group 1223">
            <a:extLst>
              <a:ext uri="{FF2B5EF4-FFF2-40B4-BE49-F238E27FC236}">
                <a16:creationId xmlns:a16="http://schemas.microsoft.com/office/drawing/2014/main" id="{F01411C8-1AF2-A149-A37F-6737A0CF604A}"/>
              </a:ext>
            </a:extLst>
          </p:cNvPr>
          <p:cNvGrpSpPr/>
          <p:nvPr/>
        </p:nvGrpSpPr>
        <p:grpSpPr>
          <a:xfrm>
            <a:off x="7658777" y="4091616"/>
            <a:ext cx="419333" cy="419333"/>
            <a:chOff x="1752673" y="495870"/>
            <a:chExt cx="538273" cy="538273"/>
          </a:xfrm>
          <a:solidFill>
            <a:schemeClr val="bg2">
              <a:lumMod val="90000"/>
            </a:schemeClr>
          </a:solidFill>
        </p:grpSpPr>
        <p:sp>
          <p:nvSpPr>
            <p:cNvPr id="1231" name="Google Shape;620;p19">
              <a:extLst>
                <a:ext uri="{FF2B5EF4-FFF2-40B4-BE49-F238E27FC236}">
                  <a16:creationId xmlns:a16="http://schemas.microsoft.com/office/drawing/2014/main" id="{0109B7DC-9277-E743-8FD5-26F0A353A99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232" name="TextBox 1231">
              <a:extLst>
                <a:ext uri="{FF2B5EF4-FFF2-40B4-BE49-F238E27FC236}">
                  <a16:creationId xmlns:a16="http://schemas.microsoft.com/office/drawing/2014/main" id="{99540732-8C49-584C-A745-E59A4BC12978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225" name="Group 1224">
            <a:extLst>
              <a:ext uri="{FF2B5EF4-FFF2-40B4-BE49-F238E27FC236}">
                <a16:creationId xmlns:a16="http://schemas.microsoft.com/office/drawing/2014/main" id="{87696AF3-F370-8B4E-A158-808B10E66DBA}"/>
              </a:ext>
            </a:extLst>
          </p:cNvPr>
          <p:cNvGrpSpPr/>
          <p:nvPr/>
        </p:nvGrpSpPr>
        <p:grpSpPr>
          <a:xfrm>
            <a:off x="8101888" y="4091616"/>
            <a:ext cx="419333" cy="419333"/>
            <a:chOff x="1752673" y="495870"/>
            <a:chExt cx="538273" cy="538273"/>
          </a:xfrm>
          <a:solidFill>
            <a:schemeClr val="bg2">
              <a:lumMod val="90000"/>
            </a:schemeClr>
          </a:solidFill>
        </p:grpSpPr>
        <p:sp>
          <p:nvSpPr>
            <p:cNvPr id="1229" name="Google Shape;620;p19">
              <a:extLst>
                <a:ext uri="{FF2B5EF4-FFF2-40B4-BE49-F238E27FC236}">
                  <a16:creationId xmlns:a16="http://schemas.microsoft.com/office/drawing/2014/main" id="{93700C52-55CA-DF47-8FD1-03D9F5F84FE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230" name="TextBox 1229">
              <a:extLst>
                <a:ext uri="{FF2B5EF4-FFF2-40B4-BE49-F238E27FC236}">
                  <a16:creationId xmlns:a16="http://schemas.microsoft.com/office/drawing/2014/main" id="{40B2A21D-4A0B-CC4D-A669-58459E57E9FC}"/>
                </a:ext>
              </a:extLst>
            </p:cNvPr>
            <p:cNvSpPr txBox="1"/>
            <p:nvPr/>
          </p:nvSpPr>
          <p:spPr>
            <a:xfrm>
              <a:off x="1903244" y="564950"/>
              <a:ext cx="237128" cy="43458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226" name="Group 1225">
            <a:extLst>
              <a:ext uri="{FF2B5EF4-FFF2-40B4-BE49-F238E27FC236}">
                <a16:creationId xmlns:a16="http://schemas.microsoft.com/office/drawing/2014/main" id="{4B675CD8-5439-2F47-A929-F8479F7B62B4}"/>
              </a:ext>
            </a:extLst>
          </p:cNvPr>
          <p:cNvGrpSpPr/>
          <p:nvPr/>
        </p:nvGrpSpPr>
        <p:grpSpPr>
          <a:xfrm>
            <a:off x="8545000" y="4091616"/>
            <a:ext cx="419333" cy="419333"/>
            <a:chOff x="1752673" y="495870"/>
            <a:chExt cx="538273" cy="538273"/>
          </a:xfrm>
          <a:solidFill>
            <a:schemeClr val="bg2">
              <a:lumMod val="90000"/>
            </a:schemeClr>
          </a:solidFill>
        </p:grpSpPr>
        <p:sp>
          <p:nvSpPr>
            <p:cNvPr id="1227" name="Google Shape;620;p19">
              <a:extLst>
                <a:ext uri="{FF2B5EF4-FFF2-40B4-BE49-F238E27FC236}">
                  <a16:creationId xmlns:a16="http://schemas.microsoft.com/office/drawing/2014/main" id="{CBB87958-BC57-074E-810E-82371E00712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228" name="TextBox 1227">
              <a:extLst>
                <a:ext uri="{FF2B5EF4-FFF2-40B4-BE49-F238E27FC236}">
                  <a16:creationId xmlns:a16="http://schemas.microsoft.com/office/drawing/2014/main" id="{5FFE0CD6-5F5D-AD47-9A9B-0ADE6852E2FB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254" name="Group 1253">
            <a:extLst>
              <a:ext uri="{FF2B5EF4-FFF2-40B4-BE49-F238E27FC236}">
                <a16:creationId xmlns:a16="http://schemas.microsoft.com/office/drawing/2014/main" id="{90B422B8-FD3C-A54D-B839-E617F6FF8281}"/>
              </a:ext>
            </a:extLst>
          </p:cNvPr>
          <p:cNvGrpSpPr/>
          <p:nvPr/>
        </p:nvGrpSpPr>
        <p:grpSpPr>
          <a:xfrm>
            <a:off x="3227667" y="4673137"/>
            <a:ext cx="419333" cy="419333"/>
            <a:chOff x="1752673" y="495870"/>
            <a:chExt cx="538273" cy="538273"/>
          </a:xfrm>
        </p:grpSpPr>
        <p:sp>
          <p:nvSpPr>
            <p:cNvPr id="1291" name="Google Shape;620;p19">
              <a:extLst>
                <a:ext uri="{FF2B5EF4-FFF2-40B4-BE49-F238E27FC236}">
                  <a16:creationId xmlns:a16="http://schemas.microsoft.com/office/drawing/2014/main" id="{D46EA429-FF1B-234E-B33C-6B2063D0578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292" name="TextBox 1291">
              <a:extLst>
                <a:ext uri="{FF2B5EF4-FFF2-40B4-BE49-F238E27FC236}">
                  <a16:creationId xmlns:a16="http://schemas.microsoft.com/office/drawing/2014/main" id="{2B0F159C-EDFF-C84D-9648-EB57B9078B7B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255" name="Group 1254">
            <a:extLst>
              <a:ext uri="{FF2B5EF4-FFF2-40B4-BE49-F238E27FC236}">
                <a16:creationId xmlns:a16="http://schemas.microsoft.com/office/drawing/2014/main" id="{4093CC07-CEA8-4646-9145-AC5AE9EED6D1}"/>
              </a:ext>
            </a:extLst>
          </p:cNvPr>
          <p:cNvGrpSpPr/>
          <p:nvPr/>
        </p:nvGrpSpPr>
        <p:grpSpPr>
          <a:xfrm>
            <a:off x="3670778" y="4673137"/>
            <a:ext cx="419333" cy="419333"/>
            <a:chOff x="1752673" y="495870"/>
            <a:chExt cx="538273" cy="538273"/>
          </a:xfrm>
        </p:grpSpPr>
        <p:sp>
          <p:nvSpPr>
            <p:cNvPr id="1289" name="Google Shape;620;p19">
              <a:extLst>
                <a:ext uri="{FF2B5EF4-FFF2-40B4-BE49-F238E27FC236}">
                  <a16:creationId xmlns:a16="http://schemas.microsoft.com/office/drawing/2014/main" id="{85F5538E-322B-0E47-9F94-252AD282E32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290" name="TextBox 1289">
              <a:extLst>
                <a:ext uri="{FF2B5EF4-FFF2-40B4-BE49-F238E27FC236}">
                  <a16:creationId xmlns:a16="http://schemas.microsoft.com/office/drawing/2014/main" id="{421EF799-B61E-8E4B-9A69-31DB4776156A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257" name="Group 1256">
            <a:extLst>
              <a:ext uri="{FF2B5EF4-FFF2-40B4-BE49-F238E27FC236}">
                <a16:creationId xmlns:a16="http://schemas.microsoft.com/office/drawing/2014/main" id="{F62B4732-38C2-824F-A84F-470DCA497231}"/>
              </a:ext>
            </a:extLst>
          </p:cNvPr>
          <p:cNvGrpSpPr/>
          <p:nvPr/>
        </p:nvGrpSpPr>
        <p:grpSpPr>
          <a:xfrm>
            <a:off x="4557000" y="4673137"/>
            <a:ext cx="419333" cy="419333"/>
            <a:chOff x="1752673" y="495870"/>
            <a:chExt cx="538273" cy="538273"/>
          </a:xfrm>
        </p:grpSpPr>
        <p:sp>
          <p:nvSpPr>
            <p:cNvPr id="1285" name="Google Shape;620;p19">
              <a:extLst>
                <a:ext uri="{FF2B5EF4-FFF2-40B4-BE49-F238E27FC236}">
                  <a16:creationId xmlns:a16="http://schemas.microsoft.com/office/drawing/2014/main" id="{F919A733-34F9-CD4D-87E1-F81ABF09ECB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286" name="TextBox 1285">
              <a:extLst>
                <a:ext uri="{FF2B5EF4-FFF2-40B4-BE49-F238E27FC236}">
                  <a16:creationId xmlns:a16="http://schemas.microsoft.com/office/drawing/2014/main" id="{29D29CC7-6A2A-674E-AA5C-28B476F18082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258" name="Group 1257">
            <a:extLst>
              <a:ext uri="{FF2B5EF4-FFF2-40B4-BE49-F238E27FC236}">
                <a16:creationId xmlns:a16="http://schemas.microsoft.com/office/drawing/2014/main" id="{F9B557AD-30D1-0040-B71D-6B3B42E82A3E}"/>
              </a:ext>
            </a:extLst>
          </p:cNvPr>
          <p:cNvGrpSpPr/>
          <p:nvPr/>
        </p:nvGrpSpPr>
        <p:grpSpPr>
          <a:xfrm>
            <a:off x="5000111" y="4673137"/>
            <a:ext cx="419333" cy="419333"/>
            <a:chOff x="1752673" y="495870"/>
            <a:chExt cx="538273" cy="538273"/>
          </a:xfrm>
        </p:grpSpPr>
        <p:sp>
          <p:nvSpPr>
            <p:cNvPr id="1283" name="Google Shape;620;p19">
              <a:extLst>
                <a:ext uri="{FF2B5EF4-FFF2-40B4-BE49-F238E27FC236}">
                  <a16:creationId xmlns:a16="http://schemas.microsoft.com/office/drawing/2014/main" id="{DF6477FE-A412-4E45-A702-0C5F9E840D2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284" name="TextBox 1283">
              <a:extLst>
                <a:ext uri="{FF2B5EF4-FFF2-40B4-BE49-F238E27FC236}">
                  <a16:creationId xmlns:a16="http://schemas.microsoft.com/office/drawing/2014/main" id="{1850FACD-684C-BA42-8611-F2B738638E8A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259" name="Group 1258">
            <a:extLst>
              <a:ext uri="{FF2B5EF4-FFF2-40B4-BE49-F238E27FC236}">
                <a16:creationId xmlns:a16="http://schemas.microsoft.com/office/drawing/2014/main" id="{A844FE51-0011-D54E-9273-957CA817652C}"/>
              </a:ext>
            </a:extLst>
          </p:cNvPr>
          <p:cNvGrpSpPr/>
          <p:nvPr/>
        </p:nvGrpSpPr>
        <p:grpSpPr>
          <a:xfrm>
            <a:off x="5443222" y="4673137"/>
            <a:ext cx="419333" cy="419333"/>
            <a:chOff x="1752673" y="495870"/>
            <a:chExt cx="538273" cy="538273"/>
          </a:xfrm>
        </p:grpSpPr>
        <p:sp>
          <p:nvSpPr>
            <p:cNvPr id="1281" name="Google Shape;620;p19">
              <a:extLst>
                <a:ext uri="{FF2B5EF4-FFF2-40B4-BE49-F238E27FC236}">
                  <a16:creationId xmlns:a16="http://schemas.microsoft.com/office/drawing/2014/main" id="{9A271E3E-CE38-D24E-9BB0-8423A60E999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282" name="TextBox 1281">
              <a:extLst>
                <a:ext uri="{FF2B5EF4-FFF2-40B4-BE49-F238E27FC236}">
                  <a16:creationId xmlns:a16="http://schemas.microsoft.com/office/drawing/2014/main" id="{A2C63A3A-AE9F-A146-AB99-EA19A208AC60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260" name="Group 1259">
            <a:extLst>
              <a:ext uri="{FF2B5EF4-FFF2-40B4-BE49-F238E27FC236}">
                <a16:creationId xmlns:a16="http://schemas.microsoft.com/office/drawing/2014/main" id="{715A38F7-F912-6140-B788-7F3F6AEAE6AD}"/>
              </a:ext>
            </a:extLst>
          </p:cNvPr>
          <p:cNvGrpSpPr/>
          <p:nvPr/>
        </p:nvGrpSpPr>
        <p:grpSpPr>
          <a:xfrm>
            <a:off x="6329444" y="4673137"/>
            <a:ext cx="419333" cy="419333"/>
            <a:chOff x="1752673" y="495870"/>
            <a:chExt cx="538273" cy="538273"/>
          </a:xfrm>
          <a:solidFill>
            <a:schemeClr val="bg2">
              <a:lumMod val="90000"/>
            </a:schemeClr>
          </a:solidFill>
        </p:grpSpPr>
        <p:sp>
          <p:nvSpPr>
            <p:cNvPr id="1279" name="Google Shape;620;p19">
              <a:extLst>
                <a:ext uri="{FF2B5EF4-FFF2-40B4-BE49-F238E27FC236}">
                  <a16:creationId xmlns:a16="http://schemas.microsoft.com/office/drawing/2014/main" id="{E5A105C0-4F23-0D4F-A046-338ED0AD8B1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280" name="TextBox 1279">
              <a:extLst>
                <a:ext uri="{FF2B5EF4-FFF2-40B4-BE49-F238E27FC236}">
                  <a16:creationId xmlns:a16="http://schemas.microsoft.com/office/drawing/2014/main" id="{43568C6A-B50F-0C42-9977-C185FD9DB7BE}"/>
                </a:ext>
              </a:extLst>
            </p:cNvPr>
            <p:cNvSpPr txBox="1"/>
            <p:nvPr/>
          </p:nvSpPr>
          <p:spPr>
            <a:xfrm>
              <a:off x="1836411" y="564950"/>
              <a:ext cx="370795" cy="43458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0</a:t>
              </a:r>
            </a:p>
          </p:txBody>
        </p:sp>
      </p:grpSp>
      <p:grpSp>
        <p:nvGrpSpPr>
          <p:cNvPr id="1261" name="Group 1260">
            <a:extLst>
              <a:ext uri="{FF2B5EF4-FFF2-40B4-BE49-F238E27FC236}">
                <a16:creationId xmlns:a16="http://schemas.microsoft.com/office/drawing/2014/main" id="{715D6315-F06B-7B46-9AC5-EFA33D9689BF}"/>
              </a:ext>
            </a:extLst>
          </p:cNvPr>
          <p:cNvGrpSpPr/>
          <p:nvPr/>
        </p:nvGrpSpPr>
        <p:grpSpPr>
          <a:xfrm>
            <a:off x="5886333" y="4673137"/>
            <a:ext cx="419333" cy="419333"/>
            <a:chOff x="1752673" y="495870"/>
            <a:chExt cx="538273" cy="538273"/>
          </a:xfrm>
        </p:grpSpPr>
        <p:sp>
          <p:nvSpPr>
            <p:cNvPr id="1277" name="Google Shape;620;p19">
              <a:extLst>
                <a:ext uri="{FF2B5EF4-FFF2-40B4-BE49-F238E27FC236}">
                  <a16:creationId xmlns:a16="http://schemas.microsoft.com/office/drawing/2014/main" id="{DBC19FD3-FFD1-2D4E-871C-BAFE2E4263E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278" name="TextBox 1277">
              <a:extLst>
                <a:ext uri="{FF2B5EF4-FFF2-40B4-BE49-F238E27FC236}">
                  <a16:creationId xmlns:a16="http://schemas.microsoft.com/office/drawing/2014/main" id="{2ECC8739-713B-644B-99BB-58A025DBEDD9}"/>
                </a:ext>
              </a:extLst>
            </p:cNvPr>
            <p:cNvSpPr txBox="1"/>
            <p:nvPr/>
          </p:nvSpPr>
          <p:spPr>
            <a:xfrm>
              <a:off x="1903244" y="564950"/>
              <a:ext cx="237128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262" name="Group 1261">
            <a:extLst>
              <a:ext uri="{FF2B5EF4-FFF2-40B4-BE49-F238E27FC236}">
                <a16:creationId xmlns:a16="http://schemas.microsoft.com/office/drawing/2014/main" id="{E327EF03-43DA-6647-AB9E-615D9B7FE4C6}"/>
              </a:ext>
            </a:extLst>
          </p:cNvPr>
          <p:cNvGrpSpPr/>
          <p:nvPr/>
        </p:nvGrpSpPr>
        <p:grpSpPr>
          <a:xfrm>
            <a:off x="6772555" y="4673137"/>
            <a:ext cx="419333" cy="419333"/>
            <a:chOff x="1752673" y="495870"/>
            <a:chExt cx="538273" cy="538273"/>
          </a:xfrm>
        </p:grpSpPr>
        <p:sp>
          <p:nvSpPr>
            <p:cNvPr id="1275" name="Google Shape;620;p19">
              <a:extLst>
                <a:ext uri="{FF2B5EF4-FFF2-40B4-BE49-F238E27FC236}">
                  <a16:creationId xmlns:a16="http://schemas.microsoft.com/office/drawing/2014/main" id="{FC5D8A81-3F0D-1641-A2C0-4BABF687E66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276" name="TextBox 1275">
              <a:extLst>
                <a:ext uri="{FF2B5EF4-FFF2-40B4-BE49-F238E27FC236}">
                  <a16:creationId xmlns:a16="http://schemas.microsoft.com/office/drawing/2014/main" id="{D3A95708-A7B3-BE49-92BC-2FA141A9FFBC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263" name="Group 1262">
            <a:extLst>
              <a:ext uri="{FF2B5EF4-FFF2-40B4-BE49-F238E27FC236}">
                <a16:creationId xmlns:a16="http://schemas.microsoft.com/office/drawing/2014/main" id="{D1A527B0-4060-3146-9D09-465E3106B50C}"/>
              </a:ext>
            </a:extLst>
          </p:cNvPr>
          <p:cNvGrpSpPr/>
          <p:nvPr/>
        </p:nvGrpSpPr>
        <p:grpSpPr>
          <a:xfrm>
            <a:off x="7215666" y="4673137"/>
            <a:ext cx="419333" cy="419333"/>
            <a:chOff x="1752673" y="495870"/>
            <a:chExt cx="538273" cy="538273"/>
          </a:xfrm>
        </p:grpSpPr>
        <p:sp>
          <p:nvSpPr>
            <p:cNvPr id="1273" name="Google Shape;620;p19">
              <a:extLst>
                <a:ext uri="{FF2B5EF4-FFF2-40B4-BE49-F238E27FC236}">
                  <a16:creationId xmlns:a16="http://schemas.microsoft.com/office/drawing/2014/main" id="{B18D809B-F95C-BB41-9EDF-C0E493A3749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274" name="TextBox 1273">
              <a:extLst>
                <a:ext uri="{FF2B5EF4-FFF2-40B4-BE49-F238E27FC236}">
                  <a16:creationId xmlns:a16="http://schemas.microsoft.com/office/drawing/2014/main" id="{4E8D461B-BF34-034A-9E8B-24B5ECC1E002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264" name="Group 1263">
            <a:extLst>
              <a:ext uri="{FF2B5EF4-FFF2-40B4-BE49-F238E27FC236}">
                <a16:creationId xmlns:a16="http://schemas.microsoft.com/office/drawing/2014/main" id="{5A7BA036-DAEF-304F-80A3-156DDDB306BA}"/>
              </a:ext>
            </a:extLst>
          </p:cNvPr>
          <p:cNvGrpSpPr/>
          <p:nvPr/>
        </p:nvGrpSpPr>
        <p:grpSpPr>
          <a:xfrm>
            <a:off x="7658777" y="4673137"/>
            <a:ext cx="419333" cy="419333"/>
            <a:chOff x="1752673" y="495870"/>
            <a:chExt cx="538273" cy="538273"/>
          </a:xfrm>
          <a:solidFill>
            <a:schemeClr val="bg2">
              <a:lumMod val="90000"/>
            </a:schemeClr>
          </a:solidFill>
        </p:grpSpPr>
        <p:sp>
          <p:nvSpPr>
            <p:cNvPr id="1271" name="Google Shape;620;p19">
              <a:extLst>
                <a:ext uri="{FF2B5EF4-FFF2-40B4-BE49-F238E27FC236}">
                  <a16:creationId xmlns:a16="http://schemas.microsoft.com/office/drawing/2014/main" id="{04793C65-9E3C-1547-841C-6EE94EBE319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272" name="TextBox 1271">
              <a:extLst>
                <a:ext uri="{FF2B5EF4-FFF2-40B4-BE49-F238E27FC236}">
                  <a16:creationId xmlns:a16="http://schemas.microsoft.com/office/drawing/2014/main" id="{888F41C2-91AB-D64B-9359-ACAC049427B3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265" name="Group 1264">
            <a:extLst>
              <a:ext uri="{FF2B5EF4-FFF2-40B4-BE49-F238E27FC236}">
                <a16:creationId xmlns:a16="http://schemas.microsoft.com/office/drawing/2014/main" id="{88169B96-D35F-E149-8BB2-3AA6B15813E4}"/>
              </a:ext>
            </a:extLst>
          </p:cNvPr>
          <p:cNvGrpSpPr/>
          <p:nvPr/>
        </p:nvGrpSpPr>
        <p:grpSpPr>
          <a:xfrm>
            <a:off x="8101888" y="4673137"/>
            <a:ext cx="419333" cy="419333"/>
            <a:chOff x="1752673" y="495870"/>
            <a:chExt cx="538273" cy="538273"/>
          </a:xfrm>
          <a:solidFill>
            <a:schemeClr val="bg2">
              <a:lumMod val="90000"/>
            </a:schemeClr>
          </a:solidFill>
        </p:grpSpPr>
        <p:sp>
          <p:nvSpPr>
            <p:cNvPr id="1269" name="Google Shape;620;p19">
              <a:extLst>
                <a:ext uri="{FF2B5EF4-FFF2-40B4-BE49-F238E27FC236}">
                  <a16:creationId xmlns:a16="http://schemas.microsoft.com/office/drawing/2014/main" id="{05E97A93-714D-644D-B061-C96C352FDB3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270" name="TextBox 1269">
              <a:extLst>
                <a:ext uri="{FF2B5EF4-FFF2-40B4-BE49-F238E27FC236}">
                  <a16:creationId xmlns:a16="http://schemas.microsoft.com/office/drawing/2014/main" id="{C822F8EA-4725-EB4B-ABA8-1280C74A5428}"/>
                </a:ext>
              </a:extLst>
            </p:cNvPr>
            <p:cNvSpPr txBox="1"/>
            <p:nvPr/>
          </p:nvSpPr>
          <p:spPr>
            <a:xfrm>
              <a:off x="1903244" y="564950"/>
              <a:ext cx="237128" cy="43458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266" name="Group 1265">
            <a:extLst>
              <a:ext uri="{FF2B5EF4-FFF2-40B4-BE49-F238E27FC236}">
                <a16:creationId xmlns:a16="http://schemas.microsoft.com/office/drawing/2014/main" id="{7136C2AA-BE03-5041-83C2-1E7E3DAD6019}"/>
              </a:ext>
            </a:extLst>
          </p:cNvPr>
          <p:cNvGrpSpPr/>
          <p:nvPr/>
        </p:nvGrpSpPr>
        <p:grpSpPr>
          <a:xfrm>
            <a:off x="8545000" y="4673137"/>
            <a:ext cx="419333" cy="419333"/>
            <a:chOff x="1752673" y="495870"/>
            <a:chExt cx="538273" cy="538273"/>
          </a:xfrm>
          <a:solidFill>
            <a:schemeClr val="bg2">
              <a:lumMod val="90000"/>
            </a:schemeClr>
          </a:solidFill>
        </p:grpSpPr>
        <p:sp>
          <p:nvSpPr>
            <p:cNvPr id="1267" name="Google Shape;620;p19">
              <a:extLst>
                <a:ext uri="{FF2B5EF4-FFF2-40B4-BE49-F238E27FC236}">
                  <a16:creationId xmlns:a16="http://schemas.microsoft.com/office/drawing/2014/main" id="{B90C1ADE-0412-3641-9C5A-5365EF5D236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268" name="TextBox 1267">
              <a:extLst>
                <a:ext uri="{FF2B5EF4-FFF2-40B4-BE49-F238E27FC236}">
                  <a16:creationId xmlns:a16="http://schemas.microsoft.com/office/drawing/2014/main" id="{35861058-A96A-284F-8F08-A28FF97469BA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295" name="Group 1294">
            <a:extLst>
              <a:ext uri="{FF2B5EF4-FFF2-40B4-BE49-F238E27FC236}">
                <a16:creationId xmlns:a16="http://schemas.microsoft.com/office/drawing/2014/main" id="{D04D474F-D518-714C-8A42-DDCBE0895C2D}"/>
              </a:ext>
            </a:extLst>
          </p:cNvPr>
          <p:cNvGrpSpPr/>
          <p:nvPr/>
        </p:nvGrpSpPr>
        <p:grpSpPr>
          <a:xfrm>
            <a:off x="3670778" y="5254658"/>
            <a:ext cx="419333" cy="419333"/>
            <a:chOff x="1752673" y="495870"/>
            <a:chExt cx="538273" cy="538273"/>
          </a:xfrm>
        </p:grpSpPr>
        <p:sp>
          <p:nvSpPr>
            <p:cNvPr id="1329" name="Google Shape;620;p19">
              <a:extLst>
                <a:ext uri="{FF2B5EF4-FFF2-40B4-BE49-F238E27FC236}">
                  <a16:creationId xmlns:a16="http://schemas.microsoft.com/office/drawing/2014/main" id="{F1F291C1-5DEE-1741-A0B0-355633437C2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330" name="TextBox 1329">
              <a:extLst>
                <a:ext uri="{FF2B5EF4-FFF2-40B4-BE49-F238E27FC236}">
                  <a16:creationId xmlns:a16="http://schemas.microsoft.com/office/drawing/2014/main" id="{BE936E4D-7602-F045-9D60-CBF870A7D0DD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296" name="Group 1295">
            <a:extLst>
              <a:ext uri="{FF2B5EF4-FFF2-40B4-BE49-F238E27FC236}">
                <a16:creationId xmlns:a16="http://schemas.microsoft.com/office/drawing/2014/main" id="{9001C661-0F5A-2D4B-8715-A7BFD93EBCA6}"/>
              </a:ext>
            </a:extLst>
          </p:cNvPr>
          <p:cNvGrpSpPr/>
          <p:nvPr/>
        </p:nvGrpSpPr>
        <p:grpSpPr>
          <a:xfrm>
            <a:off x="4113889" y="5254658"/>
            <a:ext cx="419333" cy="419333"/>
            <a:chOff x="1752673" y="495870"/>
            <a:chExt cx="538273" cy="538273"/>
          </a:xfrm>
        </p:grpSpPr>
        <p:sp>
          <p:nvSpPr>
            <p:cNvPr id="1327" name="Google Shape;620;p19">
              <a:extLst>
                <a:ext uri="{FF2B5EF4-FFF2-40B4-BE49-F238E27FC236}">
                  <a16:creationId xmlns:a16="http://schemas.microsoft.com/office/drawing/2014/main" id="{EEDECE6B-E6E7-0940-9C9E-7751FF79817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328" name="TextBox 1327">
              <a:extLst>
                <a:ext uri="{FF2B5EF4-FFF2-40B4-BE49-F238E27FC236}">
                  <a16:creationId xmlns:a16="http://schemas.microsoft.com/office/drawing/2014/main" id="{6D4E64E9-6D6B-E24E-8FAF-4CFBFE50AAB3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297" name="Group 1296">
            <a:extLst>
              <a:ext uri="{FF2B5EF4-FFF2-40B4-BE49-F238E27FC236}">
                <a16:creationId xmlns:a16="http://schemas.microsoft.com/office/drawing/2014/main" id="{C6F001FD-04F5-E74E-A9E2-A00CF2D5E451}"/>
              </a:ext>
            </a:extLst>
          </p:cNvPr>
          <p:cNvGrpSpPr/>
          <p:nvPr/>
        </p:nvGrpSpPr>
        <p:grpSpPr>
          <a:xfrm>
            <a:off x="4557000" y="5254658"/>
            <a:ext cx="419333" cy="419333"/>
            <a:chOff x="1752673" y="495870"/>
            <a:chExt cx="538273" cy="538273"/>
          </a:xfrm>
        </p:grpSpPr>
        <p:sp>
          <p:nvSpPr>
            <p:cNvPr id="1325" name="Google Shape;620;p19">
              <a:extLst>
                <a:ext uri="{FF2B5EF4-FFF2-40B4-BE49-F238E27FC236}">
                  <a16:creationId xmlns:a16="http://schemas.microsoft.com/office/drawing/2014/main" id="{30B3D044-D4EC-294A-A193-3F3A68A0621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326" name="TextBox 1325">
              <a:extLst>
                <a:ext uri="{FF2B5EF4-FFF2-40B4-BE49-F238E27FC236}">
                  <a16:creationId xmlns:a16="http://schemas.microsoft.com/office/drawing/2014/main" id="{FD6069C4-4CF0-7B41-8C23-2F7CF70A2B9E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298" name="Group 1297">
            <a:extLst>
              <a:ext uri="{FF2B5EF4-FFF2-40B4-BE49-F238E27FC236}">
                <a16:creationId xmlns:a16="http://schemas.microsoft.com/office/drawing/2014/main" id="{99C5518C-7ACB-5E43-BEE2-BD0E1DA54E72}"/>
              </a:ext>
            </a:extLst>
          </p:cNvPr>
          <p:cNvGrpSpPr/>
          <p:nvPr/>
        </p:nvGrpSpPr>
        <p:grpSpPr>
          <a:xfrm>
            <a:off x="5000111" y="5254658"/>
            <a:ext cx="419333" cy="419333"/>
            <a:chOff x="1752673" y="495870"/>
            <a:chExt cx="538273" cy="538273"/>
          </a:xfrm>
        </p:grpSpPr>
        <p:sp>
          <p:nvSpPr>
            <p:cNvPr id="1323" name="Google Shape;620;p19">
              <a:extLst>
                <a:ext uri="{FF2B5EF4-FFF2-40B4-BE49-F238E27FC236}">
                  <a16:creationId xmlns:a16="http://schemas.microsoft.com/office/drawing/2014/main" id="{06A1F681-E71E-FD4F-819C-5114885B089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324" name="TextBox 1323">
              <a:extLst>
                <a:ext uri="{FF2B5EF4-FFF2-40B4-BE49-F238E27FC236}">
                  <a16:creationId xmlns:a16="http://schemas.microsoft.com/office/drawing/2014/main" id="{C47954A4-9AD5-164D-ABE9-D69ACF5FC094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299" name="Group 1298">
            <a:extLst>
              <a:ext uri="{FF2B5EF4-FFF2-40B4-BE49-F238E27FC236}">
                <a16:creationId xmlns:a16="http://schemas.microsoft.com/office/drawing/2014/main" id="{0200F47B-2066-8844-A945-61F79003DEAF}"/>
              </a:ext>
            </a:extLst>
          </p:cNvPr>
          <p:cNvGrpSpPr/>
          <p:nvPr/>
        </p:nvGrpSpPr>
        <p:grpSpPr>
          <a:xfrm>
            <a:off x="5443222" y="5254658"/>
            <a:ext cx="419333" cy="419333"/>
            <a:chOff x="1752673" y="495870"/>
            <a:chExt cx="538273" cy="538273"/>
          </a:xfrm>
        </p:grpSpPr>
        <p:sp>
          <p:nvSpPr>
            <p:cNvPr id="1321" name="Google Shape;620;p19">
              <a:extLst>
                <a:ext uri="{FF2B5EF4-FFF2-40B4-BE49-F238E27FC236}">
                  <a16:creationId xmlns:a16="http://schemas.microsoft.com/office/drawing/2014/main" id="{B747E8C8-DDA4-664F-9667-144C4F2B2DD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322" name="TextBox 1321">
              <a:extLst>
                <a:ext uri="{FF2B5EF4-FFF2-40B4-BE49-F238E27FC236}">
                  <a16:creationId xmlns:a16="http://schemas.microsoft.com/office/drawing/2014/main" id="{7BE4BFF6-A06D-A241-B069-A2AD4B64715A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300" name="Group 1299">
            <a:extLst>
              <a:ext uri="{FF2B5EF4-FFF2-40B4-BE49-F238E27FC236}">
                <a16:creationId xmlns:a16="http://schemas.microsoft.com/office/drawing/2014/main" id="{4B732B4C-511A-0F44-B430-BB0ACD55633C}"/>
              </a:ext>
            </a:extLst>
          </p:cNvPr>
          <p:cNvGrpSpPr/>
          <p:nvPr/>
        </p:nvGrpSpPr>
        <p:grpSpPr>
          <a:xfrm>
            <a:off x="6329444" y="5254658"/>
            <a:ext cx="419333" cy="419333"/>
            <a:chOff x="1752673" y="495870"/>
            <a:chExt cx="538273" cy="538273"/>
          </a:xfrm>
        </p:grpSpPr>
        <p:sp>
          <p:nvSpPr>
            <p:cNvPr id="1319" name="Google Shape;620;p19">
              <a:extLst>
                <a:ext uri="{FF2B5EF4-FFF2-40B4-BE49-F238E27FC236}">
                  <a16:creationId xmlns:a16="http://schemas.microsoft.com/office/drawing/2014/main" id="{EDBD4BEC-9EE0-D645-805D-0765E6B77BB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320" name="TextBox 1319">
              <a:extLst>
                <a:ext uri="{FF2B5EF4-FFF2-40B4-BE49-F238E27FC236}">
                  <a16:creationId xmlns:a16="http://schemas.microsoft.com/office/drawing/2014/main" id="{F1D1C1A2-6D8D-5247-88A5-A051E1369717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301" name="Group 1300">
            <a:extLst>
              <a:ext uri="{FF2B5EF4-FFF2-40B4-BE49-F238E27FC236}">
                <a16:creationId xmlns:a16="http://schemas.microsoft.com/office/drawing/2014/main" id="{6A1E9B17-37AF-5F49-90C8-E2FCE1586C1D}"/>
              </a:ext>
            </a:extLst>
          </p:cNvPr>
          <p:cNvGrpSpPr/>
          <p:nvPr/>
        </p:nvGrpSpPr>
        <p:grpSpPr>
          <a:xfrm>
            <a:off x="5886333" y="5254658"/>
            <a:ext cx="419333" cy="419333"/>
            <a:chOff x="1752673" y="495870"/>
            <a:chExt cx="538273" cy="538273"/>
          </a:xfrm>
        </p:grpSpPr>
        <p:sp>
          <p:nvSpPr>
            <p:cNvPr id="1317" name="Google Shape;620;p19">
              <a:extLst>
                <a:ext uri="{FF2B5EF4-FFF2-40B4-BE49-F238E27FC236}">
                  <a16:creationId xmlns:a16="http://schemas.microsoft.com/office/drawing/2014/main" id="{FCB54350-EE4B-5143-8876-BA32173919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318" name="TextBox 1317">
              <a:extLst>
                <a:ext uri="{FF2B5EF4-FFF2-40B4-BE49-F238E27FC236}">
                  <a16:creationId xmlns:a16="http://schemas.microsoft.com/office/drawing/2014/main" id="{A847E730-A0B6-C44D-BF46-719A5E9B0527}"/>
                </a:ext>
              </a:extLst>
            </p:cNvPr>
            <p:cNvSpPr txBox="1"/>
            <p:nvPr/>
          </p:nvSpPr>
          <p:spPr>
            <a:xfrm>
              <a:off x="1903244" y="564950"/>
              <a:ext cx="237128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302" name="Group 1301">
            <a:extLst>
              <a:ext uri="{FF2B5EF4-FFF2-40B4-BE49-F238E27FC236}">
                <a16:creationId xmlns:a16="http://schemas.microsoft.com/office/drawing/2014/main" id="{3E9D1397-3020-1942-A254-2711B7F93444}"/>
              </a:ext>
            </a:extLst>
          </p:cNvPr>
          <p:cNvGrpSpPr/>
          <p:nvPr/>
        </p:nvGrpSpPr>
        <p:grpSpPr>
          <a:xfrm>
            <a:off x="6772555" y="5254658"/>
            <a:ext cx="419333" cy="419333"/>
            <a:chOff x="1752673" y="495870"/>
            <a:chExt cx="538273" cy="538273"/>
          </a:xfrm>
          <a:solidFill>
            <a:schemeClr val="bg2">
              <a:lumMod val="90000"/>
            </a:schemeClr>
          </a:solidFill>
        </p:grpSpPr>
        <p:sp>
          <p:nvSpPr>
            <p:cNvPr id="1315" name="Google Shape;620;p19">
              <a:extLst>
                <a:ext uri="{FF2B5EF4-FFF2-40B4-BE49-F238E27FC236}">
                  <a16:creationId xmlns:a16="http://schemas.microsoft.com/office/drawing/2014/main" id="{F62C41BC-32AF-5B49-BAF9-1D192DE8B88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316" name="TextBox 1315">
              <a:extLst>
                <a:ext uri="{FF2B5EF4-FFF2-40B4-BE49-F238E27FC236}">
                  <a16:creationId xmlns:a16="http://schemas.microsoft.com/office/drawing/2014/main" id="{C055B835-18E3-5143-97D5-EACFD3CE1870}"/>
                </a:ext>
              </a:extLst>
            </p:cNvPr>
            <p:cNvSpPr txBox="1"/>
            <p:nvPr/>
          </p:nvSpPr>
          <p:spPr>
            <a:xfrm>
              <a:off x="1836411" y="564950"/>
              <a:ext cx="370795" cy="43458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0</a:t>
              </a:r>
            </a:p>
          </p:txBody>
        </p:sp>
      </p:grpSp>
      <p:grpSp>
        <p:nvGrpSpPr>
          <p:cNvPr id="1303" name="Group 1302">
            <a:extLst>
              <a:ext uri="{FF2B5EF4-FFF2-40B4-BE49-F238E27FC236}">
                <a16:creationId xmlns:a16="http://schemas.microsoft.com/office/drawing/2014/main" id="{47006EAC-BC46-414D-9500-D882B0D9B4C3}"/>
              </a:ext>
            </a:extLst>
          </p:cNvPr>
          <p:cNvGrpSpPr/>
          <p:nvPr/>
        </p:nvGrpSpPr>
        <p:grpSpPr>
          <a:xfrm>
            <a:off x="7215666" y="5254658"/>
            <a:ext cx="419333" cy="419333"/>
            <a:chOff x="1752673" y="495870"/>
            <a:chExt cx="538273" cy="538273"/>
          </a:xfrm>
        </p:grpSpPr>
        <p:sp>
          <p:nvSpPr>
            <p:cNvPr id="1313" name="Google Shape;620;p19">
              <a:extLst>
                <a:ext uri="{FF2B5EF4-FFF2-40B4-BE49-F238E27FC236}">
                  <a16:creationId xmlns:a16="http://schemas.microsoft.com/office/drawing/2014/main" id="{ABD49B86-7825-974A-AAAC-8C1832E1949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314" name="TextBox 1313">
              <a:extLst>
                <a:ext uri="{FF2B5EF4-FFF2-40B4-BE49-F238E27FC236}">
                  <a16:creationId xmlns:a16="http://schemas.microsoft.com/office/drawing/2014/main" id="{82E88494-4E81-9549-9160-D63277651D15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304" name="Group 1303">
            <a:extLst>
              <a:ext uri="{FF2B5EF4-FFF2-40B4-BE49-F238E27FC236}">
                <a16:creationId xmlns:a16="http://schemas.microsoft.com/office/drawing/2014/main" id="{E8306EA7-5787-DB42-AA5C-15431437A8B8}"/>
              </a:ext>
            </a:extLst>
          </p:cNvPr>
          <p:cNvGrpSpPr/>
          <p:nvPr/>
        </p:nvGrpSpPr>
        <p:grpSpPr>
          <a:xfrm>
            <a:off x="7658777" y="5254658"/>
            <a:ext cx="419333" cy="419333"/>
            <a:chOff x="1752673" y="495870"/>
            <a:chExt cx="538273" cy="538273"/>
          </a:xfrm>
          <a:solidFill>
            <a:schemeClr val="bg2">
              <a:lumMod val="90000"/>
            </a:schemeClr>
          </a:solidFill>
        </p:grpSpPr>
        <p:sp>
          <p:nvSpPr>
            <p:cNvPr id="1311" name="Google Shape;620;p19">
              <a:extLst>
                <a:ext uri="{FF2B5EF4-FFF2-40B4-BE49-F238E27FC236}">
                  <a16:creationId xmlns:a16="http://schemas.microsoft.com/office/drawing/2014/main" id="{1F59C1FA-84A1-9147-8626-38B7FA05226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312" name="TextBox 1311">
              <a:extLst>
                <a:ext uri="{FF2B5EF4-FFF2-40B4-BE49-F238E27FC236}">
                  <a16:creationId xmlns:a16="http://schemas.microsoft.com/office/drawing/2014/main" id="{35C3BBF4-6456-5346-BBD3-32A0598AE3CC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305" name="Group 1304">
            <a:extLst>
              <a:ext uri="{FF2B5EF4-FFF2-40B4-BE49-F238E27FC236}">
                <a16:creationId xmlns:a16="http://schemas.microsoft.com/office/drawing/2014/main" id="{ADCD2ED9-5EB5-7B4C-AF6B-9D22C55E05CD}"/>
              </a:ext>
            </a:extLst>
          </p:cNvPr>
          <p:cNvGrpSpPr/>
          <p:nvPr/>
        </p:nvGrpSpPr>
        <p:grpSpPr>
          <a:xfrm>
            <a:off x="8101888" y="5254658"/>
            <a:ext cx="419333" cy="419333"/>
            <a:chOff x="1752673" y="495870"/>
            <a:chExt cx="538273" cy="538273"/>
          </a:xfrm>
          <a:solidFill>
            <a:schemeClr val="bg2">
              <a:lumMod val="90000"/>
            </a:schemeClr>
          </a:solidFill>
        </p:grpSpPr>
        <p:sp>
          <p:nvSpPr>
            <p:cNvPr id="1309" name="Google Shape;620;p19">
              <a:extLst>
                <a:ext uri="{FF2B5EF4-FFF2-40B4-BE49-F238E27FC236}">
                  <a16:creationId xmlns:a16="http://schemas.microsoft.com/office/drawing/2014/main" id="{CD4EADFD-7415-A945-B0FE-CAD9270E130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310" name="TextBox 1309">
              <a:extLst>
                <a:ext uri="{FF2B5EF4-FFF2-40B4-BE49-F238E27FC236}">
                  <a16:creationId xmlns:a16="http://schemas.microsoft.com/office/drawing/2014/main" id="{D5F67218-0A2B-504C-894A-EA82F26193CF}"/>
                </a:ext>
              </a:extLst>
            </p:cNvPr>
            <p:cNvSpPr txBox="1"/>
            <p:nvPr/>
          </p:nvSpPr>
          <p:spPr>
            <a:xfrm>
              <a:off x="1903244" y="564950"/>
              <a:ext cx="237128" cy="43458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306" name="Group 1305">
            <a:extLst>
              <a:ext uri="{FF2B5EF4-FFF2-40B4-BE49-F238E27FC236}">
                <a16:creationId xmlns:a16="http://schemas.microsoft.com/office/drawing/2014/main" id="{9FA45357-37CD-974B-BE3C-ECBB155C3CCC}"/>
              </a:ext>
            </a:extLst>
          </p:cNvPr>
          <p:cNvGrpSpPr/>
          <p:nvPr/>
        </p:nvGrpSpPr>
        <p:grpSpPr>
          <a:xfrm>
            <a:off x="8545000" y="5254658"/>
            <a:ext cx="419333" cy="419333"/>
            <a:chOff x="1752673" y="495870"/>
            <a:chExt cx="538273" cy="538273"/>
          </a:xfrm>
          <a:solidFill>
            <a:schemeClr val="bg2">
              <a:lumMod val="90000"/>
            </a:schemeClr>
          </a:solidFill>
        </p:grpSpPr>
        <p:sp>
          <p:nvSpPr>
            <p:cNvPr id="1307" name="Google Shape;620;p19">
              <a:extLst>
                <a:ext uri="{FF2B5EF4-FFF2-40B4-BE49-F238E27FC236}">
                  <a16:creationId xmlns:a16="http://schemas.microsoft.com/office/drawing/2014/main" id="{231CB483-85B3-FE4D-8431-7250429B56A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308" name="TextBox 1307">
              <a:extLst>
                <a:ext uri="{FF2B5EF4-FFF2-40B4-BE49-F238E27FC236}">
                  <a16:creationId xmlns:a16="http://schemas.microsoft.com/office/drawing/2014/main" id="{E683E9AA-8536-B149-9106-6D0E4743842A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334" name="Group 1333">
            <a:extLst>
              <a:ext uri="{FF2B5EF4-FFF2-40B4-BE49-F238E27FC236}">
                <a16:creationId xmlns:a16="http://schemas.microsoft.com/office/drawing/2014/main" id="{D8F61797-1E89-1E42-AB0A-F2877C649097}"/>
              </a:ext>
            </a:extLst>
          </p:cNvPr>
          <p:cNvGrpSpPr/>
          <p:nvPr/>
        </p:nvGrpSpPr>
        <p:grpSpPr>
          <a:xfrm>
            <a:off x="3227667" y="5836176"/>
            <a:ext cx="419333" cy="419333"/>
            <a:chOff x="1752673" y="495870"/>
            <a:chExt cx="538273" cy="538273"/>
          </a:xfrm>
        </p:grpSpPr>
        <p:sp>
          <p:nvSpPr>
            <p:cNvPr id="1371" name="Google Shape;620;p19">
              <a:extLst>
                <a:ext uri="{FF2B5EF4-FFF2-40B4-BE49-F238E27FC236}">
                  <a16:creationId xmlns:a16="http://schemas.microsoft.com/office/drawing/2014/main" id="{A814F4A7-BAEA-AA4F-81E0-C79C36F14A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372" name="TextBox 1371">
              <a:extLst>
                <a:ext uri="{FF2B5EF4-FFF2-40B4-BE49-F238E27FC236}">
                  <a16:creationId xmlns:a16="http://schemas.microsoft.com/office/drawing/2014/main" id="{E7D08740-E52E-7041-B605-47D357734476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335" name="Group 1334">
            <a:extLst>
              <a:ext uri="{FF2B5EF4-FFF2-40B4-BE49-F238E27FC236}">
                <a16:creationId xmlns:a16="http://schemas.microsoft.com/office/drawing/2014/main" id="{4D5C043F-9700-694E-8011-F6CF6B30F392}"/>
              </a:ext>
            </a:extLst>
          </p:cNvPr>
          <p:cNvGrpSpPr/>
          <p:nvPr/>
        </p:nvGrpSpPr>
        <p:grpSpPr>
          <a:xfrm>
            <a:off x="3670778" y="5836176"/>
            <a:ext cx="419333" cy="419333"/>
            <a:chOff x="1752673" y="495870"/>
            <a:chExt cx="538273" cy="538273"/>
          </a:xfrm>
        </p:grpSpPr>
        <p:sp>
          <p:nvSpPr>
            <p:cNvPr id="1369" name="Google Shape;620;p19">
              <a:extLst>
                <a:ext uri="{FF2B5EF4-FFF2-40B4-BE49-F238E27FC236}">
                  <a16:creationId xmlns:a16="http://schemas.microsoft.com/office/drawing/2014/main" id="{AA67B407-4CDB-5143-A6CF-4DC7858CB2A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370" name="TextBox 1369">
              <a:extLst>
                <a:ext uri="{FF2B5EF4-FFF2-40B4-BE49-F238E27FC236}">
                  <a16:creationId xmlns:a16="http://schemas.microsoft.com/office/drawing/2014/main" id="{E86F4074-0269-BD4B-B0FB-D8122FED612B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336" name="Group 1335">
            <a:extLst>
              <a:ext uri="{FF2B5EF4-FFF2-40B4-BE49-F238E27FC236}">
                <a16:creationId xmlns:a16="http://schemas.microsoft.com/office/drawing/2014/main" id="{414F332A-F2D1-7941-8D0D-EF5542E3F74A}"/>
              </a:ext>
            </a:extLst>
          </p:cNvPr>
          <p:cNvGrpSpPr/>
          <p:nvPr/>
        </p:nvGrpSpPr>
        <p:grpSpPr>
          <a:xfrm>
            <a:off x="4113889" y="5836176"/>
            <a:ext cx="419333" cy="419333"/>
            <a:chOff x="1752673" y="495870"/>
            <a:chExt cx="538273" cy="538273"/>
          </a:xfrm>
        </p:grpSpPr>
        <p:sp>
          <p:nvSpPr>
            <p:cNvPr id="1367" name="Google Shape;620;p19">
              <a:extLst>
                <a:ext uri="{FF2B5EF4-FFF2-40B4-BE49-F238E27FC236}">
                  <a16:creationId xmlns:a16="http://schemas.microsoft.com/office/drawing/2014/main" id="{4775995E-7618-8944-B1EE-6C007C97FAC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368" name="TextBox 1367">
              <a:extLst>
                <a:ext uri="{FF2B5EF4-FFF2-40B4-BE49-F238E27FC236}">
                  <a16:creationId xmlns:a16="http://schemas.microsoft.com/office/drawing/2014/main" id="{1F5992B4-1573-AB4C-A080-C7B17A026649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337" name="Group 1336">
            <a:extLst>
              <a:ext uri="{FF2B5EF4-FFF2-40B4-BE49-F238E27FC236}">
                <a16:creationId xmlns:a16="http://schemas.microsoft.com/office/drawing/2014/main" id="{0440DBB6-D1F5-FA48-891B-49BE5359DCFD}"/>
              </a:ext>
            </a:extLst>
          </p:cNvPr>
          <p:cNvGrpSpPr/>
          <p:nvPr/>
        </p:nvGrpSpPr>
        <p:grpSpPr>
          <a:xfrm>
            <a:off x="4557000" y="5836176"/>
            <a:ext cx="419333" cy="419333"/>
            <a:chOff x="1752673" y="495870"/>
            <a:chExt cx="538273" cy="538273"/>
          </a:xfrm>
        </p:grpSpPr>
        <p:sp>
          <p:nvSpPr>
            <p:cNvPr id="1365" name="Google Shape;620;p19">
              <a:extLst>
                <a:ext uri="{FF2B5EF4-FFF2-40B4-BE49-F238E27FC236}">
                  <a16:creationId xmlns:a16="http://schemas.microsoft.com/office/drawing/2014/main" id="{41FC7369-552A-7B44-A106-934A49C8A65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366" name="TextBox 1365">
              <a:extLst>
                <a:ext uri="{FF2B5EF4-FFF2-40B4-BE49-F238E27FC236}">
                  <a16:creationId xmlns:a16="http://schemas.microsoft.com/office/drawing/2014/main" id="{5F4C69BB-95CB-F44E-B5F0-C2EF96A814E3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338" name="Group 1337">
            <a:extLst>
              <a:ext uri="{FF2B5EF4-FFF2-40B4-BE49-F238E27FC236}">
                <a16:creationId xmlns:a16="http://schemas.microsoft.com/office/drawing/2014/main" id="{EA1909EC-08EB-E54F-A2D1-6DFDE9F1BE8F}"/>
              </a:ext>
            </a:extLst>
          </p:cNvPr>
          <p:cNvGrpSpPr/>
          <p:nvPr/>
        </p:nvGrpSpPr>
        <p:grpSpPr>
          <a:xfrm>
            <a:off x="5000111" y="5836176"/>
            <a:ext cx="419333" cy="419333"/>
            <a:chOff x="1752673" y="495870"/>
            <a:chExt cx="538273" cy="538273"/>
          </a:xfrm>
        </p:grpSpPr>
        <p:sp>
          <p:nvSpPr>
            <p:cNvPr id="1363" name="Google Shape;620;p19">
              <a:extLst>
                <a:ext uri="{FF2B5EF4-FFF2-40B4-BE49-F238E27FC236}">
                  <a16:creationId xmlns:a16="http://schemas.microsoft.com/office/drawing/2014/main" id="{70FD4060-EC2A-0B44-8D7A-F953D567EB7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364" name="TextBox 1363">
              <a:extLst>
                <a:ext uri="{FF2B5EF4-FFF2-40B4-BE49-F238E27FC236}">
                  <a16:creationId xmlns:a16="http://schemas.microsoft.com/office/drawing/2014/main" id="{C3F2E39C-B71E-8440-B40C-7A57C111C50D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339" name="Group 1338">
            <a:extLst>
              <a:ext uri="{FF2B5EF4-FFF2-40B4-BE49-F238E27FC236}">
                <a16:creationId xmlns:a16="http://schemas.microsoft.com/office/drawing/2014/main" id="{6B00C234-421E-F046-BD7F-B8908F1D5B01}"/>
              </a:ext>
            </a:extLst>
          </p:cNvPr>
          <p:cNvGrpSpPr/>
          <p:nvPr/>
        </p:nvGrpSpPr>
        <p:grpSpPr>
          <a:xfrm>
            <a:off x="5443222" y="5836176"/>
            <a:ext cx="419333" cy="419333"/>
            <a:chOff x="1752673" y="495870"/>
            <a:chExt cx="538273" cy="538273"/>
          </a:xfrm>
        </p:grpSpPr>
        <p:sp>
          <p:nvSpPr>
            <p:cNvPr id="1361" name="Google Shape;620;p19">
              <a:extLst>
                <a:ext uri="{FF2B5EF4-FFF2-40B4-BE49-F238E27FC236}">
                  <a16:creationId xmlns:a16="http://schemas.microsoft.com/office/drawing/2014/main" id="{AB183BA1-CE23-924E-928D-2732A7F85F6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362" name="TextBox 1361">
              <a:extLst>
                <a:ext uri="{FF2B5EF4-FFF2-40B4-BE49-F238E27FC236}">
                  <a16:creationId xmlns:a16="http://schemas.microsoft.com/office/drawing/2014/main" id="{AB1CD373-A91F-B847-BCF9-7B053162A93F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341" name="Group 1340">
            <a:extLst>
              <a:ext uri="{FF2B5EF4-FFF2-40B4-BE49-F238E27FC236}">
                <a16:creationId xmlns:a16="http://schemas.microsoft.com/office/drawing/2014/main" id="{C4206117-CB66-A849-B943-2BCCC508A703}"/>
              </a:ext>
            </a:extLst>
          </p:cNvPr>
          <p:cNvGrpSpPr/>
          <p:nvPr/>
        </p:nvGrpSpPr>
        <p:grpSpPr>
          <a:xfrm>
            <a:off x="5886333" y="5836176"/>
            <a:ext cx="419333" cy="419333"/>
            <a:chOff x="1752673" y="495870"/>
            <a:chExt cx="538273" cy="538273"/>
          </a:xfrm>
        </p:grpSpPr>
        <p:sp>
          <p:nvSpPr>
            <p:cNvPr id="1357" name="Google Shape;620;p19">
              <a:extLst>
                <a:ext uri="{FF2B5EF4-FFF2-40B4-BE49-F238E27FC236}">
                  <a16:creationId xmlns:a16="http://schemas.microsoft.com/office/drawing/2014/main" id="{C0949C5F-D018-2E4E-9288-BE566145B06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358" name="TextBox 1357">
              <a:extLst>
                <a:ext uri="{FF2B5EF4-FFF2-40B4-BE49-F238E27FC236}">
                  <a16:creationId xmlns:a16="http://schemas.microsoft.com/office/drawing/2014/main" id="{5FA52F01-C0F5-AE41-A503-2C3842408DE5}"/>
                </a:ext>
              </a:extLst>
            </p:cNvPr>
            <p:cNvSpPr txBox="1"/>
            <p:nvPr/>
          </p:nvSpPr>
          <p:spPr>
            <a:xfrm>
              <a:off x="1903244" y="564950"/>
              <a:ext cx="237128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342" name="Group 1341">
            <a:extLst>
              <a:ext uri="{FF2B5EF4-FFF2-40B4-BE49-F238E27FC236}">
                <a16:creationId xmlns:a16="http://schemas.microsoft.com/office/drawing/2014/main" id="{234BC9DA-0B77-B14D-8591-1C8645B22B68}"/>
              </a:ext>
            </a:extLst>
          </p:cNvPr>
          <p:cNvGrpSpPr/>
          <p:nvPr/>
        </p:nvGrpSpPr>
        <p:grpSpPr>
          <a:xfrm>
            <a:off x="6772555" y="5836176"/>
            <a:ext cx="419333" cy="419333"/>
            <a:chOff x="1752673" y="495870"/>
            <a:chExt cx="538273" cy="538273"/>
          </a:xfrm>
        </p:grpSpPr>
        <p:sp>
          <p:nvSpPr>
            <p:cNvPr id="1355" name="Google Shape;620;p19">
              <a:extLst>
                <a:ext uri="{FF2B5EF4-FFF2-40B4-BE49-F238E27FC236}">
                  <a16:creationId xmlns:a16="http://schemas.microsoft.com/office/drawing/2014/main" id="{5A3751D4-1D88-9945-A69A-790F9B64169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no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356" name="TextBox 1355">
              <a:extLst>
                <a:ext uri="{FF2B5EF4-FFF2-40B4-BE49-F238E27FC236}">
                  <a16:creationId xmlns:a16="http://schemas.microsoft.com/office/drawing/2014/main" id="{0DF347AC-28E8-F04E-A304-A242CCBEFAE6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343" name="Group 1342">
            <a:extLst>
              <a:ext uri="{FF2B5EF4-FFF2-40B4-BE49-F238E27FC236}">
                <a16:creationId xmlns:a16="http://schemas.microsoft.com/office/drawing/2014/main" id="{C4C5897F-1DBB-5948-92C5-13D02B80EB1E}"/>
              </a:ext>
            </a:extLst>
          </p:cNvPr>
          <p:cNvGrpSpPr/>
          <p:nvPr/>
        </p:nvGrpSpPr>
        <p:grpSpPr>
          <a:xfrm>
            <a:off x="7215666" y="5836176"/>
            <a:ext cx="419333" cy="419333"/>
            <a:chOff x="1752673" y="495870"/>
            <a:chExt cx="538273" cy="538273"/>
          </a:xfrm>
          <a:solidFill>
            <a:schemeClr val="bg2">
              <a:lumMod val="90000"/>
            </a:schemeClr>
          </a:solidFill>
        </p:grpSpPr>
        <p:sp>
          <p:nvSpPr>
            <p:cNvPr id="1353" name="Google Shape;620;p19">
              <a:extLst>
                <a:ext uri="{FF2B5EF4-FFF2-40B4-BE49-F238E27FC236}">
                  <a16:creationId xmlns:a16="http://schemas.microsoft.com/office/drawing/2014/main" id="{5B47DA13-2510-9347-931E-80ECBACCF00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354" name="TextBox 1353">
              <a:extLst>
                <a:ext uri="{FF2B5EF4-FFF2-40B4-BE49-F238E27FC236}">
                  <a16:creationId xmlns:a16="http://schemas.microsoft.com/office/drawing/2014/main" id="{76678FBE-7CFC-064E-8CB8-CA5B0E46E7D9}"/>
                </a:ext>
              </a:extLst>
            </p:cNvPr>
            <p:cNvSpPr txBox="1"/>
            <p:nvPr/>
          </p:nvSpPr>
          <p:spPr>
            <a:xfrm>
              <a:off x="1836411" y="564950"/>
              <a:ext cx="370795" cy="43458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0</a:t>
              </a:r>
            </a:p>
          </p:txBody>
        </p:sp>
      </p:grpSp>
      <p:grpSp>
        <p:nvGrpSpPr>
          <p:cNvPr id="1344" name="Group 1343">
            <a:extLst>
              <a:ext uri="{FF2B5EF4-FFF2-40B4-BE49-F238E27FC236}">
                <a16:creationId xmlns:a16="http://schemas.microsoft.com/office/drawing/2014/main" id="{C1721818-B8E6-0348-B23E-9C97D5E6EF79}"/>
              </a:ext>
            </a:extLst>
          </p:cNvPr>
          <p:cNvGrpSpPr/>
          <p:nvPr/>
        </p:nvGrpSpPr>
        <p:grpSpPr>
          <a:xfrm>
            <a:off x="7658777" y="5836176"/>
            <a:ext cx="419333" cy="419333"/>
            <a:chOff x="1752673" y="495870"/>
            <a:chExt cx="538273" cy="538273"/>
          </a:xfrm>
          <a:solidFill>
            <a:schemeClr val="bg2">
              <a:lumMod val="90000"/>
            </a:schemeClr>
          </a:solidFill>
        </p:grpSpPr>
        <p:sp>
          <p:nvSpPr>
            <p:cNvPr id="1351" name="Google Shape;620;p19">
              <a:extLst>
                <a:ext uri="{FF2B5EF4-FFF2-40B4-BE49-F238E27FC236}">
                  <a16:creationId xmlns:a16="http://schemas.microsoft.com/office/drawing/2014/main" id="{F4F8469C-5973-6240-9021-597528E5F38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352" name="TextBox 1351">
              <a:extLst>
                <a:ext uri="{FF2B5EF4-FFF2-40B4-BE49-F238E27FC236}">
                  <a16:creationId xmlns:a16="http://schemas.microsoft.com/office/drawing/2014/main" id="{D5D881DB-34B6-844B-AEBC-59A8D4BBFB06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345" name="Group 1344">
            <a:extLst>
              <a:ext uri="{FF2B5EF4-FFF2-40B4-BE49-F238E27FC236}">
                <a16:creationId xmlns:a16="http://schemas.microsoft.com/office/drawing/2014/main" id="{F02ADD4B-2DE6-F847-80D6-50363A62DBFE}"/>
              </a:ext>
            </a:extLst>
          </p:cNvPr>
          <p:cNvGrpSpPr/>
          <p:nvPr/>
        </p:nvGrpSpPr>
        <p:grpSpPr>
          <a:xfrm>
            <a:off x="8101888" y="5836176"/>
            <a:ext cx="419333" cy="419333"/>
            <a:chOff x="1752673" y="495870"/>
            <a:chExt cx="538273" cy="538273"/>
          </a:xfrm>
          <a:solidFill>
            <a:schemeClr val="bg2">
              <a:lumMod val="90000"/>
            </a:schemeClr>
          </a:solidFill>
        </p:grpSpPr>
        <p:sp>
          <p:nvSpPr>
            <p:cNvPr id="1349" name="Google Shape;620;p19">
              <a:extLst>
                <a:ext uri="{FF2B5EF4-FFF2-40B4-BE49-F238E27FC236}">
                  <a16:creationId xmlns:a16="http://schemas.microsoft.com/office/drawing/2014/main" id="{1D42251A-4F18-A846-B857-5A70FBE6CDB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350" name="TextBox 1349">
              <a:extLst>
                <a:ext uri="{FF2B5EF4-FFF2-40B4-BE49-F238E27FC236}">
                  <a16:creationId xmlns:a16="http://schemas.microsoft.com/office/drawing/2014/main" id="{4F32AE1F-2BFF-9846-8E20-92B711DD7E50}"/>
                </a:ext>
              </a:extLst>
            </p:cNvPr>
            <p:cNvSpPr txBox="1"/>
            <p:nvPr/>
          </p:nvSpPr>
          <p:spPr>
            <a:xfrm>
              <a:off x="1903244" y="564950"/>
              <a:ext cx="237128" cy="43458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346" name="Group 1345">
            <a:extLst>
              <a:ext uri="{FF2B5EF4-FFF2-40B4-BE49-F238E27FC236}">
                <a16:creationId xmlns:a16="http://schemas.microsoft.com/office/drawing/2014/main" id="{F6503A64-62E2-2C42-9658-C116822579B1}"/>
              </a:ext>
            </a:extLst>
          </p:cNvPr>
          <p:cNvGrpSpPr/>
          <p:nvPr/>
        </p:nvGrpSpPr>
        <p:grpSpPr>
          <a:xfrm>
            <a:off x="8545000" y="5836176"/>
            <a:ext cx="419333" cy="419333"/>
            <a:chOff x="1752673" y="495870"/>
            <a:chExt cx="538273" cy="538273"/>
          </a:xfrm>
          <a:solidFill>
            <a:schemeClr val="bg2">
              <a:lumMod val="90000"/>
            </a:schemeClr>
          </a:solidFill>
        </p:grpSpPr>
        <p:sp>
          <p:nvSpPr>
            <p:cNvPr id="1347" name="Google Shape;620;p19">
              <a:extLst>
                <a:ext uri="{FF2B5EF4-FFF2-40B4-BE49-F238E27FC236}">
                  <a16:creationId xmlns:a16="http://schemas.microsoft.com/office/drawing/2014/main" id="{3A414B71-9AC0-D94C-8C2C-9AA7220855E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348" name="TextBox 1347">
              <a:extLst>
                <a:ext uri="{FF2B5EF4-FFF2-40B4-BE49-F238E27FC236}">
                  <a16:creationId xmlns:a16="http://schemas.microsoft.com/office/drawing/2014/main" id="{B9E5AB12-2D49-9A43-AAA6-327F05763E67}"/>
                </a:ext>
              </a:extLst>
            </p:cNvPr>
            <p:cNvSpPr txBox="1"/>
            <p:nvPr/>
          </p:nvSpPr>
          <p:spPr>
            <a:xfrm>
              <a:off x="1903245" y="564950"/>
              <a:ext cx="237127" cy="43458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392" name="Group 391">
            <a:extLst>
              <a:ext uri="{FF2B5EF4-FFF2-40B4-BE49-F238E27FC236}">
                <a16:creationId xmlns:a16="http://schemas.microsoft.com/office/drawing/2014/main" id="{6EF3F12C-1D6B-774C-9821-3B8AA6864441}"/>
              </a:ext>
            </a:extLst>
          </p:cNvPr>
          <p:cNvGrpSpPr/>
          <p:nvPr/>
        </p:nvGrpSpPr>
        <p:grpSpPr>
          <a:xfrm>
            <a:off x="3227667" y="606760"/>
            <a:ext cx="5736666" cy="419333"/>
            <a:chOff x="3514734" y="207967"/>
            <a:chExt cx="5736666" cy="419333"/>
          </a:xfrm>
        </p:grpSpPr>
        <p:grpSp>
          <p:nvGrpSpPr>
            <p:cNvPr id="393" name="Group 392">
              <a:extLst>
                <a:ext uri="{FF2B5EF4-FFF2-40B4-BE49-F238E27FC236}">
                  <a16:creationId xmlns:a16="http://schemas.microsoft.com/office/drawing/2014/main" id="{CA2F4B76-EB4D-4740-ABBD-B5104CBD4F4C}"/>
                </a:ext>
              </a:extLst>
            </p:cNvPr>
            <p:cNvGrpSpPr/>
            <p:nvPr/>
          </p:nvGrpSpPr>
          <p:grpSpPr>
            <a:xfrm>
              <a:off x="3514734" y="207967"/>
              <a:ext cx="419333" cy="419333"/>
              <a:chOff x="1752673" y="495870"/>
              <a:chExt cx="538273" cy="538273"/>
            </a:xfrm>
            <a:solidFill>
              <a:schemeClr val="bg2">
                <a:lumMod val="90000"/>
              </a:schemeClr>
            </a:solidFill>
          </p:grpSpPr>
          <p:sp>
            <p:nvSpPr>
              <p:cNvPr id="430" name="Google Shape;620;p19">
                <a:extLst>
                  <a:ext uri="{FF2B5EF4-FFF2-40B4-BE49-F238E27FC236}">
                    <a16:creationId xmlns:a16="http://schemas.microsoft.com/office/drawing/2014/main" id="{C000146C-A09B-074F-AE29-6CC20187A13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grp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431" name="TextBox 430">
                <a:extLst>
                  <a:ext uri="{FF2B5EF4-FFF2-40B4-BE49-F238E27FC236}">
                    <a16:creationId xmlns:a16="http://schemas.microsoft.com/office/drawing/2014/main" id="{C3E60CD2-0672-9C4F-8CCC-BEEF239A1012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0</a:t>
                </a:r>
              </a:p>
            </p:txBody>
          </p:sp>
        </p:grpSp>
        <p:grpSp>
          <p:nvGrpSpPr>
            <p:cNvPr id="394" name="Group 393">
              <a:extLst>
                <a:ext uri="{FF2B5EF4-FFF2-40B4-BE49-F238E27FC236}">
                  <a16:creationId xmlns:a16="http://schemas.microsoft.com/office/drawing/2014/main" id="{B2F69322-F3A5-2548-B592-1CED67955554}"/>
                </a:ext>
              </a:extLst>
            </p:cNvPr>
            <p:cNvGrpSpPr/>
            <p:nvPr/>
          </p:nvGrpSpPr>
          <p:grpSpPr>
            <a:xfrm>
              <a:off x="3945335" y="207967"/>
              <a:ext cx="444352" cy="419333"/>
              <a:chOff x="1736615" y="495870"/>
              <a:chExt cx="570388" cy="538273"/>
            </a:xfrm>
          </p:grpSpPr>
          <p:sp>
            <p:nvSpPr>
              <p:cNvPr id="428" name="Google Shape;620;p19">
                <a:extLst>
                  <a:ext uri="{FF2B5EF4-FFF2-40B4-BE49-F238E27FC236}">
                    <a16:creationId xmlns:a16="http://schemas.microsoft.com/office/drawing/2014/main" id="{F95D0DA8-EA09-3445-85FF-20AF890CEC5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429" name="TextBox 428">
                <a:extLst>
                  <a:ext uri="{FF2B5EF4-FFF2-40B4-BE49-F238E27FC236}">
                    <a16:creationId xmlns:a16="http://schemas.microsoft.com/office/drawing/2014/main" id="{C11345E8-0EBF-8E49-AD71-29BAF997EA91}"/>
                  </a:ext>
                </a:extLst>
              </p:cNvPr>
              <p:cNvSpPr txBox="1"/>
              <p:nvPr/>
            </p:nvSpPr>
            <p:spPr>
              <a:xfrm>
                <a:off x="1736615" y="564950"/>
                <a:ext cx="570388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2.0</a:t>
                </a:r>
              </a:p>
            </p:txBody>
          </p:sp>
        </p:grpSp>
        <p:grpSp>
          <p:nvGrpSpPr>
            <p:cNvPr id="395" name="Group 394">
              <a:extLst>
                <a:ext uri="{FF2B5EF4-FFF2-40B4-BE49-F238E27FC236}">
                  <a16:creationId xmlns:a16="http://schemas.microsoft.com/office/drawing/2014/main" id="{BBDA01CC-2148-C540-89B7-2E9E000FE893}"/>
                </a:ext>
              </a:extLst>
            </p:cNvPr>
            <p:cNvGrpSpPr/>
            <p:nvPr/>
          </p:nvGrpSpPr>
          <p:grpSpPr>
            <a:xfrm>
              <a:off x="4388446" y="207967"/>
              <a:ext cx="444352" cy="419333"/>
              <a:chOff x="1736615" y="495870"/>
              <a:chExt cx="570388" cy="538273"/>
            </a:xfrm>
          </p:grpSpPr>
          <p:sp>
            <p:nvSpPr>
              <p:cNvPr id="426" name="Google Shape;620;p19">
                <a:extLst>
                  <a:ext uri="{FF2B5EF4-FFF2-40B4-BE49-F238E27FC236}">
                    <a16:creationId xmlns:a16="http://schemas.microsoft.com/office/drawing/2014/main" id="{18026A4B-FD06-6A43-96A1-1796AF34A5F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427" name="TextBox 426">
                <a:extLst>
                  <a:ext uri="{FF2B5EF4-FFF2-40B4-BE49-F238E27FC236}">
                    <a16:creationId xmlns:a16="http://schemas.microsoft.com/office/drawing/2014/main" id="{BA07A117-A733-A64D-B910-4B7CF61E0893}"/>
                  </a:ext>
                </a:extLst>
              </p:cNvPr>
              <p:cNvSpPr txBox="1"/>
              <p:nvPr/>
            </p:nvSpPr>
            <p:spPr>
              <a:xfrm>
                <a:off x="1736615" y="564950"/>
                <a:ext cx="570388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1.5</a:t>
                </a:r>
              </a:p>
            </p:txBody>
          </p:sp>
        </p:grpSp>
        <p:grpSp>
          <p:nvGrpSpPr>
            <p:cNvPr id="396" name="Group 395">
              <a:extLst>
                <a:ext uri="{FF2B5EF4-FFF2-40B4-BE49-F238E27FC236}">
                  <a16:creationId xmlns:a16="http://schemas.microsoft.com/office/drawing/2014/main" id="{30234D73-ADEB-5C41-B9B5-0762E64908DE}"/>
                </a:ext>
              </a:extLst>
            </p:cNvPr>
            <p:cNvGrpSpPr/>
            <p:nvPr/>
          </p:nvGrpSpPr>
          <p:grpSpPr>
            <a:xfrm>
              <a:off x="4831557" y="207967"/>
              <a:ext cx="444352" cy="419333"/>
              <a:chOff x="1736615" y="495870"/>
              <a:chExt cx="570388" cy="538273"/>
            </a:xfrm>
          </p:grpSpPr>
          <p:sp>
            <p:nvSpPr>
              <p:cNvPr id="424" name="Google Shape;620;p19">
                <a:extLst>
                  <a:ext uri="{FF2B5EF4-FFF2-40B4-BE49-F238E27FC236}">
                    <a16:creationId xmlns:a16="http://schemas.microsoft.com/office/drawing/2014/main" id="{EA669887-44FD-684C-BC9E-844F4467BD9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425" name="TextBox 424">
                <a:extLst>
                  <a:ext uri="{FF2B5EF4-FFF2-40B4-BE49-F238E27FC236}">
                    <a16:creationId xmlns:a16="http://schemas.microsoft.com/office/drawing/2014/main" id="{E4A77247-EE9F-2846-B2E8-FB5A84055513}"/>
                  </a:ext>
                </a:extLst>
              </p:cNvPr>
              <p:cNvSpPr txBox="1"/>
              <p:nvPr/>
            </p:nvSpPr>
            <p:spPr>
              <a:xfrm>
                <a:off x="1736615" y="564950"/>
                <a:ext cx="570388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2.4</a:t>
                </a:r>
              </a:p>
            </p:txBody>
          </p:sp>
        </p:grpSp>
        <p:grpSp>
          <p:nvGrpSpPr>
            <p:cNvPr id="398" name="Group 397">
              <a:extLst>
                <a:ext uri="{FF2B5EF4-FFF2-40B4-BE49-F238E27FC236}">
                  <a16:creationId xmlns:a16="http://schemas.microsoft.com/office/drawing/2014/main" id="{6AEE6A1C-9F3E-4147-BD0E-F2E9F086DB1B}"/>
                </a:ext>
              </a:extLst>
            </p:cNvPr>
            <p:cNvGrpSpPr/>
            <p:nvPr/>
          </p:nvGrpSpPr>
          <p:grpSpPr>
            <a:xfrm>
              <a:off x="5717779" y="207967"/>
              <a:ext cx="444352" cy="419333"/>
              <a:chOff x="1736615" y="495870"/>
              <a:chExt cx="570388" cy="538273"/>
            </a:xfrm>
          </p:grpSpPr>
          <p:sp>
            <p:nvSpPr>
              <p:cNvPr id="420" name="Google Shape;620;p19">
                <a:extLst>
                  <a:ext uri="{FF2B5EF4-FFF2-40B4-BE49-F238E27FC236}">
                    <a16:creationId xmlns:a16="http://schemas.microsoft.com/office/drawing/2014/main" id="{44A80AC0-3C53-4247-9F15-D700F2AACA0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421" name="TextBox 420">
                <a:extLst>
                  <a:ext uri="{FF2B5EF4-FFF2-40B4-BE49-F238E27FC236}">
                    <a16:creationId xmlns:a16="http://schemas.microsoft.com/office/drawing/2014/main" id="{FA1E056D-C738-5049-B020-B20ED0DC78E6}"/>
                  </a:ext>
                </a:extLst>
              </p:cNvPr>
              <p:cNvSpPr txBox="1"/>
              <p:nvPr/>
            </p:nvSpPr>
            <p:spPr>
              <a:xfrm>
                <a:off x="1736615" y="564950"/>
                <a:ext cx="570388" cy="43458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1.8</a:t>
                </a:r>
              </a:p>
            </p:txBody>
          </p:sp>
        </p:grpSp>
        <p:grpSp>
          <p:nvGrpSpPr>
            <p:cNvPr id="399" name="Group 398">
              <a:extLst>
                <a:ext uri="{FF2B5EF4-FFF2-40B4-BE49-F238E27FC236}">
                  <a16:creationId xmlns:a16="http://schemas.microsoft.com/office/drawing/2014/main" id="{E7B15C1C-9B0E-934C-BD80-79A1E09D29AB}"/>
                </a:ext>
              </a:extLst>
            </p:cNvPr>
            <p:cNvGrpSpPr/>
            <p:nvPr/>
          </p:nvGrpSpPr>
          <p:grpSpPr>
            <a:xfrm>
              <a:off x="6604001" y="207967"/>
              <a:ext cx="444352" cy="419333"/>
              <a:chOff x="1736615" y="495870"/>
              <a:chExt cx="570388" cy="538273"/>
            </a:xfrm>
          </p:grpSpPr>
          <p:sp>
            <p:nvSpPr>
              <p:cNvPr id="418" name="Google Shape;620;p19">
                <a:extLst>
                  <a:ext uri="{FF2B5EF4-FFF2-40B4-BE49-F238E27FC236}">
                    <a16:creationId xmlns:a16="http://schemas.microsoft.com/office/drawing/2014/main" id="{83AB7F36-483F-2E40-AD81-2509B46E8A4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419" name="TextBox 418">
                <a:extLst>
                  <a:ext uri="{FF2B5EF4-FFF2-40B4-BE49-F238E27FC236}">
                    <a16:creationId xmlns:a16="http://schemas.microsoft.com/office/drawing/2014/main" id="{20B51524-B539-064B-A712-10B30F67766E}"/>
                  </a:ext>
                </a:extLst>
              </p:cNvPr>
              <p:cNvSpPr txBox="1"/>
              <p:nvPr/>
            </p:nvSpPr>
            <p:spPr>
              <a:xfrm>
                <a:off x="1736615" y="564950"/>
                <a:ext cx="570388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3.2</a:t>
                </a:r>
              </a:p>
            </p:txBody>
          </p:sp>
        </p:grpSp>
        <p:grpSp>
          <p:nvGrpSpPr>
            <p:cNvPr id="400" name="Group 399">
              <a:extLst>
                <a:ext uri="{FF2B5EF4-FFF2-40B4-BE49-F238E27FC236}">
                  <a16:creationId xmlns:a16="http://schemas.microsoft.com/office/drawing/2014/main" id="{74901322-A007-234A-82D6-B4C5E5628EF6}"/>
                </a:ext>
              </a:extLst>
            </p:cNvPr>
            <p:cNvGrpSpPr/>
            <p:nvPr/>
          </p:nvGrpSpPr>
          <p:grpSpPr>
            <a:xfrm>
              <a:off x="6160890" y="207967"/>
              <a:ext cx="444352" cy="419333"/>
              <a:chOff x="1736615" y="495870"/>
              <a:chExt cx="570388" cy="538273"/>
            </a:xfrm>
          </p:grpSpPr>
          <p:sp>
            <p:nvSpPr>
              <p:cNvPr id="416" name="Google Shape;620;p19">
                <a:extLst>
                  <a:ext uri="{FF2B5EF4-FFF2-40B4-BE49-F238E27FC236}">
                    <a16:creationId xmlns:a16="http://schemas.microsoft.com/office/drawing/2014/main" id="{AD5135A3-09E0-034A-A633-E89FBBBE3C6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417" name="TextBox 416">
                <a:extLst>
                  <a:ext uri="{FF2B5EF4-FFF2-40B4-BE49-F238E27FC236}">
                    <a16:creationId xmlns:a16="http://schemas.microsoft.com/office/drawing/2014/main" id="{27556FFB-635F-BD4A-9AED-77FD4D6082C1}"/>
                  </a:ext>
                </a:extLst>
              </p:cNvPr>
              <p:cNvSpPr txBox="1"/>
              <p:nvPr/>
            </p:nvSpPr>
            <p:spPr>
              <a:xfrm>
                <a:off x="1736615" y="564950"/>
                <a:ext cx="570388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3.4</a:t>
                </a:r>
              </a:p>
            </p:txBody>
          </p:sp>
        </p:grpSp>
        <p:grpSp>
          <p:nvGrpSpPr>
            <p:cNvPr id="401" name="Group 400">
              <a:extLst>
                <a:ext uri="{FF2B5EF4-FFF2-40B4-BE49-F238E27FC236}">
                  <a16:creationId xmlns:a16="http://schemas.microsoft.com/office/drawing/2014/main" id="{B3E531CA-F360-A044-A0BD-8D522C94D92D}"/>
                </a:ext>
              </a:extLst>
            </p:cNvPr>
            <p:cNvGrpSpPr/>
            <p:nvPr/>
          </p:nvGrpSpPr>
          <p:grpSpPr>
            <a:xfrm>
              <a:off x="7047112" y="207967"/>
              <a:ext cx="444354" cy="419333"/>
              <a:chOff x="1736615" y="495870"/>
              <a:chExt cx="570390" cy="538273"/>
            </a:xfrm>
          </p:grpSpPr>
          <p:sp>
            <p:nvSpPr>
              <p:cNvPr id="414" name="Google Shape;620;p19">
                <a:extLst>
                  <a:ext uri="{FF2B5EF4-FFF2-40B4-BE49-F238E27FC236}">
                    <a16:creationId xmlns:a16="http://schemas.microsoft.com/office/drawing/2014/main" id="{215F3652-B64C-B245-98D8-8104695BFAB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415" name="TextBox 414">
                <a:extLst>
                  <a:ext uri="{FF2B5EF4-FFF2-40B4-BE49-F238E27FC236}">
                    <a16:creationId xmlns:a16="http://schemas.microsoft.com/office/drawing/2014/main" id="{330D8FAD-DB4C-A740-8754-A82F608B4FE1}"/>
                  </a:ext>
                </a:extLst>
              </p:cNvPr>
              <p:cNvSpPr txBox="1"/>
              <p:nvPr/>
            </p:nvSpPr>
            <p:spPr>
              <a:xfrm>
                <a:off x="1736615" y="564950"/>
                <a:ext cx="570390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2.0</a:t>
                </a:r>
              </a:p>
            </p:txBody>
          </p:sp>
        </p:grpSp>
        <p:grpSp>
          <p:nvGrpSpPr>
            <p:cNvPr id="403" name="Group 402">
              <a:extLst>
                <a:ext uri="{FF2B5EF4-FFF2-40B4-BE49-F238E27FC236}">
                  <a16:creationId xmlns:a16="http://schemas.microsoft.com/office/drawing/2014/main" id="{142DE44F-AB85-0C4B-8C79-D4195DA35949}"/>
                </a:ext>
              </a:extLst>
            </p:cNvPr>
            <p:cNvGrpSpPr/>
            <p:nvPr/>
          </p:nvGrpSpPr>
          <p:grpSpPr>
            <a:xfrm>
              <a:off x="7945844" y="207967"/>
              <a:ext cx="419333" cy="419333"/>
              <a:chOff x="1752673" y="495870"/>
              <a:chExt cx="538273" cy="538273"/>
            </a:xfrm>
            <a:solidFill>
              <a:schemeClr val="bg2">
                <a:lumMod val="90000"/>
              </a:schemeClr>
            </a:solidFill>
          </p:grpSpPr>
          <p:sp>
            <p:nvSpPr>
              <p:cNvPr id="410" name="Google Shape;620;p19">
                <a:extLst>
                  <a:ext uri="{FF2B5EF4-FFF2-40B4-BE49-F238E27FC236}">
                    <a16:creationId xmlns:a16="http://schemas.microsoft.com/office/drawing/2014/main" id="{080BF757-D827-EE42-AB9C-FB442F74E23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grp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411" name="TextBox 410">
                <a:extLst>
                  <a:ext uri="{FF2B5EF4-FFF2-40B4-BE49-F238E27FC236}">
                    <a16:creationId xmlns:a16="http://schemas.microsoft.com/office/drawing/2014/main" id="{24804FD3-E757-DF4A-8A40-3B9998B8A6CF}"/>
                  </a:ext>
                </a:extLst>
              </p:cNvPr>
              <p:cNvSpPr txBox="1"/>
              <p:nvPr/>
            </p:nvSpPr>
            <p:spPr>
              <a:xfrm>
                <a:off x="1903245" y="564950"/>
                <a:ext cx="237127" cy="434582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404" name="Group 403">
              <a:extLst>
                <a:ext uri="{FF2B5EF4-FFF2-40B4-BE49-F238E27FC236}">
                  <a16:creationId xmlns:a16="http://schemas.microsoft.com/office/drawing/2014/main" id="{BBD8E585-0757-8A4C-8E63-D54AD8D66768}"/>
                </a:ext>
              </a:extLst>
            </p:cNvPr>
            <p:cNvGrpSpPr/>
            <p:nvPr/>
          </p:nvGrpSpPr>
          <p:grpSpPr>
            <a:xfrm>
              <a:off x="8388955" y="207967"/>
              <a:ext cx="419333" cy="419333"/>
              <a:chOff x="1752673" y="495870"/>
              <a:chExt cx="538273" cy="538273"/>
            </a:xfrm>
            <a:solidFill>
              <a:schemeClr val="bg2">
                <a:lumMod val="90000"/>
              </a:schemeClr>
            </a:solidFill>
          </p:grpSpPr>
          <p:sp>
            <p:nvSpPr>
              <p:cNvPr id="408" name="Google Shape;620;p19">
                <a:extLst>
                  <a:ext uri="{FF2B5EF4-FFF2-40B4-BE49-F238E27FC236}">
                    <a16:creationId xmlns:a16="http://schemas.microsoft.com/office/drawing/2014/main" id="{3A69973C-96A2-434B-9E20-F8B8C662A81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grp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409" name="TextBox 408">
                <a:extLst>
                  <a:ext uri="{FF2B5EF4-FFF2-40B4-BE49-F238E27FC236}">
                    <a16:creationId xmlns:a16="http://schemas.microsoft.com/office/drawing/2014/main" id="{AEA63E36-E90C-C34C-861C-016AC5E98061}"/>
                  </a:ext>
                </a:extLst>
              </p:cNvPr>
              <p:cNvSpPr txBox="1"/>
              <p:nvPr/>
            </p:nvSpPr>
            <p:spPr>
              <a:xfrm>
                <a:off x="1903244" y="564950"/>
                <a:ext cx="237128" cy="434582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405" name="Group 404">
              <a:extLst>
                <a:ext uri="{FF2B5EF4-FFF2-40B4-BE49-F238E27FC236}">
                  <a16:creationId xmlns:a16="http://schemas.microsoft.com/office/drawing/2014/main" id="{8452ABA4-A399-E74A-8A72-072E7AC27C9E}"/>
                </a:ext>
              </a:extLst>
            </p:cNvPr>
            <p:cNvGrpSpPr/>
            <p:nvPr/>
          </p:nvGrpSpPr>
          <p:grpSpPr>
            <a:xfrm>
              <a:off x="8832067" y="207967"/>
              <a:ext cx="419333" cy="419333"/>
              <a:chOff x="1752673" y="495870"/>
              <a:chExt cx="538273" cy="538273"/>
            </a:xfrm>
            <a:solidFill>
              <a:schemeClr val="bg2">
                <a:lumMod val="90000"/>
              </a:schemeClr>
            </a:solidFill>
          </p:grpSpPr>
          <p:sp>
            <p:nvSpPr>
              <p:cNvPr id="406" name="Google Shape;620;p19">
                <a:extLst>
                  <a:ext uri="{FF2B5EF4-FFF2-40B4-BE49-F238E27FC236}">
                    <a16:creationId xmlns:a16="http://schemas.microsoft.com/office/drawing/2014/main" id="{E86D65FC-B217-3641-AA31-885870D0389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grp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407" name="TextBox 406">
                <a:extLst>
                  <a:ext uri="{FF2B5EF4-FFF2-40B4-BE49-F238E27FC236}">
                    <a16:creationId xmlns:a16="http://schemas.microsoft.com/office/drawing/2014/main" id="{7B461F75-81B0-EA4A-8BCE-EB2DD44B0506}"/>
                  </a:ext>
                </a:extLst>
              </p:cNvPr>
              <p:cNvSpPr txBox="1"/>
              <p:nvPr/>
            </p:nvSpPr>
            <p:spPr>
              <a:xfrm>
                <a:off x="1903245" y="564950"/>
                <a:ext cx="237127" cy="434582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</p:grpSp>
      <p:grpSp>
        <p:nvGrpSpPr>
          <p:cNvPr id="397" name="Google Shape;810;p40">
            <a:extLst>
              <a:ext uri="{FF2B5EF4-FFF2-40B4-BE49-F238E27FC236}">
                <a16:creationId xmlns:a16="http://schemas.microsoft.com/office/drawing/2014/main" id="{6566B169-CC82-9249-8B75-8F098C62E7DC}"/>
              </a:ext>
            </a:extLst>
          </p:cNvPr>
          <p:cNvGrpSpPr/>
          <p:nvPr/>
        </p:nvGrpSpPr>
        <p:grpSpPr>
          <a:xfrm rot="1492569" flipH="1">
            <a:off x="1710941" y="2435848"/>
            <a:ext cx="1069648" cy="399197"/>
            <a:chOff x="2467225" y="2500013"/>
            <a:chExt cx="261325" cy="96525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422" name="Google Shape;811;p40">
              <a:extLst>
                <a:ext uri="{FF2B5EF4-FFF2-40B4-BE49-F238E27FC236}">
                  <a16:creationId xmlns:a16="http://schemas.microsoft.com/office/drawing/2014/main" id="{E0F66E61-1F2D-674E-815C-09A9F5D34618}"/>
                </a:ext>
              </a:extLst>
            </p:cNvPr>
            <p:cNvSpPr/>
            <p:nvPr/>
          </p:nvSpPr>
          <p:spPr>
            <a:xfrm>
              <a:off x="2467225" y="2500638"/>
              <a:ext cx="261325" cy="69575"/>
            </a:xfrm>
            <a:custGeom>
              <a:avLst/>
              <a:gdLst/>
              <a:ahLst/>
              <a:cxnLst/>
              <a:rect l="l" t="t" r="r" b="b"/>
              <a:pathLst>
                <a:path w="10453" h="2783" extrusionOk="0">
                  <a:moveTo>
                    <a:pt x="10402" y="1"/>
                  </a:moveTo>
                  <a:cubicBezTo>
                    <a:pt x="10377" y="1"/>
                    <a:pt x="10352" y="26"/>
                    <a:pt x="10352" y="76"/>
                  </a:cubicBezTo>
                  <a:cubicBezTo>
                    <a:pt x="10226" y="76"/>
                    <a:pt x="7094" y="1956"/>
                    <a:pt x="101" y="2482"/>
                  </a:cubicBezTo>
                  <a:cubicBezTo>
                    <a:pt x="1" y="2582"/>
                    <a:pt x="1" y="2582"/>
                    <a:pt x="1" y="2683"/>
                  </a:cubicBezTo>
                  <a:cubicBezTo>
                    <a:pt x="1" y="2683"/>
                    <a:pt x="1" y="2783"/>
                    <a:pt x="101" y="2783"/>
                  </a:cubicBezTo>
                  <a:cubicBezTo>
                    <a:pt x="7219" y="2156"/>
                    <a:pt x="10352" y="277"/>
                    <a:pt x="10452" y="176"/>
                  </a:cubicBezTo>
                  <a:lnTo>
                    <a:pt x="10452" y="76"/>
                  </a:lnTo>
                  <a:cubicBezTo>
                    <a:pt x="10452" y="26"/>
                    <a:pt x="10427" y="1"/>
                    <a:pt x="1040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23" name="Google Shape;812;p40">
              <a:extLst>
                <a:ext uri="{FF2B5EF4-FFF2-40B4-BE49-F238E27FC236}">
                  <a16:creationId xmlns:a16="http://schemas.microsoft.com/office/drawing/2014/main" id="{B48D4E1D-992D-F543-BCFB-338D1532EFD7}"/>
                </a:ext>
              </a:extLst>
            </p:cNvPr>
            <p:cNvSpPr/>
            <p:nvPr/>
          </p:nvSpPr>
          <p:spPr>
            <a:xfrm>
              <a:off x="2467225" y="2500013"/>
              <a:ext cx="117825" cy="96525"/>
            </a:xfrm>
            <a:custGeom>
              <a:avLst/>
              <a:gdLst/>
              <a:ahLst/>
              <a:cxnLst/>
              <a:rect l="l" t="t" r="r" b="b"/>
              <a:pathLst>
                <a:path w="4713" h="3861" extrusionOk="0">
                  <a:moveTo>
                    <a:pt x="3134" y="1"/>
                  </a:moveTo>
                  <a:cubicBezTo>
                    <a:pt x="3134" y="1"/>
                    <a:pt x="1881" y="1780"/>
                    <a:pt x="1" y="2607"/>
                  </a:cubicBezTo>
                  <a:lnTo>
                    <a:pt x="1" y="2808"/>
                  </a:lnTo>
                  <a:cubicBezTo>
                    <a:pt x="1580" y="3660"/>
                    <a:pt x="3033" y="3860"/>
                    <a:pt x="3861" y="3860"/>
                  </a:cubicBezTo>
                  <a:cubicBezTo>
                    <a:pt x="4287" y="3860"/>
                    <a:pt x="4587" y="3760"/>
                    <a:pt x="4587" y="3760"/>
                  </a:cubicBezTo>
                  <a:cubicBezTo>
                    <a:pt x="4713" y="3760"/>
                    <a:pt x="4713" y="3760"/>
                    <a:pt x="4713" y="3660"/>
                  </a:cubicBezTo>
                  <a:lnTo>
                    <a:pt x="4587" y="3560"/>
                  </a:lnTo>
                  <a:cubicBezTo>
                    <a:pt x="4553" y="3560"/>
                    <a:pt x="4298" y="3595"/>
                    <a:pt x="3889" y="3595"/>
                  </a:cubicBezTo>
                  <a:cubicBezTo>
                    <a:pt x="3106" y="3595"/>
                    <a:pt x="1760" y="3465"/>
                    <a:pt x="327" y="2708"/>
                  </a:cubicBezTo>
                  <a:cubicBezTo>
                    <a:pt x="2081" y="1881"/>
                    <a:pt x="3234" y="201"/>
                    <a:pt x="3334" y="101"/>
                  </a:cubicBezTo>
                  <a:cubicBezTo>
                    <a:pt x="3334" y="101"/>
                    <a:pt x="3334" y="1"/>
                    <a:pt x="323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432" name="Rectangle 431">
            <a:extLst>
              <a:ext uri="{FF2B5EF4-FFF2-40B4-BE49-F238E27FC236}">
                <a16:creationId xmlns:a16="http://schemas.microsoft.com/office/drawing/2014/main" id="{AFFAEEC6-D505-6D4F-8E6A-25F8C3BE570B}"/>
              </a:ext>
            </a:extLst>
          </p:cNvPr>
          <p:cNvSpPr/>
          <p:nvPr/>
        </p:nvSpPr>
        <p:spPr>
          <a:xfrm>
            <a:off x="399786" y="1730418"/>
            <a:ext cx="260467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latin typeface="Times" pitchFamily="2" charset="0"/>
                <a:cs typeface="Consolas" panose="020B0609020204030204" pitchFamily="49" charset="0"/>
              </a:rPr>
              <a:t>Full distance matrix</a:t>
            </a:r>
            <a:endParaRPr lang="en-GB" sz="2000" dirty="0"/>
          </a:p>
        </p:txBody>
      </p:sp>
      <p:grpSp>
        <p:nvGrpSpPr>
          <p:cNvPr id="433" name="Google Shape;810;p40">
            <a:extLst>
              <a:ext uri="{FF2B5EF4-FFF2-40B4-BE49-F238E27FC236}">
                <a16:creationId xmlns:a16="http://schemas.microsoft.com/office/drawing/2014/main" id="{4D59EABC-A5C9-574B-BA03-1D5F2C48EC51}"/>
              </a:ext>
            </a:extLst>
          </p:cNvPr>
          <p:cNvGrpSpPr/>
          <p:nvPr/>
        </p:nvGrpSpPr>
        <p:grpSpPr>
          <a:xfrm rot="19617996" flipH="1">
            <a:off x="2304014" y="5524546"/>
            <a:ext cx="1069648" cy="399197"/>
            <a:chOff x="2467225" y="2500013"/>
            <a:chExt cx="261325" cy="96525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434" name="Google Shape;811;p40">
              <a:extLst>
                <a:ext uri="{FF2B5EF4-FFF2-40B4-BE49-F238E27FC236}">
                  <a16:creationId xmlns:a16="http://schemas.microsoft.com/office/drawing/2014/main" id="{AEA0A495-A074-0D45-A8E5-EFB5BF072F1D}"/>
                </a:ext>
              </a:extLst>
            </p:cNvPr>
            <p:cNvSpPr/>
            <p:nvPr/>
          </p:nvSpPr>
          <p:spPr>
            <a:xfrm>
              <a:off x="2467225" y="2500638"/>
              <a:ext cx="261325" cy="69575"/>
            </a:xfrm>
            <a:custGeom>
              <a:avLst/>
              <a:gdLst/>
              <a:ahLst/>
              <a:cxnLst/>
              <a:rect l="l" t="t" r="r" b="b"/>
              <a:pathLst>
                <a:path w="10453" h="2783" extrusionOk="0">
                  <a:moveTo>
                    <a:pt x="10402" y="1"/>
                  </a:moveTo>
                  <a:cubicBezTo>
                    <a:pt x="10377" y="1"/>
                    <a:pt x="10352" y="26"/>
                    <a:pt x="10352" y="76"/>
                  </a:cubicBezTo>
                  <a:cubicBezTo>
                    <a:pt x="10226" y="76"/>
                    <a:pt x="7094" y="1956"/>
                    <a:pt x="101" y="2482"/>
                  </a:cubicBezTo>
                  <a:cubicBezTo>
                    <a:pt x="1" y="2582"/>
                    <a:pt x="1" y="2582"/>
                    <a:pt x="1" y="2683"/>
                  </a:cubicBezTo>
                  <a:cubicBezTo>
                    <a:pt x="1" y="2683"/>
                    <a:pt x="1" y="2783"/>
                    <a:pt x="101" y="2783"/>
                  </a:cubicBezTo>
                  <a:cubicBezTo>
                    <a:pt x="7219" y="2156"/>
                    <a:pt x="10352" y="277"/>
                    <a:pt x="10452" y="176"/>
                  </a:cubicBezTo>
                  <a:lnTo>
                    <a:pt x="10452" y="76"/>
                  </a:lnTo>
                  <a:cubicBezTo>
                    <a:pt x="10452" y="26"/>
                    <a:pt x="10427" y="1"/>
                    <a:pt x="1040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35" name="Google Shape;812;p40">
              <a:extLst>
                <a:ext uri="{FF2B5EF4-FFF2-40B4-BE49-F238E27FC236}">
                  <a16:creationId xmlns:a16="http://schemas.microsoft.com/office/drawing/2014/main" id="{F8AC8A91-290F-A84F-81BA-7E3C85013A25}"/>
                </a:ext>
              </a:extLst>
            </p:cNvPr>
            <p:cNvSpPr/>
            <p:nvPr/>
          </p:nvSpPr>
          <p:spPr>
            <a:xfrm>
              <a:off x="2467225" y="2500013"/>
              <a:ext cx="117825" cy="96525"/>
            </a:xfrm>
            <a:custGeom>
              <a:avLst/>
              <a:gdLst/>
              <a:ahLst/>
              <a:cxnLst/>
              <a:rect l="l" t="t" r="r" b="b"/>
              <a:pathLst>
                <a:path w="4713" h="3861" extrusionOk="0">
                  <a:moveTo>
                    <a:pt x="3134" y="1"/>
                  </a:moveTo>
                  <a:cubicBezTo>
                    <a:pt x="3134" y="1"/>
                    <a:pt x="1881" y="1780"/>
                    <a:pt x="1" y="2607"/>
                  </a:cubicBezTo>
                  <a:lnTo>
                    <a:pt x="1" y="2808"/>
                  </a:lnTo>
                  <a:cubicBezTo>
                    <a:pt x="1580" y="3660"/>
                    <a:pt x="3033" y="3860"/>
                    <a:pt x="3861" y="3860"/>
                  </a:cubicBezTo>
                  <a:cubicBezTo>
                    <a:pt x="4287" y="3860"/>
                    <a:pt x="4587" y="3760"/>
                    <a:pt x="4587" y="3760"/>
                  </a:cubicBezTo>
                  <a:cubicBezTo>
                    <a:pt x="4713" y="3760"/>
                    <a:pt x="4713" y="3760"/>
                    <a:pt x="4713" y="3660"/>
                  </a:cubicBezTo>
                  <a:lnTo>
                    <a:pt x="4587" y="3560"/>
                  </a:lnTo>
                  <a:cubicBezTo>
                    <a:pt x="4553" y="3560"/>
                    <a:pt x="4298" y="3595"/>
                    <a:pt x="3889" y="3595"/>
                  </a:cubicBezTo>
                  <a:cubicBezTo>
                    <a:pt x="3106" y="3595"/>
                    <a:pt x="1760" y="3465"/>
                    <a:pt x="327" y="2708"/>
                  </a:cubicBezTo>
                  <a:cubicBezTo>
                    <a:pt x="2081" y="1881"/>
                    <a:pt x="3234" y="201"/>
                    <a:pt x="3334" y="101"/>
                  </a:cubicBezTo>
                  <a:cubicBezTo>
                    <a:pt x="3334" y="101"/>
                    <a:pt x="3334" y="1"/>
                    <a:pt x="323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436" name="Rectangle 435">
            <a:extLst>
              <a:ext uri="{FF2B5EF4-FFF2-40B4-BE49-F238E27FC236}">
                <a16:creationId xmlns:a16="http://schemas.microsoft.com/office/drawing/2014/main" id="{21F36CC0-5BDD-4946-9C4E-858E1D272D1D}"/>
              </a:ext>
            </a:extLst>
          </p:cNvPr>
          <p:cNvSpPr/>
          <p:nvPr/>
        </p:nvSpPr>
        <p:spPr>
          <a:xfrm>
            <a:off x="220171" y="5818005"/>
            <a:ext cx="260467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latin typeface="Times" pitchFamily="2" charset="0"/>
                <a:cs typeface="Consolas" panose="020B0609020204030204" pitchFamily="49" charset="0"/>
              </a:rPr>
              <a:t>Nearest neighbour</a:t>
            </a:r>
            <a:endParaRPr lang="en-GB" sz="2000" dirty="0"/>
          </a:p>
        </p:txBody>
      </p:sp>
      <p:sp>
        <p:nvSpPr>
          <p:cNvPr id="440" name="Rectangle 439">
            <a:extLst>
              <a:ext uri="{FF2B5EF4-FFF2-40B4-BE49-F238E27FC236}">
                <a16:creationId xmlns:a16="http://schemas.microsoft.com/office/drawing/2014/main" id="{91C60A75-EADF-714A-B599-1749DB4A9BB4}"/>
              </a:ext>
            </a:extLst>
          </p:cNvPr>
          <p:cNvSpPr/>
          <p:nvPr/>
        </p:nvSpPr>
        <p:spPr>
          <a:xfrm>
            <a:off x="10425056" y="191893"/>
            <a:ext cx="164767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latin typeface="Times" pitchFamily="2" charset="0"/>
                <a:cs typeface="Consolas" panose="020B0609020204030204" pitchFamily="49" charset="0"/>
              </a:rPr>
              <a:t>Matrix profile</a:t>
            </a:r>
            <a:endParaRPr lang="en-GB" sz="2000" dirty="0"/>
          </a:p>
        </p:txBody>
      </p:sp>
      <p:grpSp>
        <p:nvGrpSpPr>
          <p:cNvPr id="441" name="Google Shape;804;p40">
            <a:extLst>
              <a:ext uri="{FF2B5EF4-FFF2-40B4-BE49-F238E27FC236}">
                <a16:creationId xmlns:a16="http://schemas.microsoft.com/office/drawing/2014/main" id="{5CBEC805-3093-F145-863F-5CA70DFF2F7D}"/>
              </a:ext>
            </a:extLst>
          </p:cNvPr>
          <p:cNvGrpSpPr/>
          <p:nvPr/>
        </p:nvGrpSpPr>
        <p:grpSpPr>
          <a:xfrm rot="19966162">
            <a:off x="10679378" y="748826"/>
            <a:ext cx="782148" cy="399197"/>
            <a:chOff x="2467225" y="2500013"/>
            <a:chExt cx="261325" cy="96525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442" name="Google Shape;805;p40">
              <a:extLst>
                <a:ext uri="{FF2B5EF4-FFF2-40B4-BE49-F238E27FC236}">
                  <a16:creationId xmlns:a16="http://schemas.microsoft.com/office/drawing/2014/main" id="{9A3196B0-9CCC-1D47-A667-99861F304F05}"/>
                </a:ext>
              </a:extLst>
            </p:cNvPr>
            <p:cNvSpPr/>
            <p:nvPr/>
          </p:nvSpPr>
          <p:spPr>
            <a:xfrm>
              <a:off x="2467225" y="2500638"/>
              <a:ext cx="261325" cy="69575"/>
            </a:xfrm>
            <a:custGeom>
              <a:avLst/>
              <a:gdLst/>
              <a:ahLst/>
              <a:cxnLst/>
              <a:rect l="l" t="t" r="r" b="b"/>
              <a:pathLst>
                <a:path w="10453" h="2783" extrusionOk="0">
                  <a:moveTo>
                    <a:pt x="10402" y="1"/>
                  </a:moveTo>
                  <a:cubicBezTo>
                    <a:pt x="10377" y="1"/>
                    <a:pt x="10352" y="26"/>
                    <a:pt x="10352" y="76"/>
                  </a:cubicBezTo>
                  <a:cubicBezTo>
                    <a:pt x="10226" y="76"/>
                    <a:pt x="7094" y="1956"/>
                    <a:pt x="101" y="2482"/>
                  </a:cubicBezTo>
                  <a:cubicBezTo>
                    <a:pt x="1" y="2582"/>
                    <a:pt x="1" y="2582"/>
                    <a:pt x="1" y="2683"/>
                  </a:cubicBezTo>
                  <a:cubicBezTo>
                    <a:pt x="1" y="2683"/>
                    <a:pt x="1" y="2783"/>
                    <a:pt x="101" y="2783"/>
                  </a:cubicBezTo>
                  <a:cubicBezTo>
                    <a:pt x="7219" y="2156"/>
                    <a:pt x="10352" y="277"/>
                    <a:pt x="10452" y="176"/>
                  </a:cubicBezTo>
                  <a:lnTo>
                    <a:pt x="10452" y="76"/>
                  </a:lnTo>
                  <a:cubicBezTo>
                    <a:pt x="10452" y="26"/>
                    <a:pt x="10427" y="1"/>
                    <a:pt x="1040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43" name="Google Shape;806;p40">
              <a:extLst>
                <a:ext uri="{FF2B5EF4-FFF2-40B4-BE49-F238E27FC236}">
                  <a16:creationId xmlns:a16="http://schemas.microsoft.com/office/drawing/2014/main" id="{A5D9B12C-4403-3E4B-9413-F9C6A177316F}"/>
                </a:ext>
              </a:extLst>
            </p:cNvPr>
            <p:cNvSpPr/>
            <p:nvPr/>
          </p:nvSpPr>
          <p:spPr>
            <a:xfrm>
              <a:off x="2467225" y="2500013"/>
              <a:ext cx="117825" cy="96525"/>
            </a:xfrm>
            <a:custGeom>
              <a:avLst/>
              <a:gdLst/>
              <a:ahLst/>
              <a:cxnLst/>
              <a:rect l="l" t="t" r="r" b="b"/>
              <a:pathLst>
                <a:path w="4713" h="3861" extrusionOk="0">
                  <a:moveTo>
                    <a:pt x="3134" y="1"/>
                  </a:moveTo>
                  <a:cubicBezTo>
                    <a:pt x="3134" y="1"/>
                    <a:pt x="1881" y="1780"/>
                    <a:pt x="1" y="2607"/>
                  </a:cubicBezTo>
                  <a:lnTo>
                    <a:pt x="1" y="2808"/>
                  </a:lnTo>
                  <a:cubicBezTo>
                    <a:pt x="1580" y="3660"/>
                    <a:pt x="3033" y="3860"/>
                    <a:pt x="3861" y="3860"/>
                  </a:cubicBezTo>
                  <a:cubicBezTo>
                    <a:pt x="4287" y="3860"/>
                    <a:pt x="4587" y="3760"/>
                    <a:pt x="4587" y="3760"/>
                  </a:cubicBezTo>
                  <a:cubicBezTo>
                    <a:pt x="4713" y="3760"/>
                    <a:pt x="4713" y="3760"/>
                    <a:pt x="4713" y="3660"/>
                  </a:cubicBezTo>
                  <a:lnTo>
                    <a:pt x="4587" y="3560"/>
                  </a:lnTo>
                  <a:cubicBezTo>
                    <a:pt x="4553" y="3560"/>
                    <a:pt x="4298" y="3595"/>
                    <a:pt x="3889" y="3595"/>
                  </a:cubicBezTo>
                  <a:cubicBezTo>
                    <a:pt x="3106" y="3595"/>
                    <a:pt x="1760" y="3465"/>
                    <a:pt x="327" y="2708"/>
                  </a:cubicBezTo>
                  <a:cubicBezTo>
                    <a:pt x="2081" y="1881"/>
                    <a:pt x="3234" y="201"/>
                    <a:pt x="3334" y="101"/>
                  </a:cubicBezTo>
                  <a:cubicBezTo>
                    <a:pt x="3334" y="101"/>
                    <a:pt x="3334" y="1"/>
                    <a:pt x="323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444" name="Rectangle 443">
            <a:extLst>
              <a:ext uri="{FF2B5EF4-FFF2-40B4-BE49-F238E27FC236}">
                <a16:creationId xmlns:a16="http://schemas.microsoft.com/office/drawing/2014/main" id="{FD61C09B-79C6-CD45-8FF8-D6C0FB86AEC2}"/>
              </a:ext>
            </a:extLst>
          </p:cNvPr>
          <p:cNvSpPr/>
          <p:nvPr/>
        </p:nvSpPr>
        <p:spPr>
          <a:xfrm>
            <a:off x="732890" y="779971"/>
            <a:ext cx="175112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latin typeface="Times" pitchFamily="2" charset="0"/>
                <a:cs typeface="Consolas" panose="020B0609020204030204" pitchFamily="49" charset="0"/>
              </a:rPr>
              <a:t>Trivial match</a:t>
            </a:r>
            <a:endParaRPr lang="en-GB" sz="2000" dirty="0"/>
          </a:p>
        </p:txBody>
      </p:sp>
      <p:grpSp>
        <p:nvGrpSpPr>
          <p:cNvPr id="445" name="Google Shape;804;p40">
            <a:extLst>
              <a:ext uri="{FF2B5EF4-FFF2-40B4-BE49-F238E27FC236}">
                <a16:creationId xmlns:a16="http://schemas.microsoft.com/office/drawing/2014/main" id="{372BC718-68A9-744A-9AE4-5ED79AF35DEE}"/>
              </a:ext>
            </a:extLst>
          </p:cNvPr>
          <p:cNvGrpSpPr/>
          <p:nvPr/>
        </p:nvGrpSpPr>
        <p:grpSpPr>
          <a:xfrm rot="11565513">
            <a:off x="2391914" y="661290"/>
            <a:ext cx="782148" cy="399197"/>
            <a:chOff x="2467225" y="2500013"/>
            <a:chExt cx="261325" cy="96525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446" name="Google Shape;805;p40">
              <a:extLst>
                <a:ext uri="{FF2B5EF4-FFF2-40B4-BE49-F238E27FC236}">
                  <a16:creationId xmlns:a16="http://schemas.microsoft.com/office/drawing/2014/main" id="{432041E8-6BFA-674C-8E2D-437CA7E13814}"/>
                </a:ext>
              </a:extLst>
            </p:cNvPr>
            <p:cNvSpPr/>
            <p:nvPr/>
          </p:nvSpPr>
          <p:spPr>
            <a:xfrm>
              <a:off x="2467225" y="2500638"/>
              <a:ext cx="261325" cy="69575"/>
            </a:xfrm>
            <a:custGeom>
              <a:avLst/>
              <a:gdLst/>
              <a:ahLst/>
              <a:cxnLst/>
              <a:rect l="l" t="t" r="r" b="b"/>
              <a:pathLst>
                <a:path w="10453" h="2783" extrusionOk="0">
                  <a:moveTo>
                    <a:pt x="10402" y="1"/>
                  </a:moveTo>
                  <a:cubicBezTo>
                    <a:pt x="10377" y="1"/>
                    <a:pt x="10352" y="26"/>
                    <a:pt x="10352" y="76"/>
                  </a:cubicBezTo>
                  <a:cubicBezTo>
                    <a:pt x="10226" y="76"/>
                    <a:pt x="7094" y="1956"/>
                    <a:pt x="101" y="2482"/>
                  </a:cubicBezTo>
                  <a:cubicBezTo>
                    <a:pt x="1" y="2582"/>
                    <a:pt x="1" y="2582"/>
                    <a:pt x="1" y="2683"/>
                  </a:cubicBezTo>
                  <a:cubicBezTo>
                    <a:pt x="1" y="2683"/>
                    <a:pt x="1" y="2783"/>
                    <a:pt x="101" y="2783"/>
                  </a:cubicBezTo>
                  <a:cubicBezTo>
                    <a:pt x="7219" y="2156"/>
                    <a:pt x="10352" y="277"/>
                    <a:pt x="10452" y="176"/>
                  </a:cubicBezTo>
                  <a:lnTo>
                    <a:pt x="10452" y="76"/>
                  </a:lnTo>
                  <a:cubicBezTo>
                    <a:pt x="10452" y="26"/>
                    <a:pt x="10427" y="1"/>
                    <a:pt x="1040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47" name="Google Shape;806;p40">
              <a:extLst>
                <a:ext uri="{FF2B5EF4-FFF2-40B4-BE49-F238E27FC236}">
                  <a16:creationId xmlns:a16="http://schemas.microsoft.com/office/drawing/2014/main" id="{71FD70B0-3E0B-3F40-8006-EF2B9B93FF82}"/>
                </a:ext>
              </a:extLst>
            </p:cNvPr>
            <p:cNvSpPr/>
            <p:nvPr/>
          </p:nvSpPr>
          <p:spPr>
            <a:xfrm>
              <a:off x="2467225" y="2500013"/>
              <a:ext cx="117825" cy="96525"/>
            </a:xfrm>
            <a:custGeom>
              <a:avLst/>
              <a:gdLst/>
              <a:ahLst/>
              <a:cxnLst/>
              <a:rect l="l" t="t" r="r" b="b"/>
              <a:pathLst>
                <a:path w="4713" h="3861" extrusionOk="0">
                  <a:moveTo>
                    <a:pt x="3134" y="1"/>
                  </a:moveTo>
                  <a:cubicBezTo>
                    <a:pt x="3134" y="1"/>
                    <a:pt x="1881" y="1780"/>
                    <a:pt x="1" y="2607"/>
                  </a:cubicBezTo>
                  <a:lnTo>
                    <a:pt x="1" y="2808"/>
                  </a:lnTo>
                  <a:cubicBezTo>
                    <a:pt x="1580" y="3660"/>
                    <a:pt x="3033" y="3860"/>
                    <a:pt x="3861" y="3860"/>
                  </a:cubicBezTo>
                  <a:cubicBezTo>
                    <a:pt x="4287" y="3860"/>
                    <a:pt x="4587" y="3760"/>
                    <a:pt x="4587" y="3760"/>
                  </a:cubicBezTo>
                  <a:cubicBezTo>
                    <a:pt x="4713" y="3760"/>
                    <a:pt x="4713" y="3760"/>
                    <a:pt x="4713" y="3660"/>
                  </a:cubicBezTo>
                  <a:lnTo>
                    <a:pt x="4587" y="3560"/>
                  </a:lnTo>
                  <a:cubicBezTo>
                    <a:pt x="4553" y="3560"/>
                    <a:pt x="4298" y="3595"/>
                    <a:pt x="3889" y="3595"/>
                  </a:cubicBezTo>
                  <a:cubicBezTo>
                    <a:pt x="3106" y="3595"/>
                    <a:pt x="1760" y="3465"/>
                    <a:pt x="327" y="2708"/>
                  </a:cubicBezTo>
                  <a:cubicBezTo>
                    <a:pt x="2081" y="1881"/>
                    <a:pt x="3234" y="201"/>
                    <a:pt x="3334" y="101"/>
                  </a:cubicBezTo>
                  <a:cubicBezTo>
                    <a:pt x="3334" y="101"/>
                    <a:pt x="3334" y="1"/>
                    <a:pt x="323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439" name="Google Shape;620;p19">
            <a:extLst>
              <a:ext uri="{FF2B5EF4-FFF2-40B4-BE49-F238E27FC236}">
                <a16:creationId xmlns:a16="http://schemas.microsoft.com/office/drawing/2014/main" id="{EEB8DC4F-B97C-7246-A4E8-C691D1C634E9}"/>
              </a:ext>
            </a:extLst>
          </p:cNvPr>
          <p:cNvSpPr>
            <a:spLocks noChangeAspect="1"/>
          </p:cNvSpPr>
          <p:nvPr/>
        </p:nvSpPr>
        <p:spPr>
          <a:xfrm>
            <a:off x="5000109" y="606760"/>
            <a:ext cx="419333" cy="419333"/>
          </a:xfrm>
          <a:prstGeom prst="roundRect">
            <a:avLst>
              <a:gd name="adj" fmla="val 31182"/>
            </a:avLst>
          </a:prstGeom>
          <a:noFill/>
          <a:ln>
            <a:solidFill>
              <a:schemeClr val="bg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48" name="TextBox 447">
            <a:extLst>
              <a:ext uri="{FF2B5EF4-FFF2-40B4-BE49-F238E27FC236}">
                <a16:creationId xmlns:a16="http://schemas.microsoft.com/office/drawing/2014/main" id="{038CF7C7-2C93-7049-8C55-732EC0B70F4B}"/>
              </a:ext>
            </a:extLst>
          </p:cNvPr>
          <p:cNvSpPr txBox="1"/>
          <p:nvPr/>
        </p:nvSpPr>
        <p:spPr>
          <a:xfrm>
            <a:off x="4987598" y="660576"/>
            <a:ext cx="4443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1.4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683BBF7-C0C5-7D46-93E8-703EE9BC857E}"/>
              </a:ext>
            </a:extLst>
          </p:cNvPr>
          <p:cNvGrpSpPr/>
          <p:nvPr/>
        </p:nvGrpSpPr>
        <p:grpSpPr>
          <a:xfrm>
            <a:off x="10080463" y="602490"/>
            <a:ext cx="444353" cy="5071501"/>
            <a:chOff x="10080463" y="602490"/>
            <a:chExt cx="444353" cy="5071501"/>
          </a:xfrm>
        </p:grpSpPr>
        <p:grpSp>
          <p:nvGrpSpPr>
            <p:cNvPr id="412" name="Group 411">
              <a:extLst>
                <a:ext uri="{FF2B5EF4-FFF2-40B4-BE49-F238E27FC236}">
                  <a16:creationId xmlns:a16="http://schemas.microsoft.com/office/drawing/2014/main" id="{F52C81FC-0617-7E49-8B0C-E2D8612A0653}"/>
                </a:ext>
              </a:extLst>
            </p:cNvPr>
            <p:cNvGrpSpPr/>
            <p:nvPr/>
          </p:nvGrpSpPr>
          <p:grpSpPr>
            <a:xfrm>
              <a:off x="10080463" y="2347053"/>
              <a:ext cx="444353" cy="419333"/>
              <a:chOff x="1736615" y="495870"/>
              <a:chExt cx="570390" cy="538273"/>
            </a:xfrm>
            <a:solidFill>
              <a:schemeClr val="accent2">
                <a:lumMod val="20000"/>
                <a:lumOff val="80000"/>
              </a:schemeClr>
            </a:solidFill>
          </p:grpSpPr>
          <p:sp>
            <p:nvSpPr>
              <p:cNvPr id="413" name="Google Shape;620;p19">
                <a:extLst>
                  <a:ext uri="{FF2B5EF4-FFF2-40B4-BE49-F238E27FC236}">
                    <a16:creationId xmlns:a16="http://schemas.microsoft.com/office/drawing/2014/main" id="{1D130B71-2BD1-6A42-8ADB-037F46F0E09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grp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437" name="TextBox 436">
                <a:extLst>
                  <a:ext uri="{FF2B5EF4-FFF2-40B4-BE49-F238E27FC236}">
                    <a16:creationId xmlns:a16="http://schemas.microsoft.com/office/drawing/2014/main" id="{78567837-7365-C648-8126-6A8269BEA87B}"/>
                  </a:ext>
                </a:extLst>
              </p:cNvPr>
              <p:cNvSpPr txBox="1"/>
              <p:nvPr/>
            </p:nvSpPr>
            <p:spPr>
              <a:xfrm>
                <a:off x="1736615" y="564950"/>
                <a:ext cx="570390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1.1</a:t>
                </a:r>
              </a:p>
            </p:txBody>
          </p:sp>
        </p:grpSp>
        <p:grpSp>
          <p:nvGrpSpPr>
            <p:cNvPr id="438" name="Group 437">
              <a:extLst>
                <a:ext uri="{FF2B5EF4-FFF2-40B4-BE49-F238E27FC236}">
                  <a16:creationId xmlns:a16="http://schemas.microsoft.com/office/drawing/2014/main" id="{9E563BE3-173A-7E41-9869-00056D7ECD2B}"/>
                </a:ext>
              </a:extLst>
            </p:cNvPr>
            <p:cNvGrpSpPr/>
            <p:nvPr/>
          </p:nvGrpSpPr>
          <p:grpSpPr>
            <a:xfrm>
              <a:off x="10080463" y="1184011"/>
              <a:ext cx="444353" cy="419333"/>
              <a:chOff x="1736615" y="495870"/>
              <a:chExt cx="570390" cy="538273"/>
            </a:xfrm>
            <a:solidFill>
              <a:schemeClr val="accent2">
                <a:lumMod val="20000"/>
                <a:lumOff val="80000"/>
              </a:schemeClr>
            </a:solidFill>
          </p:grpSpPr>
          <p:sp>
            <p:nvSpPr>
              <p:cNvPr id="449" name="Google Shape;620;p19">
                <a:extLst>
                  <a:ext uri="{FF2B5EF4-FFF2-40B4-BE49-F238E27FC236}">
                    <a16:creationId xmlns:a16="http://schemas.microsoft.com/office/drawing/2014/main" id="{612E8B22-878E-374B-A400-4A4C64CD7EF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grp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450" name="TextBox 449">
                <a:extLst>
                  <a:ext uri="{FF2B5EF4-FFF2-40B4-BE49-F238E27FC236}">
                    <a16:creationId xmlns:a16="http://schemas.microsoft.com/office/drawing/2014/main" id="{122B45B8-0C51-DF46-8BA7-9FE2BD881A88}"/>
                  </a:ext>
                </a:extLst>
              </p:cNvPr>
              <p:cNvSpPr txBox="1"/>
              <p:nvPr/>
            </p:nvSpPr>
            <p:spPr>
              <a:xfrm>
                <a:off x="1736615" y="564950"/>
                <a:ext cx="570390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0,3</a:t>
                </a:r>
              </a:p>
            </p:txBody>
          </p:sp>
        </p:grpSp>
        <p:grpSp>
          <p:nvGrpSpPr>
            <p:cNvPr id="451" name="Group 450">
              <a:extLst>
                <a:ext uri="{FF2B5EF4-FFF2-40B4-BE49-F238E27FC236}">
                  <a16:creationId xmlns:a16="http://schemas.microsoft.com/office/drawing/2014/main" id="{3C5F939E-C8C8-EA4D-BE83-055D4676A9BE}"/>
                </a:ext>
              </a:extLst>
            </p:cNvPr>
            <p:cNvGrpSpPr/>
            <p:nvPr/>
          </p:nvGrpSpPr>
          <p:grpSpPr>
            <a:xfrm>
              <a:off x="10080463" y="1765532"/>
              <a:ext cx="444353" cy="419333"/>
              <a:chOff x="1736616" y="495870"/>
              <a:chExt cx="570390" cy="538273"/>
            </a:xfrm>
            <a:solidFill>
              <a:schemeClr val="accent2">
                <a:lumMod val="20000"/>
                <a:lumOff val="80000"/>
              </a:schemeClr>
            </a:solidFill>
          </p:grpSpPr>
          <p:sp>
            <p:nvSpPr>
              <p:cNvPr id="452" name="Google Shape;620;p19">
                <a:extLst>
                  <a:ext uri="{FF2B5EF4-FFF2-40B4-BE49-F238E27FC236}">
                    <a16:creationId xmlns:a16="http://schemas.microsoft.com/office/drawing/2014/main" id="{E6F64A22-BF8D-EF48-8D8C-433A24605E5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grp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453" name="TextBox 452">
                <a:extLst>
                  <a:ext uri="{FF2B5EF4-FFF2-40B4-BE49-F238E27FC236}">
                    <a16:creationId xmlns:a16="http://schemas.microsoft.com/office/drawing/2014/main" id="{F07A038F-9DB5-A945-BCE9-7655D40343DC}"/>
                  </a:ext>
                </a:extLst>
              </p:cNvPr>
              <p:cNvSpPr txBox="1"/>
              <p:nvPr/>
            </p:nvSpPr>
            <p:spPr>
              <a:xfrm>
                <a:off x="1736616" y="564950"/>
                <a:ext cx="570390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1.6</a:t>
                </a:r>
              </a:p>
            </p:txBody>
          </p:sp>
        </p:grpSp>
        <p:grpSp>
          <p:nvGrpSpPr>
            <p:cNvPr id="454" name="Group 453">
              <a:extLst>
                <a:ext uri="{FF2B5EF4-FFF2-40B4-BE49-F238E27FC236}">
                  <a16:creationId xmlns:a16="http://schemas.microsoft.com/office/drawing/2014/main" id="{529CB99E-50B4-284B-A9D8-52E91ED80DD4}"/>
                </a:ext>
              </a:extLst>
            </p:cNvPr>
            <p:cNvGrpSpPr/>
            <p:nvPr/>
          </p:nvGrpSpPr>
          <p:grpSpPr>
            <a:xfrm>
              <a:off x="10080463" y="3510095"/>
              <a:ext cx="444353" cy="419333"/>
              <a:chOff x="1736615" y="495870"/>
              <a:chExt cx="570390" cy="538273"/>
            </a:xfrm>
            <a:solidFill>
              <a:schemeClr val="accent2">
                <a:lumMod val="20000"/>
                <a:lumOff val="80000"/>
              </a:schemeClr>
            </a:solidFill>
          </p:grpSpPr>
          <p:sp>
            <p:nvSpPr>
              <p:cNvPr id="455" name="Google Shape;620;p19">
                <a:extLst>
                  <a:ext uri="{FF2B5EF4-FFF2-40B4-BE49-F238E27FC236}">
                    <a16:creationId xmlns:a16="http://schemas.microsoft.com/office/drawing/2014/main" id="{D4CEB74A-E324-C246-BAF7-3D4CF6C7F8E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grp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456" name="TextBox 455">
                <a:extLst>
                  <a:ext uri="{FF2B5EF4-FFF2-40B4-BE49-F238E27FC236}">
                    <a16:creationId xmlns:a16="http://schemas.microsoft.com/office/drawing/2014/main" id="{D37EE75D-B68C-1741-8028-42BD39043C79}"/>
                  </a:ext>
                </a:extLst>
              </p:cNvPr>
              <p:cNvSpPr txBox="1"/>
              <p:nvPr/>
            </p:nvSpPr>
            <p:spPr>
              <a:xfrm>
                <a:off x="1736615" y="564950"/>
                <a:ext cx="570390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1.8</a:t>
                </a:r>
              </a:p>
            </p:txBody>
          </p:sp>
        </p:grpSp>
        <p:grpSp>
          <p:nvGrpSpPr>
            <p:cNvPr id="457" name="Group 456">
              <a:extLst>
                <a:ext uri="{FF2B5EF4-FFF2-40B4-BE49-F238E27FC236}">
                  <a16:creationId xmlns:a16="http://schemas.microsoft.com/office/drawing/2014/main" id="{13F1D06C-3DFC-C043-9F3E-F26F03413AEE}"/>
                </a:ext>
              </a:extLst>
            </p:cNvPr>
            <p:cNvGrpSpPr/>
            <p:nvPr/>
          </p:nvGrpSpPr>
          <p:grpSpPr>
            <a:xfrm>
              <a:off x="10080463" y="2928573"/>
              <a:ext cx="444353" cy="421200"/>
              <a:chOff x="1736615" y="495869"/>
              <a:chExt cx="570390" cy="540670"/>
            </a:xfrm>
            <a:solidFill>
              <a:schemeClr val="accent2">
                <a:lumMod val="20000"/>
                <a:lumOff val="80000"/>
              </a:schemeClr>
            </a:solidFill>
          </p:grpSpPr>
          <p:sp>
            <p:nvSpPr>
              <p:cNvPr id="458" name="Google Shape;620;p19">
                <a:extLst>
                  <a:ext uri="{FF2B5EF4-FFF2-40B4-BE49-F238E27FC236}">
                    <a16:creationId xmlns:a16="http://schemas.microsoft.com/office/drawing/2014/main" id="{131B19CE-D1AA-C341-8CF6-EF03720482A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2" y="495869"/>
                <a:ext cx="540670" cy="540670"/>
              </a:xfrm>
              <a:prstGeom prst="roundRect">
                <a:avLst>
                  <a:gd name="adj" fmla="val 31182"/>
                </a:avLst>
              </a:prstGeom>
              <a:grp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459" name="TextBox 458">
                <a:extLst>
                  <a:ext uri="{FF2B5EF4-FFF2-40B4-BE49-F238E27FC236}">
                    <a16:creationId xmlns:a16="http://schemas.microsoft.com/office/drawing/2014/main" id="{07EF95B1-3352-2148-972B-344656BCAE26}"/>
                  </a:ext>
                </a:extLst>
              </p:cNvPr>
              <p:cNvSpPr txBox="1"/>
              <p:nvPr/>
            </p:nvSpPr>
            <p:spPr>
              <a:xfrm>
                <a:off x="1736615" y="564949"/>
                <a:ext cx="570390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1.3</a:t>
                </a:r>
              </a:p>
            </p:txBody>
          </p:sp>
        </p:grpSp>
        <p:grpSp>
          <p:nvGrpSpPr>
            <p:cNvPr id="460" name="Group 459">
              <a:extLst>
                <a:ext uri="{FF2B5EF4-FFF2-40B4-BE49-F238E27FC236}">
                  <a16:creationId xmlns:a16="http://schemas.microsoft.com/office/drawing/2014/main" id="{E3C53242-F2D3-2D45-92BD-D9EA9B97E931}"/>
                </a:ext>
              </a:extLst>
            </p:cNvPr>
            <p:cNvGrpSpPr/>
            <p:nvPr/>
          </p:nvGrpSpPr>
          <p:grpSpPr>
            <a:xfrm>
              <a:off x="10080463" y="602490"/>
              <a:ext cx="444353" cy="419333"/>
              <a:chOff x="1736616" y="495870"/>
              <a:chExt cx="570390" cy="538273"/>
            </a:xfrm>
            <a:solidFill>
              <a:schemeClr val="accent2">
                <a:lumMod val="20000"/>
                <a:lumOff val="80000"/>
              </a:schemeClr>
            </a:solidFill>
          </p:grpSpPr>
          <p:sp>
            <p:nvSpPr>
              <p:cNvPr id="461" name="Google Shape;620;p19">
                <a:extLst>
                  <a:ext uri="{FF2B5EF4-FFF2-40B4-BE49-F238E27FC236}">
                    <a16:creationId xmlns:a16="http://schemas.microsoft.com/office/drawing/2014/main" id="{5C7E1E56-9C3A-234D-BC3C-DFD086FBEA3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grp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462" name="TextBox 461">
                <a:extLst>
                  <a:ext uri="{FF2B5EF4-FFF2-40B4-BE49-F238E27FC236}">
                    <a16:creationId xmlns:a16="http://schemas.microsoft.com/office/drawing/2014/main" id="{F707828C-75F6-624B-B11A-E32299B0D894}"/>
                  </a:ext>
                </a:extLst>
              </p:cNvPr>
              <p:cNvSpPr txBox="1"/>
              <p:nvPr/>
            </p:nvSpPr>
            <p:spPr>
              <a:xfrm>
                <a:off x="1736616" y="564950"/>
                <a:ext cx="570390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0.6</a:t>
                </a:r>
              </a:p>
            </p:txBody>
          </p:sp>
        </p:grpSp>
        <p:grpSp>
          <p:nvGrpSpPr>
            <p:cNvPr id="463" name="Group 462">
              <a:extLst>
                <a:ext uri="{FF2B5EF4-FFF2-40B4-BE49-F238E27FC236}">
                  <a16:creationId xmlns:a16="http://schemas.microsoft.com/office/drawing/2014/main" id="{D350B439-6B26-9B40-8961-B215AD43D22C}"/>
                </a:ext>
              </a:extLst>
            </p:cNvPr>
            <p:cNvGrpSpPr/>
            <p:nvPr/>
          </p:nvGrpSpPr>
          <p:grpSpPr>
            <a:xfrm>
              <a:off x="10080463" y="4091616"/>
              <a:ext cx="444353" cy="419333"/>
              <a:chOff x="1736615" y="495870"/>
              <a:chExt cx="570390" cy="538273"/>
            </a:xfrm>
            <a:solidFill>
              <a:schemeClr val="accent2">
                <a:lumMod val="20000"/>
                <a:lumOff val="80000"/>
              </a:schemeClr>
            </a:solidFill>
          </p:grpSpPr>
          <p:sp>
            <p:nvSpPr>
              <p:cNvPr id="464" name="Google Shape;620;p19">
                <a:extLst>
                  <a:ext uri="{FF2B5EF4-FFF2-40B4-BE49-F238E27FC236}">
                    <a16:creationId xmlns:a16="http://schemas.microsoft.com/office/drawing/2014/main" id="{A9DC644D-A21C-1E4E-99E5-76000167856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grp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465" name="TextBox 464">
                <a:extLst>
                  <a:ext uri="{FF2B5EF4-FFF2-40B4-BE49-F238E27FC236}">
                    <a16:creationId xmlns:a16="http://schemas.microsoft.com/office/drawing/2014/main" id="{88604534-CD17-4C45-A991-CA9C9E5DE1FB}"/>
                  </a:ext>
                </a:extLst>
              </p:cNvPr>
              <p:cNvSpPr txBox="1"/>
              <p:nvPr/>
            </p:nvSpPr>
            <p:spPr>
              <a:xfrm>
                <a:off x="1736615" y="564950"/>
                <a:ext cx="570390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3.0</a:t>
                </a:r>
              </a:p>
            </p:txBody>
          </p:sp>
        </p:grpSp>
        <p:grpSp>
          <p:nvGrpSpPr>
            <p:cNvPr id="466" name="Group 465">
              <a:extLst>
                <a:ext uri="{FF2B5EF4-FFF2-40B4-BE49-F238E27FC236}">
                  <a16:creationId xmlns:a16="http://schemas.microsoft.com/office/drawing/2014/main" id="{0C4307EE-A973-704D-9A2E-850C3CD59CE8}"/>
                </a:ext>
              </a:extLst>
            </p:cNvPr>
            <p:cNvGrpSpPr/>
            <p:nvPr/>
          </p:nvGrpSpPr>
          <p:grpSpPr>
            <a:xfrm>
              <a:off x="10080463" y="4673137"/>
              <a:ext cx="444353" cy="419333"/>
              <a:chOff x="1736615" y="495870"/>
              <a:chExt cx="570390" cy="538273"/>
            </a:xfrm>
            <a:solidFill>
              <a:schemeClr val="accent2">
                <a:lumMod val="20000"/>
                <a:lumOff val="80000"/>
              </a:schemeClr>
            </a:solidFill>
          </p:grpSpPr>
          <p:sp>
            <p:nvSpPr>
              <p:cNvPr id="467" name="Google Shape;620;p19">
                <a:extLst>
                  <a:ext uri="{FF2B5EF4-FFF2-40B4-BE49-F238E27FC236}">
                    <a16:creationId xmlns:a16="http://schemas.microsoft.com/office/drawing/2014/main" id="{BA1869ED-35F2-DC45-8D79-679965364C9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grp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468" name="TextBox 467">
                <a:extLst>
                  <a:ext uri="{FF2B5EF4-FFF2-40B4-BE49-F238E27FC236}">
                    <a16:creationId xmlns:a16="http://schemas.microsoft.com/office/drawing/2014/main" id="{39CA8DAF-F0E5-C141-A885-7CB4CA297838}"/>
                  </a:ext>
                </a:extLst>
              </p:cNvPr>
              <p:cNvSpPr txBox="1"/>
              <p:nvPr/>
            </p:nvSpPr>
            <p:spPr>
              <a:xfrm>
                <a:off x="1736615" y="564950"/>
                <a:ext cx="570390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2.8</a:t>
                </a:r>
              </a:p>
            </p:txBody>
          </p:sp>
        </p:grpSp>
        <p:grpSp>
          <p:nvGrpSpPr>
            <p:cNvPr id="469" name="Group 468">
              <a:extLst>
                <a:ext uri="{FF2B5EF4-FFF2-40B4-BE49-F238E27FC236}">
                  <a16:creationId xmlns:a16="http://schemas.microsoft.com/office/drawing/2014/main" id="{A11D043B-4CCF-7241-A153-0827FD1CF1DD}"/>
                </a:ext>
              </a:extLst>
            </p:cNvPr>
            <p:cNvGrpSpPr/>
            <p:nvPr/>
          </p:nvGrpSpPr>
          <p:grpSpPr>
            <a:xfrm>
              <a:off x="10080463" y="5254658"/>
              <a:ext cx="444353" cy="419333"/>
              <a:chOff x="1736615" y="495870"/>
              <a:chExt cx="570390" cy="538273"/>
            </a:xfrm>
            <a:solidFill>
              <a:schemeClr val="accent2">
                <a:lumMod val="20000"/>
                <a:lumOff val="80000"/>
              </a:schemeClr>
            </a:solidFill>
          </p:grpSpPr>
          <p:sp>
            <p:nvSpPr>
              <p:cNvPr id="470" name="Google Shape;620;p19">
                <a:extLst>
                  <a:ext uri="{FF2B5EF4-FFF2-40B4-BE49-F238E27FC236}">
                    <a16:creationId xmlns:a16="http://schemas.microsoft.com/office/drawing/2014/main" id="{6DA8769C-1246-CA4A-8126-04A8C13A96C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grp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471" name="TextBox 470">
                <a:extLst>
                  <a:ext uri="{FF2B5EF4-FFF2-40B4-BE49-F238E27FC236}">
                    <a16:creationId xmlns:a16="http://schemas.microsoft.com/office/drawing/2014/main" id="{84B180E2-E738-1B4B-AC63-69B3C9FEB435}"/>
                  </a:ext>
                </a:extLst>
              </p:cNvPr>
              <p:cNvSpPr txBox="1"/>
              <p:nvPr/>
            </p:nvSpPr>
            <p:spPr>
              <a:xfrm>
                <a:off x="1736615" y="564950"/>
                <a:ext cx="570390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0.3</a:t>
                </a:r>
              </a:p>
            </p:txBody>
          </p:sp>
        </p:grpSp>
      </p:grpSp>
      <p:grpSp>
        <p:nvGrpSpPr>
          <p:cNvPr id="472" name="Group 471">
            <a:extLst>
              <a:ext uri="{FF2B5EF4-FFF2-40B4-BE49-F238E27FC236}">
                <a16:creationId xmlns:a16="http://schemas.microsoft.com/office/drawing/2014/main" id="{90D393BF-BFAC-9048-9B36-428C51E0A8FD}"/>
              </a:ext>
            </a:extLst>
          </p:cNvPr>
          <p:cNvGrpSpPr/>
          <p:nvPr/>
        </p:nvGrpSpPr>
        <p:grpSpPr>
          <a:xfrm>
            <a:off x="10077720" y="5758863"/>
            <a:ext cx="444353" cy="419333"/>
            <a:chOff x="1736615" y="495870"/>
            <a:chExt cx="570390" cy="538273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473" name="Google Shape;620;p19">
              <a:extLst>
                <a:ext uri="{FF2B5EF4-FFF2-40B4-BE49-F238E27FC236}">
                  <a16:creationId xmlns:a16="http://schemas.microsoft.com/office/drawing/2014/main" id="{01E2C297-028D-6945-A1F4-B0A38D6EE37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474" name="TextBox 473">
              <a:extLst>
                <a:ext uri="{FF2B5EF4-FFF2-40B4-BE49-F238E27FC236}">
                  <a16:creationId xmlns:a16="http://schemas.microsoft.com/office/drawing/2014/main" id="{7D5DFB3B-AE69-034A-92C7-95E35271E0D9}"/>
                </a:ext>
              </a:extLst>
            </p:cNvPr>
            <p:cNvSpPr txBox="1"/>
            <p:nvPr/>
          </p:nvSpPr>
          <p:spPr>
            <a:xfrm>
              <a:off x="1736615" y="564950"/>
              <a:ext cx="570390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0.6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873459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7" name="Google Shape;3438;p41">
            <a:extLst>
              <a:ext uri="{FF2B5EF4-FFF2-40B4-BE49-F238E27FC236}">
                <a16:creationId xmlns:a16="http://schemas.microsoft.com/office/drawing/2014/main" id="{DD294B31-C9B3-8040-8F84-EF4085C2E974}"/>
              </a:ext>
            </a:extLst>
          </p:cNvPr>
          <p:cNvCxnSpPr>
            <a:cxnSpLocks/>
          </p:cNvCxnSpPr>
          <p:nvPr/>
        </p:nvCxnSpPr>
        <p:spPr>
          <a:xfrm>
            <a:off x="2835576" y="6066625"/>
            <a:ext cx="6282134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4" name="Google Shape;3469;p41">
            <a:extLst>
              <a:ext uri="{FF2B5EF4-FFF2-40B4-BE49-F238E27FC236}">
                <a16:creationId xmlns:a16="http://schemas.microsoft.com/office/drawing/2014/main" id="{5290C033-1BAB-A74B-9456-CB7998B11084}"/>
              </a:ext>
            </a:extLst>
          </p:cNvPr>
          <p:cNvSpPr/>
          <p:nvPr/>
        </p:nvSpPr>
        <p:spPr>
          <a:xfrm>
            <a:off x="8019439" y="4837291"/>
            <a:ext cx="13529" cy="13572"/>
          </a:xfrm>
          <a:custGeom>
            <a:avLst/>
            <a:gdLst/>
            <a:ahLst/>
            <a:cxnLst/>
            <a:rect l="l" t="t" r="r" b="b"/>
            <a:pathLst>
              <a:path w="319" h="320" extrusionOk="0">
                <a:moveTo>
                  <a:pt x="0" y="1"/>
                </a:moveTo>
                <a:lnTo>
                  <a:pt x="0" y="319"/>
                </a:lnTo>
                <a:lnTo>
                  <a:pt x="319" y="319"/>
                </a:lnTo>
                <a:lnTo>
                  <a:pt x="319" y="1"/>
                </a:lnTo>
                <a:close/>
              </a:path>
            </a:pathLst>
          </a:custGeom>
          <a:solidFill>
            <a:srgbClr val="D5D5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55" name="Google Shape;3470;p41">
            <a:extLst>
              <a:ext uri="{FF2B5EF4-FFF2-40B4-BE49-F238E27FC236}">
                <a16:creationId xmlns:a16="http://schemas.microsoft.com/office/drawing/2014/main" id="{956EB231-9FC4-7B49-9D46-B09E2BBDE0B1}"/>
              </a:ext>
            </a:extLst>
          </p:cNvPr>
          <p:cNvSpPr/>
          <p:nvPr/>
        </p:nvSpPr>
        <p:spPr>
          <a:xfrm>
            <a:off x="7221277" y="6057045"/>
            <a:ext cx="13529" cy="13572"/>
          </a:xfrm>
          <a:custGeom>
            <a:avLst/>
            <a:gdLst/>
            <a:ahLst/>
            <a:cxnLst/>
            <a:rect l="l" t="t" r="r" b="b"/>
            <a:pathLst>
              <a:path w="319" h="320" extrusionOk="0">
                <a:moveTo>
                  <a:pt x="0" y="1"/>
                </a:moveTo>
                <a:lnTo>
                  <a:pt x="0" y="319"/>
                </a:lnTo>
                <a:lnTo>
                  <a:pt x="319" y="319"/>
                </a:lnTo>
                <a:lnTo>
                  <a:pt x="319" y="1"/>
                </a:lnTo>
                <a:close/>
              </a:path>
            </a:pathLst>
          </a:custGeom>
          <a:solidFill>
            <a:srgbClr val="D5D5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56" name="Google Shape;3471;p41">
            <a:extLst>
              <a:ext uri="{FF2B5EF4-FFF2-40B4-BE49-F238E27FC236}">
                <a16:creationId xmlns:a16="http://schemas.microsoft.com/office/drawing/2014/main" id="{BBC6974E-E46F-3043-99FC-8311A8E70D75}"/>
              </a:ext>
            </a:extLst>
          </p:cNvPr>
          <p:cNvSpPr/>
          <p:nvPr/>
        </p:nvSpPr>
        <p:spPr>
          <a:xfrm>
            <a:off x="6424601" y="4430721"/>
            <a:ext cx="13572" cy="13572"/>
          </a:xfrm>
          <a:custGeom>
            <a:avLst/>
            <a:gdLst/>
            <a:ahLst/>
            <a:cxnLst/>
            <a:rect l="l" t="t" r="r" b="b"/>
            <a:pathLst>
              <a:path w="320" h="320" extrusionOk="0">
                <a:moveTo>
                  <a:pt x="1" y="1"/>
                </a:moveTo>
                <a:lnTo>
                  <a:pt x="1" y="319"/>
                </a:lnTo>
                <a:lnTo>
                  <a:pt x="319" y="319"/>
                </a:lnTo>
                <a:lnTo>
                  <a:pt x="319" y="1"/>
                </a:lnTo>
                <a:close/>
              </a:path>
            </a:pathLst>
          </a:custGeom>
          <a:solidFill>
            <a:srgbClr val="D5D5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57" name="Google Shape;3472;p41">
            <a:extLst>
              <a:ext uri="{FF2B5EF4-FFF2-40B4-BE49-F238E27FC236}">
                <a16:creationId xmlns:a16="http://schemas.microsoft.com/office/drawing/2014/main" id="{B938B775-4A9A-BB4B-B014-D4C74DAF0823}"/>
              </a:ext>
            </a:extLst>
          </p:cNvPr>
          <p:cNvSpPr/>
          <p:nvPr/>
        </p:nvSpPr>
        <p:spPr>
          <a:xfrm>
            <a:off x="5228907" y="4837291"/>
            <a:ext cx="13529" cy="13572"/>
          </a:xfrm>
          <a:custGeom>
            <a:avLst/>
            <a:gdLst/>
            <a:ahLst/>
            <a:cxnLst/>
            <a:rect l="l" t="t" r="r" b="b"/>
            <a:pathLst>
              <a:path w="319" h="320" extrusionOk="0">
                <a:moveTo>
                  <a:pt x="0" y="1"/>
                </a:moveTo>
                <a:lnTo>
                  <a:pt x="0" y="319"/>
                </a:lnTo>
                <a:lnTo>
                  <a:pt x="318" y="319"/>
                </a:lnTo>
                <a:lnTo>
                  <a:pt x="318" y="1"/>
                </a:lnTo>
                <a:close/>
              </a:path>
            </a:pathLst>
          </a:custGeom>
          <a:solidFill>
            <a:srgbClr val="D5D5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58" name="Google Shape;3473;p41">
            <a:extLst>
              <a:ext uri="{FF2B5EF4-FFF2-40B4-BE49-F238E27FC236}">
                <a16:creationId xmlns:a16="http://schemas.microsoft.com/office/drawing/2014/main" id="{D52BAF8E-9D40-954B-9E4A-AFF208729B69}"/>
              </a:ext>
            </a:extLst>
          </p:cNvPr>
          <p:cNvSpPr/>
          <p:nvPr/>
        </p:nvSpPr>
        <p:spPr>
          <a:xfrm>
            <a:off x="4432231" y="5650474"/>
            <a:ext cx="13529" cy="13529"/>
          </a:xfrm>
          <a:custGeom>
            <a:avLst/>
            <a:gdLst/>
            <a:ahLst/>
            <a:cxnLst/>
            <a:rect l="l" t="t" r="r" b="b"/>
            <a:pathLst>
              <a:path w="319" h="319" extrusionOk="0">
                <a:moveTo>
                  <a:pt x="1" y="1"/>
                </a:moveTo>
                <a:lnTo>
                  <a:pt x="1" y="319"/>
                </a:lnTo>
                <a:lnTo>
                  <a:pt x="319" y="319"/>
                </a:lnTo>
                <a:lnTo>
                  <a:pt x="319" y="1"/>
                </a:lnTo>
                <a:close/>
              </a:path>
            </a:pathLst>
          </a:custGeom>
          <a:solidFill>
            <a:srgbClr val="D5D5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cxnSp>
        <p:nvCxnSpPr>
          <p:cNvPr id="202" name="Google Shape;3434;p41">
            <a:extLst>
              <a:ext uri="{FF2B5EF4-FFF2-40B4-BE49-F238E27FC236}">
                <a16:creationId xmlns:a16="http://schemas.microsoft.com/office/drawing/2014/main" id="{DC292E26-1865-D547-849E-668823597AD0}"/>
              </a:ext>
            </a:extLst>
          </p:cNvPr>
          <p:cNvCxnSpPr>
            <a:cxnSpLocks/>
          </p:cNvCxnSpPr>
          <p:nvPr/>
        </p:nvCxnSpPr>
        <p:spPr>
          <a:xfrm>
            <a:off x="2835576" y="4502585"/>
            <a:ext cx="6282134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3" name="Google Shape;3435;p41">
            <a:extLst>
              <a:ext uri="{FF2B5EF4-FFF2-40B4-BE49-F238E27FC236}">
                <a16:creationId xmlns:a16="http://schemas.microsoft.com/office/drawing/2014/main" id="{10F8BEE9-4EE1-8849-8488-81C891C334E2}"/>
              </a:ext>
            </a:extLst>
          </p:cNvPr>
          <p:cNvCxnSpPr>
            <a:cxnSpLocks/>
          </p:cNvCxnSpPr>
          <p:nvPr/>
        </p:nvCxnSpPr>
        <p:spPr>
          <a:xfrm>
            <a:off x="2835576" y="4893595"/>
            <a:ext cx="6282134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5" name="Google Shape;3436;p41">
            <a:extLst>
              <a:ext uri="{FF2B5EF4-FFF2-40B4-BE49-F238E27FC236}">
                <a16:creationId xmlns:a16="http://schemas.microsoft.com/office/drawing/2014/main" id="{5467FB99-AA32-3F49-87F2-780E6246EDD4}"/>
              </a:ext>
            </a:extLst>
          </p:cNvPr>
          <p:cNvCxnSpPr>
            <a:cxnSpLocks/>
          </p:cNvCxnSpPr>
          <p:nvPr/>
        </p:nvCxnSpPr>
        <p:spPr>
          <a:xfrm>
            <a:off x="2835576" y="5284605"/>
            <a:ext cx="6282134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6" name="Google Shape;3437;p41">
            <a:extLst>
              <a:ext uri="{FF2B5EF4-FFF2-40B4-BE49-F238E27FC236}">
                <a16:creationId xmlns:a16="http://schemas.microsoft.com/office/drawing/2014/main" id="{9DE575EC-9CC0-4C43-B7EF-2FC6061BCBE9}"/>
              </a:ext>
            </a:extLst>
          </p:cNvPr>
          <p:cNvCxnSpPr>
            <a:cxnSpLocks/>
          </p:cNvCxnSpPr>
          <p:nvPr/>
        </p:nvCxnSpPr>
        <p:spPr>
          <a:xfrm>
            <a:off x="2835576" y="5675615"/>
            <a:ext cx="6282134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8" name="Google Shape;3439;p41">
            <a:extLst>
              <a:ext uri="{FF2B5EF4-FFF2-40B4-BE49-F238E27FC236}">
                <a16:creationId xmlns:a16="http://schemas.microsoft.com/office/drawing/2014/main" id="{C88675B4-4CA2-E640-BBDF-0FDEAA9CE052}"/>
              </a:ext>
            </a:extLst>
          </p:cNvPr>
          <p:cNvSpPr/>
          <p:nvPr/>
        </p:nvSpPr>
        <p:spPr>
          <a:xfrm>
            <a:off x="2835576" y="6457635"/>
            <a:ext cx="6282134" cy="27061"/>
          </a:xfrm>
          <a:custGeom>
            <a:avLst/>
            <a:gdLst/>
            <a:ahLst/>
            <a:cxnLst/>
            <a:rect l="l" t="t" r="r" b="b"/>
            <a:pathLst>
              <a:path w="117796" h="638" extrusionOk="0">
                <a:moveTo>
                  <a:pt x="319" y="1"/>
                </a:moveTo>
                <a:cubicBezTo>
                  <a:pt x="142" y="1"/>
                  <a:pt x="1" y="142"/>
                  <a:pt x="1" y="319"/>
                </a:cubicBezTo>
                <a:cubicBezTo>
                  <a:pt x="1" y="496"/>
                  <a:pt x="142" y="637"/>
                  <a:pt x="319" y="637"/>
                </a:cubicBezTo>
                <a:lnTo>
                  <a:pt x="117477" y="637"/>
                </a:lnTo>
                <a:cubicBezTo>
                  <a:pt x="117654" y="637"/>
                  <a:pt x="117796" y="496"/>
                  <a:pt x="117796" y="319"/>
                </a:cubicBezTo>
                <a:cubicBezTo>
                  <a:pt x="117796" y="142"/>
                  <a:pt x="117654" y="1"/>
                  <a:pt x="117477" y="1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cxnSp>
        <p:nvCxnSpPr>
          <p:cNvPr id="209" name="Google Shape;3434;p41">
            <a:extLst>
              <a:ext uri="{FF2B5EF4-FFF2-40B4-BE49-F238E27FC236}">
                <a16:creationId xmlns:a16="http://schemas.microsoft.com/office/drawing/2014/main" id="{D6A24232-2001-A14E-A6E5-2E6E64FCB83C}"/>
              </a:ext>
            </a:extLst>
          </p:cNvPr>
          <p:cNvCxnSpPr>
            <a:cxnSpLocks/>
          </p:cNvCxnSpPr>
          <p:nvPr/>
        </p:nvCxnSpPr>
        <p:spPr>
          <a:xfrm>
            <a:off x="2835576" y="4111575"/>
            <a:ext cx="6282134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4" name="TextBox 193">
            <a:extLst>
              <a:ext uri="{FF2B5EF4-FFF2-40B4-BE49-F238E27FC236}">
                <a16:creationId xmlns:a16="http://schemas.microsoft.com/office/drawing/2014/main" id="{C92069F0-58E7-7742-911E-CB43B05893BB}"/>
              </a:ext>
            </a:extLst>
          </p:cNvPr>
          <p:cNvSpPr txBox="1"/>
          <p:nvPr/>
        </p:nvSpPr>
        <p:spPr>
          <a:xfrm>
            <a:off x="2444116" y="4741960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</a:t>
            </a:r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AA02B72B-4F89-2B47-9026-D80DD5C7F4BC}"/>
              </a:ext>
            </a:extLst>
          </p:cNvPr>
          <p:cNvSpPr txBox="1"/>
          <p:nvPr/>
        </p:nvSpPr>
        <p:spPr>
          <a:xfrm>
            <a:off x="2444116" y="5516653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</a:t>
            </a:r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8AE9EC14-0618-1C4B-8C99-2BB1864CEBC5}"/>
              </a:ext>
            </a:extLst>
          </p:cNvPr>
          <p:cNvSpPr txBox="1"/>
          <p:nvPr/>
        </p:nvSpPr>
        <p:spPr>
          <a:xfrm>
            <a:off x="2444117" y="3955008"/>
            <a:ext cx="2888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3</a:t>
            </a: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B71C9621-C8D0-614A-B6C0-156411EFD909}"/>
              </a:ext>
            </a:extLst>
          </p:cNvPr>
          <p:cNvSpPr txBox="1"/>
          <p:nvPr/>
        </p:nvSpPr>
        <p:spPr>
          <a:xfrm>
            <a:off x="2444116" y="6294573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0</a:t>
            </a:r>
          </a:p>
        </p:txBody>
      </p:sp>
      <p:sp>
        <p:nvSpPr>
          <p:cNvPr id="165" name="Google Shape;3440;p41">
            <a:extLst>
              <a:ext uri="{FF2B5EF4-FFF2-40B4-BE49-F238E27FC236}">
                <a16:creationId xmlns:a16="http://schemas.microsoft.com/office/drawing/2014/main" id="{B8CDCDBF-1539-B741-B4C0-56B18DCC75FA}"/>
              </a:ext>
            </a:extLst>
          </p:cNvPr>
          <p:cNvSpPr/>
          <p:nvPr/>
        </p:nvSpPr>
        <p:spPr>
          <a:xfrm>
            <a:off x="4750058" y="5400215"/>
            <a:ext cx="211650" cy="21165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66" name="Google Shape;3441;p41">
            <a:extLst>
              <a:ext uri="{FF2B5EF4-FFF2-40B4-BE49-F238E27FC236}">
                <a16:creationId xmlns:a16="http://schemas.microsoft.com/office/drawing/2014/main" id="{270DE878-0019-6740-8500-B41E02C30361}"/>
              </a:ext>
            </a:extLst>
          </p:cNvPr>
          <p:cNvSpPr/>
          <p:nvPr/>
        </p:nvSpPr>
        <p:spPr>
          <a:xfrm>
            <a:off x="5192521" y="5346293"/>
            <a:ext cx="211650" cy="21165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67" name="Google Shape;3442;p41">
            <a:extLst>
              <a:ext uri="{FF2B5EF4-FFF2-40B4-BE49-F238E27FC236}">
                <a16:creationId xmlns:a16="http://schemas.microsoft.com/office/drawing/2014/main" id="{E49C31B5-D5AB-6C44-89DF-62627D342B38}"/>
              </a:ext>
            </a:extLst>
          </p:cNvPr>
          <p:cNvSpPr/>
          <p:nvPr/>
        </p:nvSpPr>
        <p:spPr>
          <a:xfrm>
            <a:off x="5670448" y="4953720"/>
            <a:ext cx="211650" cy="21165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68" name="Google Shape;3443;p41">
            <a:extLst>
              <a:ext uri="{FF2B5EF4-FFF2-40B4-BE49-F238E27FC236}">
                <a16:creationId xmlns:a16="http://schemas.microsoft.com/office/drawing/2014/main" id="{EE6851A2-CCF0-D44F-B100-71B41CF91752}"/>
              </a:ext>
            </a:extLst>
          </p:cNvPr>
          <p:cNvSpPr/>
          <p:nvPr/>
        </p:nvSpPr>
        <p:spPr>
          <a:xfrm>
            <a:off x="6080223" y="4066117"/>
            <a:ext cx="211650" cy="211650"/>
          </a:xfrm>
          <a:prstGeom prst="ellipse">
            <a:avLst/>
          </a:prstGeom>
          <a:solidFill>
            <a:schemeClr val="accent2">
              <a:alpha val="30000"/>
            </a:schemeClr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69" name="Google Shape;3444;p41">
            <a:extLst>
              <a:ext uri="{FF2B5EF4-FFF2-40B4-BE49-F238E27FC236}">
                <a16:creationId xmlns:a16="http://schemas.microsoft.com/office/drawing/2014/main" id="{50AA7029-DB0D-1B45-8E6E-683EF8F7B7B0}"/>
              </a:ext>
            </a:extLst>
          </p:cNvPr>
          <p:cNvSpPr/>
          <p:nvPr/>
        </p:nvSpPr>
        <p:spPr>
          <a:xfrm>
            <a:off x="6550174" y="4233027"/>
            <a:ext cx="211650" cy="21165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70" name="Google Shape;3445;p41">
            <a:extLst>
              <a:ext uri="{FF2B5EF4-FFF2-40B4-BE49-F238E27FC236}">
                <a16:creationId xmlns:a16="http://schemas.microsoft.com/office/drawing/2014/main" id="{56DB7CA5-548F-3E42-8403-844210808296}"/>
              </a:ext>
            </a:extLst>
          </p:cNvPr>
          <p:cNvSpPr/>
          <p:nvPr/>
        </p:nvSpPr>
        <p:spPr>
          <a:xfrm>
            <a:off x="4307779" y="5160465"/>
            <a:ext cx="211650" cy="21165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71" name="Google Shape;3507;p41">
            <a:extLst>
              <a:ext uri="{FF2B5EF4-FFF2-40B4-BE49-F238E27FC236}">
                <a16:creationId xmlns:a16="http://schemas.microsoft.com/office/drawing/2014/main" id="{A97717D1-BC2C-754A-869F-27A7646C3FAD}"/>
              </a:ext>
            </a:extLst>
          </p:cNvPr>
          <p:cNvSpPr/>
          <p:nvPr/>
        </p:nvSpPr>
        <p:spPr>
          <a:xfrm>
            <a:off x="3860512" y="6254422"/>
            <a:ext cx="211650" cy="21165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73" name="Google Shape;3444;p41">
            <a:extLst>
              <a:ext uri="{FF2B5EF4-FFF2-40B4-BE49-F238E27FC236}">
                <a16:creationId xmlns:a16="http://schemas.microsoft.com/office/drawing/2014/main" id="{20BEED81-5CA7-F746-98AA-B4B04DB3201B}"/>
              </a:ext>
            </a:extLst>
          </p:cNvPr>
          <p:cNvSpPr/>
          <p:nvPr/>
        </p:nvSpPr>
        <p:spPr>
          <a:xfrm>
            <a:off x="7409556" y="5879440"/>
            <a:ext cx="211650" cy="21165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76" name="Google Shape;3444;p41">
            <a:extLst>
              <a:ext uri="{FF2B5EF4-FFF2-40B4-BE49-F238E27FC236}">
                <a16:creationId xmlns:a16="http://schemas.microsoft.com/office/drawing/2014/main" id="{93468F0D-51DF-614E-A6E6-B12D54B74103}"/>
              </a:ext>
            </a:extLst>
          </p:cNvPr>
          <p:cNvSpPr/>
          <p:nvPr/>
        </p:nvSpPr>
        <p:spPr>
          <a:xfrm>
            <a:off x="3379109" y="5932663"/>
            <a:ext cx="211650" cy="21165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78" name="Google Shape;3444;p41">
            <a:extLst>
              <a:ext uri="{FF2B5EF4-FFF2-40B4-BE49-F238E27FC236}">
                <a16:creationId xmlns:a16="http://schemas.microsoft.com/office/drawing/2014/main" id="{B3E28E0D-291C-4E44-8EB2-56D822438193}"/>
              </a:ext>
            </a:extLst>
          </p:cNvPr>
          <p:cNvSpPr/>
          <p:nvPr/>
        </p:nvSpPr>
        <p:spPr>
          <a:xfrm>
            <a:off x="6966445" y="6250045"/>
            <a:ext cx="211650" cy="21165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cxnSp>
        <p:nvCxnSpPr>
          <p:cNvPr id="159" name="Google Shape;3508;p41">
            <a:extLst>
              <a:ext uri="{FF2B5EF4-FFF2-40B4-BE49-F238E27FC236}">
                <a16:creationId xmlns:a16="http://schemas.microsoft.com/office/drawing/2014/main" id="{DDD67B83-BA50-4E46-9D87-6802EAE0D9F2}"/>
              </a:ext>
            </a:extLst>
          </p:cNvPr>
          <p:cNvCxnSpPr>
            <a:cxnSpLocks/>
          </p:cNvCxnSpPr>
          <p:nvPr/>
        </p:nvCxnSpPr>
        <p:spPr>
          <a:xfrm>
            <a:off x="3601038" y="6130850"/>
            <a:ext cx="220387" cy="163723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0" name="Google Shape;3509;p41">
            <a:extLst>
              <a:ext uri="{FF2B5EF4-FFF2-40B4-BE49-F238E27FC236}">
                <a16:creationId xmlns:a16="http://schemas.microsoft.com/office/drawing/2014/main" id="{09B04A08-D6E7-6E43-A745-3A4E35156122}"/>
              </a:ext>
            </a:extLst>
          </p:cNvPr>
          <p:cNvCxnSpPr>
            <a:cxnSpLocks/>
          </p:cNvCxnSpPr>
          <p:nvPr/>
        </p:nvCxnSpPr>
        <p:spPr>
          <a:xfrm flipV="1">
            <a:off x="4027466" y="5390087"/>
            <a:ext cx="279247" cy="827966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1" name="Google Shape;3510;p41">
            <a:extLst>
              <a:ext uri="{FF2B5EF4-FFF2-40B4-BE49-F238E27FC236}">
                <a16:creationId xmlns:a16="http://schemas.microsoft.com/office/drawing/2014/main" id="{75AF5F3C-5CD0-CA44-991D-A1C57FDC4DBA}"/>
              </a:ext>
            </a:extLst>
          </p:cNvPr>
          <p:cNvCxnSpPr>
            <a:cxnSpLocks/>
          </p:cNvCxnSpPr>
          <p:nvPr/>
        </p:nvCxnSpPr>
        <p:spPr>
          <a:xfrm>
            <a:off x="4568168" y="5322528"/>
            <a:ext cx="139065" cy="125362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2" name="Google Shape;3511;p41">
            <a:extLst>
              <a:ext uri="{FF2B5EF4-FFF2-40B4-BE49-F238E27FC236}">
                <a16:creationId xmlns:a16="http://schemas.microsoft.com/office/drawing/2014/main" id="{FA0AF926-14E3-A748-B5CF-DEA919702B38}"/>
              </a:ext>
            </a:extLst>
          </p:cNvPr>
          <p:cNvCxnSpPr>
            <a:cxnSpLocks/>
          </p:cNvCxnSpPr>
          <p:nvPr/>
        </p:nvCxnSpPr>
        <p:spPr>
          <a:xfrm flipV="1">
            <a:off x="5000342" y="5471791"/>
            <a:ext cx="169882" cy="34249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3" name="Google Shape;3512;p41">
            <a:extLst>
              <a:ext uri="{FF2B5EF4-FFF2-40B4-BE49-F238E27FC236}">
                <a16:creationId xmlns:a16="http://schemas.microsoft.com/office/drawing/2014/main" id="{E9A9D196-B387-084B-9809-406FC6D4EE5F}"/>
              </a:ext>
            </a:extLst>
          </p:cNvPr>
          <p:cNvCxnSpPr>
            <a:cxnSpLocks/>
          </p:cNvCxnSpPr>
          <p:nvPr/>
        </p:nvCxnSpPr>
        <p:spPr>
          <a:xfrm flipH="1">
            <a:off x="5444390" y="5151307"/>
            <a:ext cx="203473" cy="20485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4" name="Google Shape;3513;p41">
            <a:extLst>
              <a:ext uri="{FF2B5EF4-FFF2-40B4-BE49-F238E27FC236}">
                <a16:creationId xmlns:a16="http://schemas.microsoft.com/office/drawing/2014/main" id="{944026EE-8252-5B43-B03F-14DEC24B502F}"/>
              </a:ext>
            </a:extLst>
          </p:cNvPr>
          <p:cNvCxnSpPr>
            <a:cxnSpLocks/>
          </p:cNvCxnSpPr>
          <p:nvPr/>
        </p:nvCxnSpPr>
        <p:spPr>
          <a:xfrm flipV="1">
            <a:off x="5832374" y="4293563"/>
            <a:ext cx="233462" cy="627092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7" name="Google Shape;3513;p41">
            <a:extLst>
              <a:ext uri="{FF2B5EF4-FFF2-40B4-BE49-F238E27FC236}">
                <a16:creationId xmlns:a16="http://schemas.microsoft.com/office/drawing/2014/main" id="{3D59C109-E519-4B4D-A039-ADF2FD4B4C6D}"/>
              </a:ext>
            </a:extLst>
          </p:cNvPr>
          <p:cNvCxnSpPr>
            <a:cxnSpLocks/>
          </p:cNvCxnSpPr>
          <p:nvPr/>
        </p:nvCxnSpPr>
        <p:spPr>
          <a:xfrm flipH="1" flipV="1">
            <a:off x="6707229" y="4467700"/>
            <a:ext cx="268320" cy="1710444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1" name="Google Shape;3510;p41">
            <a:extLst>
              <a:ext uri="{FF2B5EF4-FFF2-40B4-BE49-F238E27FC236}">
                <a16:creationId xmlns:a16="http://schemas.microsoft.com/office/drawing/2014/main" id="{EDFA7A1C-7060-4440-A859-8BABE303977B}"/>
              </a:ext>
            </a:extLst>
          </p:cNvPr>
          <p:cNvCxnSpPr>
            <a:cxnSpLocks/>
          </p:cNvCxnSpPr>
          <p:nvPr/>
        </p:nvCxnSpPr>
        <p:spPr>
          <a:xfrm flipH="1" flipV="1">
            <a:off x="6311210" y="4230656"/>
            <a:ext cx="199599" cy="58695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2" name="Google Shape;3510;p41">
            <a:extLst>
              <a:ext uri="{FF2B5EF4-FFF2-40B4-BE49-F238E27FC236}">
                <a16:creationId xmlns:a16="http://schemas.microsoft.com/office/drawing/2014/main" id="{5832616C-1EB7-2C4C-BF42-18565ED77282}"/>
              </a:ext>
            </a:extLst>
          </p:cNvPr>
          <p:cNvCxnSpPr>
            <a:cxnSpLocks/>
          </p:cNvCxnSpPr>
          <p:nvPr/>
        </p:nvCxnSpPr>
        <p:spPr>
          <a:xfrm flipH="1">
            <a:off x="7184614" y="6062505"/>
            <a:ext cx="202545" cy="182256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9" name="Rectangle 228">
            <a:extLst>
              <a:ext uri="{FF2B5EF4-FFF2-40B4-BE49-F238E27FC236}">
                <a16:creationId xmlns:a16="http://schemas.microsoft.com/office/drawing/2014/main" id="{D695CDD5-CE02-D44F-B859-39BEE26FC8BF}"/>
              </a:ext>
            </a:extLst>
          </p:cNvPr>
          <p:cNvSpPr/>
          <p:nvPr/>
        </p:nvSpPr>
        <p:spPr>
          <a:xfrm>
            <a:off x="452510" y="2996372"/>
            <a:ext cx="164767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latin typeface="Times" pitchFamily="2" charset="0"/>
                <a:cs typeface="Consolas" panose="020B0609020204030204" pitchFamily="49" charset="0"/>
              </a:rPr>
              <a:t>Matrix profile</a:t>
            </a:r>
            <a:endParaRPr lang="en-GB" sz="2000" dirty="0"/>
          </a:p>
        </p:txBody>
      </p:sp>
      <p:grpSp>
        <p:nvGrpSpPr>
          <p:cNvPr id="230" name="Google Shape;804;p40">
            <a:extLst>
              <a:ext uri="{FF2B5EF4-FFF2-40B4-BE49-F238E27FC236}">
                <a16:creationId xmlns:a16="http://schemas.microsoft.com/office/drawing/2014/main" id="{A01299BB-A249-F148-BF39-310701A280CF}"/>
              </a:ext>
            </a:extLst>
          </p:cNvPr>
          <p:cNvGrpSpPr/>
          <p:nvPr/>
        </p:nvGrpSpPr>
        <p:grpSpPr>
          <a:xfrm rot="14393044">
            <a:off x="1541708" y="3489837"/>
            <a:ext cx="782148" cy="399197"/>
            <a:chOff x="2467225" y="2500013"/>
            <a:chExt cx="261325" cy="96525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231" name="Google Shape;805;p40">
              <a:extLst>
                <a:ext uri="{FF2B5EF4-FFF2-40B4-BE49-F238E27FC236}">
                  <a16:creationId xmlns:a16="http://schemas.microsoft.com/office/drawing/2014/main" id="{D327E462-3AD9-4F47-9B7B-E5A011987D38}"/>
                </a:ext>
              </a:extLst>
            </p:cNvPr>
            <p:cNvSpPr/>
            <p:nvPr/>
          </p:nvSpPr>
          <p:spPr>
            <a:xfrm>
              <a:off x="2467225" y="2500638"/>
              <a:ext cx="261325" cy="69575"/>
            </a:xfrm>
            <a:custGeom>
              <a:avLst/>
              <a:gdLst/>
              <a:ahLst/>
              <a:cxnLst/>
              <a:rect l="l" t="t" r="r" b="b"/>
              <a:pathLst>
                <a:path w="10453" h="2783" extrusionOk="0">
                  <a:moveTo>
                    <a:pt x="10402" y="1"/>
                  </a:moveTo>
                  <a:cubicBezTo>
                    <a:pt x="10377" y="1"/>
                    <a:pt x="10352" y="26"/>
                    <a:pt x="10352" y="76"/>
                  </a:cubicBezTo>
                  <a:cubicBezTo>
                    <a:pt x="10226" y="76"/>
                    <a:pt x="7094" y="1956"/>
                    <a:pt x="101" y="2482"/>
                  </a:cubicBezTo>
                  <a:cubicBezTo>
                    <a:pt x="1" y="2582"/>
                    <a:pt x="1" y="2582"/>
                    <a:pt x="1" y="2683"/>
                  </a:cubicBezTo>
                  <a:cubicBezTo>
                    <a:pt x="1" y="2683"/>
                    <a:pt x="1" y="2783"/>
                    <a:pt x="101" y="2783"/>
                  </a:cubicBezTo>
                  <a:cubicBezTo>
                    <a:pt x="7219" y="2156"/>
                    <a:pt x="10352" y="277"/>
                    <a:pt x="10452" y="176"/>
                  </a:cubicBezTo>
                  <a:lnTo>
                    <a:pt x="10452" y="76"/>
                  </a:lnTo>
                  <a:cubicBezTo>
                    <a:pt x="10452" y="26"/>
                    <a:pt x="10427" y="1"/>
                    <a:pt x="1040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32" name="Google Shape;806;p40">
              <a:extLst>
                <a:ext uri="{FF2B5EF4-FFF2-40B4-BE49-F238E27FC236}">
                  <a16:creationId xmlns:a16="http://schemas.microsoft.com/office/drawing/2014/main" id="{98416B42-54D1-8041-A39E-1466D22C3E37}"/>
                </a:ext>
              </a:extLst>
            </p:cNvPr>
            <p:cNvSpPr/>
            <p:nvPr/>
          </p:nvSpPr>
          <p:spPr>
            <a:xfrm>
              <a:off x="2467225" y="2500013"/>
              <a:ext cx="117825" cy="96525"/>
            </a:xfrm>
            <a:custGeom>
              <a:avLst/>
              <a:gdLst/>
              <a:ahLst/>
              <a:cxnLst/>
              <a:rect l="l" t="t" r="r" b="b"/>
              <a:pathLst>
                <a:path w="4713" h="3861" extrusionOk="0">
                  <a:moveTo>
                    <a:pt x="3134" y="1"/>
                  </a:moveTo>
                  <a:cubicBezTo>
                    <a:pt x="3134" y="1"/>
                    <a:pt x="1881" y="1780"/>
                    <a:pt x="1" y="2607"/>
                  </a:cubicBezTo>
                  <a:lnTo>
                    <a:pt x="1" y="2808"/>
                  </a:lnTo>
                  <a:cubicBezTo>
                    <a:pt x="1580" y="3660"/>
                    <a:pt x="3033" y="3860"/>
                    <a:pt x="3861" y="3860"/>
                  </a:cubicBezTo>
                  <a:cubicBezTo>
                    <a:pt x="4287" y="3860"/>
                    <a:pt x="4587" y="3760"/>
                    <a:pt x="4587" y="3760"/>
                  </a:cubicBezTo>
                  <a:cubicBezTo>
                    <a:pt x="4713" y="3760"/>
                    <a:pt x="4713" y="3760"/>
                    <a:pt x="4713" y="3660"/>
                  </a:cubicBezTo>
                  <a:lnTo>
                    <a:pt x="4587" y="3560"/>
                  </a:lnTo>
                  <a:cubicBezTo>
                    <a:pt x="4553" y="3560"/>
                    <a:pt x="4298" y="3595"/>
                    <a:pt x="3889" y="3595"/>
                  </a:cubicBezTo>
                  <a:cubicBezTo>
                    <a:pt x="3106" y="3595"/>
                    <a:pt x="1760" y="3465"/>
                    <a:pt x="327" y="2708"/>
                  </a:cubicBezTo>
                  <a:cubicBezTo>
                    <a:pt x="2081" y="1881"/>
                    <a:pt x="3234" y="201"/>
                    <a:pt x="3334" y="101"/>
                  </a:cubicBezTo>
                  <a:cubicBezTo>
                    <a:pt x="3334" y="101"/>
                    <a:pt x="3334" y="1"/>
                    <a:pt x="323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233" name="Group 232">
            <a:extLst>
              <a:ext uri="{FF2B5EF4-FFF2-40B4-BE49-F238E27FC236}">
                <a16:creationId xmlns:a16="http://schemas.microsoft.com/office/drawing/2014/main" id="{2475267C-A44E-BE4C-8A67-CF719FEC81C3}"/>
              </a:ext>
            </a:extLst>
          </p:cNvPr>
          <p:cNvGrpSpPr/>
          <p:nvPr/>
        </p:nvGrpSpPr>
        <p:grpSpPr>
          <a:xfrm>
            <a:off x="2392020" y="442362"/>
            <a:ext cx="6725690" cy="3223714"/>
            <a:chOff x="2392020" y="442362"/>
            <a:chExt cx="6725690" cy="3223714"/>
          </a:xfrm>
        </p:grpSpPr>
        <p:sp>
          <p:nvSpPr>
            <p:cNvPr id="234" name="Google Shape;3469;p41">
              <a:extLst>
                <a:ext uri="{FF2B5EF4-FFF2-40B4-BE49-F238E27FC236}">
                  <a16:creationId xmlns:a16="http://schemas.microsoft.com/office/drawing/2014/main" id="{0567C466-D103-A249-A237-2E2B952913D7}"/>
                </a:ext>
              </a:extLst>
            </p:cNvPr>
            <p:cNvSpPr/>
            <p:nvPr/>
          </p:nvSpPr>
          <p:spPr>
            <a:xfrm>
              <a:off x="8019439" y="1870240"/>
              <a:ext cx="13529" cy="13572"/>
            </a:xfrm>
            <a:custGeom>
              <a:avLst/>
              <a:gdLst/>
              <a:ahLst/>
              <a:cxnLst/>
              <a:rect l="l" t="t" r="r" b="b"/>
              <a:pathLst>
                <a:path w="319" h="320" extrusionOk="0">
                  <a:moveTo>
                    <a:pt x="0" y="1"/>
                  </a:moveTo>
                  <a:lnTo>
                    <a:pt x="0" y="319"/>
                  </a:lnTo>
                  <a:lnTo>
                    <a:pt x="319" y="319"/>
                  </a:lnTo>
                  <a:lnTo>
                    <a:pt x="319" y="1"/>
                  </a:lnTo>
                  <a:close/>
                </a:path>
              </a:pathLst>
            </a:custGeom>
            <a:solidFill>
              <a:srgbClr val="D5D5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5" name="Google Shape;3470;p41">
              <a:extLst>
                <a:ext uri="{FF2B5EF4-FFF2-40B4-BE49-F238E27FC236}">
                  <a16:creationId xmlns:a16="http://schemas.microsoft.com/office/drawing/2014/main" id="{D74D80DC-5584-0349-A5E5-02CFE752B76C}"/>
                </a:ext>
              </a:extLst>
            </p:cNvPr>
            <p:cNvSpPr/>
            <p:nvPr/>
          </p:nvSpPr>
          <p:spPr>
            <a:xfrm>
              <a:off x="7221277" y="3089994"/>
              <a:ext cx="13529" cy="13572"/>
            </a:xfrm>
            <a:custGeom>
              <a:avLst/>
              <a:gdLst/>
              <a:ahLst/>
              <a:cxnLst/>
              <a:rect l="l" t="t" r="r" b="b"/>
              <a:pathLst>
                <a:path w="319" h="320" extrusionOk="0">
                  <a:moveTo>
                    <a:pt x="0" y="1"/>
                  </a:moveTo>
                  <a:lnTo>
                    <a:pt x="0" y="319"/>
                  </a:lnTo>
                  <a:lnTo>
                    <a:pt x="319" y="319"/>
                  </a:lnTo>
                  <a:lnTo>
                    <a:pt x="319" y="1"/>
                  </a:lnTo>
                  <a:close/>
                </a:path>
              </a:pathLst>
            </a:custGeom>
            <a:solidFill>
              <a:srgbClr val="D5D5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6" name="Google Shape;3471;p41">
              <a:extLst>
                <a:ext uri="{FF2B5EF4-FFF2-40B4-BE49-F238E27FC236}">
                  <a16:creationId xmlns:a16="http://schemas.microsoft.com/office/drawing/2014/main" id="{EFC32342-F117-F944-958F-FDC0E33D1F48}"/>
                </a:ext>
              </a:extLst>
            </p:cNvPr>
            <p:cNvSpPr/>
            <p:nvPr/>
          </p:nvSpPr>
          <p:spPr>
            <a:xfrm>
              <a:off x="6424601" y="1463670"/>
              <a:ext cx="13572" cy="13572"/>
            </a:xfrm>
            <a:custGeom>
              <a:avLst/>
              <a:gdLst/>
              <a:ahLst/>
              <a:cxnLst/>
              <a:rect l="l" t="t" r="r" b="b"/>
              <a:pathLst>
                <a:path w="320" h="320" extrusionOk="0">
                  <a:moveTo>
                    <a:pt x="1" y="1"/>
                  </a:moveTo>
                  <a:lnTo>
                    <a:pt x="1" y="319"/>
                  </a:lnTo>
                  <a:lnTo>
                    <a:pt x="319" y="319"/>
                  </a:lnTo>
                  <a:lnTo>
                    <a:pt x="319" y="1"/>
                  </a:lnTo>
                  <a:close/>
                </a:path>
              </a:pathLst>
            </a:custGeom>
            <a:solidFill>
              <a:srgbClr val="D5D5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7" name="Google Shape;3472;p41">
              <a:extLst>
                <a:ext uri="{FF2B5EF4-FFF2-40B4-BE49-F238E27FC236}">
                  <a16:creationId xmlns:a16="http://schemas.microsoft.com/office/drawing/2014/main" id="{2830DC94-ED80-6146-A911-8FFD023F33AA}"/>
                </a:ext>
              </a:extLst>
            </p:cNvPr>
            <p:cNvSpPr/>
            <p:nvPr/>
          </p:nvSpPr>
          <p:spPr>
            <a:xfrm>
              <a:off x="5228907" y="1870240"/>
              <a:ext cx="13529" cy="13572"/>
            </a:xfrm>
            <a:custGeom>
              <a:avLst/>
              <a:gdLst/>
              <a:ahLst/>
              <a:cxnLst/>
              <a:rect l="l" t="t" r="r" b="b"/>
              <a:pathLst>
                <a:path w="319" h="320" extrusionOk="0">
                  <a:moveTo>
                    <a:pt x="0" y="1"/>
                  </a:moveTo>
                  <a:lnTo>
                    <a:pt x="0" y="319"/>
                  </a:lnTo>
                  <a:lnTo>
                    <a:pt x="318" y="319"/>
                  </a:lnTo>
                  <a:lnTo>
                    <a:pt x="318" y="1"/>
                  </a:lnTo>
                  <a:close/>
                </a:path>
              </a:pathLst>
            </a:custGeom>
            <a:solidFill>
              <a:srgbClr val="D5D5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8" name="Google Shape;3473;p41">
              <a:extLst>
                <a:ext uri="{FF2B5EF4-FFF2-40B4-BE49-F238E27FC236}">
                  <a16:creationId xmlns:a16="http://schemas.microsoft.com/office/drawing/2014/main" id="{1FD0EF48-9188-C046-A7EE-54AB4958608A}"/>
                </a:ext>
              </a:extLst>
            </p:cNvPr>
            <p:cNvSpPr/>
            <p:nvPr/>
          </p:nvSpPr>
          <p:spPr>
            <a:xfrm>
              <a:off x="4432231" y="2683423"/>
              <a:ext cx="13529" cy="13529"/>
            </a:xfrm>
            <a:custGeom>
              <a:avLst/>
              <a:gdLst/>
              <a:ahLst/>
              <a:cxnLst/>
              <a:rect l="l" t="t" r="r" b="b"/>
              <a:pathLst>
                <a:path w="319" h="319" extrusionOk="0">
                  <a:moveTo>
                    <a:pt x="1" y="1"/>
                  </a:moveTo>
                  <a:lnTo>
                    <a:pt x="1" y="319"/>
                  </a:lnTo>
                  <a:lnTo>
                    <a:pt x="319" y="319"/>
                  </a:lnTo>
                  <a:lnTo>
                    <a:pt x="319" y="1"/>
                  </a:lnTo>
                  <a:close/>
                </a:path>
              </a:pathLst>
            </a:custGeom>
            <a:solidFill>
              <a:srgbClr val="D5D5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cxnSp>
          <p:nvCxnSpPr>
            <p:cNvPr id="239" name="Google Shape;3508;p41">
              <a:extLst>
                <a:ext uri="{FF2B5EF4-FFF2-40B4-BE49-F238E27FC236}">
                  <a16:creationId xmlns:a16="http://schemas.microsoft.com/office/drawing/2014/main" id="{0DE76064-2024-E24B-84E1-D07423D1300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95527" y="3340163"/>
              <a:ext cx="198097" cy="98536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0" name="Google Shape;3509;p41">
              <a:extLst>
                <a:ext uri="{FF2B5EF4-FFF2-40B4-BE49-F238E27FC236}">
                  <a16:creationId xmlns:a16="http://schemas.microsoft.com/office/drawing/2014/main" id="{E42C8FBE-3D96-B847-95C4-99E08C45A0F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38637" y="3021950"/>
              <a:ext cx="213947" cy="184038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1" name="Google Shape;3510;p41">
              <a:extLst>
                <a:ext uri="{FF2B5EF4-FFF2-40B4-BE49-F238E27FC236}">
                  <a16:creationId xmlns:a16="http://schemas.microsoft.com/office/drawing/2014/main" id="{8D20E074-9E83-CE4C-8751-668E07949BE2}"/>
                </a:ext>
              </a:extLst>
            </p:cNvPr>
            <p:cNvCxnSpPr>
              <a:cxnSpLocks/>
            </p:cNvCxnSpPr>
            <p:nvPr/>
          </p:nvCxnSpPr>
          <p:spPr>
            <a:xfrm>
              <a:off x="4381049" y="2981548"/>
              <a:ext cx="181829" cy="67638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2" name="Google Shape;3511;p41">
              <a:extLst>
                <a:ext uri="{FF2B5EF4-FFF2-40B4-BE49-F238E27FC236}">
                  <a16:creationId xmlns:a16="http://schemas.microsoft.com/office/drawing/2014/main" id="{1A4AD152-B06B-3943-9EE6-E6AECC803E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2511" y="1883812"/>
              <a:ext cx="351458" cy="1083962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3" name="Google Shape;3512;p41">
              <a:extLst>
                <a:ext uri="{FF2B5EF4-FFF2-40B4-BE49-F238E27FC236}">
                  <a16:creationId xmlns:a16="http://schemas.microsoft.com/office/drawing/2014/main" id="{98E5DF55-DA78-2044-AABB-CDD311609BB1}"/>
                </a:ext>
              </a:extLst>
            </p:cNvPr>
            <p:cNvCxnSpPr>
              <a:cxnSpLocks/>
            </p:cNvCxnSpPr>
            <p:nvPr/>
          </p:nvCxnSpPr>
          <p:spPr>
            <a:xfrm>
              <a:off x="5244895" y="1883812"/>
              <a:ext cx="275390" cy="1300193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" name="Google Shape;3513;p41">
              <a:extLst>
                <a:ext uri="{FF2B5EF4-FFF2-40B4-BE49-F238E27FC236}">
                  <a16:creationId xmlns:a16="http://schemas.microsoft.com/office/drawing/2014/main" id="{98A519C6-63DE-A44A-AD74-D8565464B1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53869" y="878138"/>
              <a:ext cx="371652" cy="230586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5" name="Google Shape;3513;p41">
              <a:extLst>
                <a:ext uri="{FF2B5EF4-FFF2-40B4-BE49-F238E27FC236}">
                  <a16:creationId xmlns:a16="http://schemas.microsoft.com/office/drawing/2014/main" id="{8D85F0C0-2194-AD4F-A908-191C862AE15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510809" y="683452"/>
              <a:ext cx="380452" cy="2500554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6" name="Google Shape;3510;p41">
              <a:extLst>
                <a:ext uri="{FF2B5EF4-FFF2-40B4-BE49-F238E27FC236}">
                  <a16:creationId xmlns:a16="http://schemas.microsoft.com/office/drawing/2014/main" id="{48BE723A-DB53-C143-A08E-09BCEF80B3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80792" y="624583"/>
              <a:ext cx="188179" cy="7981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7" name="Google Shape;3510;p41">
              <a:extLst>
                <a:ext uri="{FF2B5EF4-FFF2-40B4-BE49-F238E27FC236}">
                  <a16:creationId xmlns:a16="http://schemas.microsoft.com/office/drawing/2014/main" id="{CD80DF8D-2BA9-E648-9836-A4DA60F0E05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48190" y="3171185"/>
              <a:ext cx="188179" cy="7981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8" name="Google Shape;3510;p41">
              <a:extLst>
                <a:ext uri="{FF2B5EF4-FFF2-40B4-BE49-F238E27FC236}">
                  <a16:creationId xmlns:a16="http://schemas.microsoft.com/office/drawing/2014/main" id="{EF91C15D-FB75-3D4F-A909-2CD301196CA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97412" y="3103566"/>
              <a:ext cx="184211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9" name="Google Shape;3513;p41">
              <a:extLst>
                <a:ext uri="{FF2B5EF4-FFF2-40B4-BE49-F238E27FC236}">
                  <a16:creationId xmlns:a16="http://schemas.microsoft.com/office/drawing/2014/main" id="{16563324-E776-164B-9B01-82FD4F7C911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55866" y="1667334"/>
              <a:ext cx="336995" cy="1314214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0" name="Google Shape;3510;p41">
              <a:extLst>
                <a:ext uri="{FF2B5EF4-FFF2-40B4-BE49-F238E27FC236}">
                  <a16:creationId xmlns:a16="http://schemas.microsoft.com/office/drawing/2014/main" id="{C3B42168-8825-1B42-B6CF-82A7C7AEE3E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374080" y="1582468"/>
              <a:ext cx="193765" cy="103486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251" name="Group 250">
              <a:extLst>
                <a:ext uri="{FF2B5EF4-FFF2-40B4-BE49-F238E27FC236}">
                  <a16:creationId xmlns:a16="http://schemas.microsoft.com/office/drawing/2014/main" id="{1031D45B-F52C-774A-8B4C-9C0D719DAF63}"/>
                </a:ext>
              </a:extLst>
            </p:cNvPr>
            <p:cNvGrpSpPr/>
            <p:nvPr/>
          </p:nvGrpSpPr>
          <p:grpSpPr>
            <a:xfrm>
              <a:off x="2392020" y="598259"/>
              <a:ext cx="6725690" cy="3067817"/>
              <a:chOff x="1389254" y="2088018"/>
              <a:chExt cx="8633365" cy="3937973"/>
            </a:xfrm>
          </p:grpSpPr>
          <p:grpSp>
            <p:nvGrpSpPr>
              <p:cNvPr id="265" name="Group 264">
                <a:extLst>
                  <a:ext uri="{FF2B5EF4-FFF2-40B4-BE49-F238E27FC236}">
                    <a16:creationId xmlns:a16="http://schemas.microsoft.com/office/drawing/2014/main" id="{4D552A77-6751-B540-A8B5-A2EC0FE5BBD5}"/>
                  </a:ext>
                </a:extLst>
              </p:cNvPr>
              <p:cNvGrpSpPr/>
              <p:nvPr/>
            </p:nvGrpSpPr>
            <p:grpSpPr>
              <a:xfrm>
                <a:off x="1958620" y="2287309"/>
                <a:ext cx="8063999" cy="3548149"/>
                <a:chOff x="1993344" y="2345182"/>
                <a:chExt cx="8063999" cy="3548149"/>
              </a:xfrm>
            </p:grpSpPr>
            <p:cxnSp>
              <p:nvCxnSpPr>
                <p:cNvPr id="275" name="Google Shape;3434;p41">
                  <a:extLst>
                    <a:ext uri="{FF2B5EF4-FFF2-40B4-BE49-F238E27FC236}">
                      <a16:creationId xmlns:a16="http://schemas.microsoft.com/office/drawing/2014/main" id="{2AE5AE48-B6E9-FD43-8214-D987B31EF9D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93344" y="3349014"/>
                  <a:ext cx="8063999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CCCCCC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76" name="Google Shape;3435;p41">
                  <a:extLst>
                    <a:ext uri="{FF2B5EF4-FFF2-40B4-BE49-F238E27FC236}">
                      <a16:creationId xmlns:a16="http://schemas.microsoft.com/office/drawing/2014/main" id="{B151F4FF-374B-994F-8910-D0183389E86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93344" y="3850930"/>
                  <a:ext cx="8063999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CCCCCC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77" name="Google Shape;3436;p41">
                  <a:extLst>
                    <a:ext uri="{FF2B5EF4-FFF2-40B4-BE49-F238E27FC236}">
                      <a16:creationId xmlns:a16="http://schemas.microsoft.com/office/drawing/2014/main" id="{656D34FA-0921-4B4D-8C15-E262E23B085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93344" y="4352846"/>
                  <a:ext cx="8063999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CCCCCC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78" name="Google Shape;3437;p41">
                  <a:extLst>
                    <a:ext uri="{FF2B5EF4-FFF2-40B4-BE49-F238E27FC236}">
                      <a16:creationId xmlns:a16="http://schemas.microsoft.com/office/drawing/2014/main" id="{73B3C1AA-8CD8-DF47-8E11-B29EB181CF5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93344" y="4854762"/>
                  <a:ext cx="8063999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CCCCCC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79" name="Google Shape;3438;p41">
                  <a:extLst>
                    <a:ext uri="{FF2B5EF4-FFF2-40B4-BE49-F238E27FC236}">
                      <a16:creationId xmlns:a16="http://schemas.microsoft.com/office/drawing/2014/main" id="{C4D69369-C776-054A-BEF3-232D6694A12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93344" y="5356678"/>
                  <a:ext cx="8063999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CCCCCC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sp>
              <p:nvSpPr>
                <p:cNvPr id="280" name="Google Shape;3439;p41">
                  <a:extLst>
                    <a:ext uri="{FF2B5EF4-FFF2-40B4-BE49-F238E27FC236}">
                      <a16:creationId xmlns:a16="http://schemas.microsoft.com/office/drawing/2014/main" id="{58508CFC-3F8C-C34E-85E7-9ABD913262DE}"/>
                    </a:ext>
                  </a:extLst>
                </p:cNvPr>
                <p:cNvSpPr/>
                <p:nvPr/>
              </p:nvSpPr>
              <p:spPr>
                <a:xfrm>
                  <a:off x="1993344" y="5858595"/>
                  <a:ext cx="8063999" cy="347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796" h="638" extrusionOk="0">
                      <a:moveTo>
                        <a:pt x="319" y="1"/>
                      </a:moveTo>
                      <a:cubicBezTo>
                        <a:pt x="142" y="1"/>
                        <a:pt x="1" y="142"/>
                        <a:pt x="1" y="319"/>
                      </a:cubicBezTo>
                      <a:cubicBezTo>
                        <a:pt x="1" y="496"/>
                        <a:pt x="142" y="637"/>
                        <a:pt x="319" y="637"/>
                      </a:cubicBezTo>
                      <a:lnTo>
                        <a:pt x="117477" y="637"/>
                      </a:lnTo>
                      <a:cubicBezTo>
                        <a:pt x="117654" y="637"/>
                        <a:pt x="117796" y="496"/>
                        <a:pt x="117796" y="319"/>
                      </a:cubicBezTo>
                      <a:cubicBezTo>
                        <a:pt x="117796" y="142"/>
                        <a:pt x="117654" y="1"/>
                        <a:pt x="117477" y="1"/>
                      </a:cubicBezTo>
                      <a:close/>
                    </a:path>
                  </a:pathLst>
                </a:cu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/>
                </a:p>
              </p:txBody>
            </p:sp>
            <p:cxnSp>
              <p:nvCxnSpPr>
                <p:cNvPr id="281" name="Google Shape;3434;p41">
                  <a:extLst>
                    <a:ext uri="{FF2B5EF4-FFF2-40B4-BE49-F238E27FC236}">
                      <a16:creationId xmlns:a16="http://schemas.microsoft.com/office/drawing/2014/main" id="{3E2A714A-A394-D942-9DBB-704F8B220AA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93344" y="2847098"/>
                  <a:ext cx="8063999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CCCCCC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82" name="Google Shape;3434;p41">
                  <a:extLst>
                    <a:ext uri="{FF2B5EF4-FFF2-40B4-BE49-F238E27FC236}">
                      <a16:creationId xmlns:a16="http://schemas.microsoft.com/office/drawing/2014/main" id="{837B2795-CA4D-E244-BF36-17E0B9CC42E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93344" y="2345182"/>
                  <a:ext cx="8063999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CCCCCC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266" name="Group 265">
                <a:extLst>
                  <a:ext uri="{FF2B5EF4-FFF2-40B4-BE49-F238E27FC236}">
                    <a16:creationId xmlns:a16="http://schemas.microsoft.com/office/drawing/2014/main" id="{3F28C52F-F6CF-C749-A187-6F91A12003CC}"/>
                  </a:ext>
                </a:extLst>
              </p:cNvPr>
              <p:cNvGrpSpPr/>
              <p:nvPr/>
            </p:nvGrpSpPr>
            <p:grpSpPr>
              <a:xfrm>
                <a:off x="1389254" y="2088018"/>
                <a:ext cx="504542" cy="3937973"/>
                <a:chOff x="1389254" y="2088018"/>
                <a:chExt cx="504542" cy="3937973"/>
              </a:xfrm>
            </p:grpSpPr>
            <p:sp>
              <p:nvSpPr>
                <p:cNvPr id="267" name="TextBox 266">
                  <a:extLst>
                    <a:ext uri="{FF2B5EF4-FFF2-40B4-BE49-F238E27FC236}">
                      <a16:creationId xmlns:a16="http://schemas.microsoft.com/office/drawing/2014/main" id="{1C8BC43B-ED4A-704D-98AD-29F8057EF183}"/>
                    </a:ext>
                  </a:extLst>
                </p:cNvPr>
                <p:cNvSpPr txBox="1"/>
                <p:nvPr/>
              </p:nvSpPr>
              <p:spPr>
                <a:xfrm>
                  <a:off x="1456128" y="5093075"/>
                  <a:ext cx="370795" cy="43458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GB" sz="16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2</a:t>
                  </a:r>
                </a:p>
              </p:txBody>
            </p:sp>
            <p:sp>
              <p:nvSpPr>
                <p:cNvPr id="268" name="TextBox 267">
                  <a:extLst>
                    <a:ext uri="{FF2B5EF4-FFF2-40B4-BE49-F238E27FC236}">
                      <a16:creationId xmlns:a16="http://schemas.microsoft.com/office/drawing/2014/main" id="{23829E95-7508-D445-9E14-B440957E782A}"/>
                    </a:ext>
                  </a:extLst>
                </p:cNvPr>
                <p:cNvSpPr txBox="1"/>
                <p:nvPr/>
              </p:nvSpPr>
              <p:spPr>
                <a:xfrm>
                  <a:off x="1389254" y="3084197"/>
                  <a:ext cx="504542" cy="43458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GB" sz="16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10</a:t>
                  </a:r>
                </a:p>
              </p:txBody>
            </p:sp>
            <p:sp>
              <p:nvSpPr>
                <p:cNvPr id="269" name="TextBox 268">
                  <a:extLst>
                    <a:ext uri="{FF2B5EF4-FFF2-40B4-BE49-F238E27FC236}">
                      <a16:creationId xmlns:a16="http://schemas.microsoft.com/office/drawing/2014/main" id="{6934DCDA-8B65-AC47-854C-706C822F4746}"/>
                    </a:ext>
                  </a:extLst>
                </p:cNvPr>
                <p:cNvSpPr txBox="1"/>
                <p:nvPr/>
              </p:nvSpPr>
              <p:spPr>
                <a:xfrm>
                  <a:off x="1456127" y="3598413"/>
                  <a:ext cx="370795" cy="43458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GB" sz="16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8</a:t>
                  </a:r>
                </a:p>
              </p:txBody>
            </p:sp>
            <p:sp>
              <p:nvSpPr>
                <p:cNvPr id="270" name="TextBox 269">
                  <a:extLst>
                    <a:ext uri="{FF2B5EF4-FFF2-40B4-BE49-F238E27FC236}">
                      <a16:creationId xmlns:a16="http://schemas.microsoft.com/office/drawing/2014/main" id="{8F34BE54-1A00-C741-98E2-F2DCE4B0155C}"/>
                    </a:ext>
                  </a:extLst>
                </p:cNvPr>
                <p:cNvSpPr txBox="1"/>
                <p:nvPr/>
              </p:nvSpPr>
              <p:spPr>
                <a:xfrm>
                  <a:off x="1456127" y="4098645"/>
                  <a:ext cx="370795" cy="43458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GB" sz="16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6</a:t>
                  </a:r>
                </a:p>
              </p:txBody>
            </p:sp>
            <p:sp>
              <p:nvSpPr>
                <p:cNvPr id="271" name="TextBox 270">
                  <a:extLst>
                    <a:ext uri="{FF2B5EF4-FFF2-40B4-BE49-F238E27FC236}">
                      <a16:creationId xmlns:a16="http://schemas.microsoft.com/office/drawing/2014/main" id="{67A49012-F24D-104A-9F57-ADFF544B172E}"/>
                    </a:ext>
                  </a:extLst>
                </p:cNvPr>
                <p:cNvSpPr txBox="1"/>
                <p:nvPr/>
              </p:nvSpPr>
              <p:spPr>
                <a:xfrm>
                  <a:off x="1456127" y="4592840"/>
                  <a:ext cx="370795" cy="43458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GB" sz="16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4</a:t>
                  </a:r>
                </a:p>
              </p:txBody>
            </p:sp>
            <p:sp>
              <p:nvSpPr>
                <p:cNvPr id="272" name="TextBox 271">
                  <a:extLst>
                    <a:ext uri="{FF2B5EF4-FFF2-40B4-BE49-F238E27FC236}">
                      <a16:creationId xmlns:a16="http://schemas.microsoft.com/office/drawing/2014/main" id="{A932DD10-B139-6541-96BA-0FF153D3B2C0}"/>
                    </a:ext>
                  </a:extLst>
                </p:cNvPr>
                <p:cNvSpPr txBox="1"/>
                <p:nvPr/>
              </p:nvSpPr>
              <p:spPr>
                <a:xfrm>
                  <a:off x="1389254" y="2588250"/>
                  <a:ext cx="504542" cy="43458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GB" sz="16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12</a:t>
                  </a:r>
                </a:p>
              </p:txBody>
            </p:sp>
            <p:sp>
              <p:nvSpPr>
                <p:cNvPr id="273" name="TextBox 272">
                  <a:extLst>
                    <a:ext uri="{FF2B5EF4-FFF2-40B4-BE49-F238E27FC236}">
                      <a16:creationId xmlns:a16="http://schemas.microsoft.com/office/drawing/2014/main" id="{787F0A9B-F8CC-214E-8E73-228E642ADC7F}"/>
                    </a:ext>
                  </a:extLst>
                </p:cNvPr>
                <p:cNvSpPr txBox="1"/>
                <p:nvPr/>
              </p:nvSpPr>
              <p:spPr>
                <a:xfrm>
                  <a:off x="1389254" y="2088018"/>
                  <a:ext cx="504542" cy="43458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GB" sz="16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14</a:t>
                  </a:r>
                </a:p>
              </p:txBody>
            </p:sp>
            <p:sp>
              <p:nvSpPr>
                <p:cNvPr id="274" name="TextBox 273">
                  <a:extLst>
                    <a:ext uri="{FF2B5EF4-FFF2-40B4-BE49-F238E27FC236}">
                      <a16:creationId xmlns:a16="http://schemas.microsoft.com/office/drawing/2014/main" id="{F4B950B5-9CA1-DB49-B4DC-6D6D5A91C565}"/>
                    </a:ext>
                  </a:extLst>
                </p:cNvPr>
                <p:cNvSpPr txBox="1"/>
                <p:nvPr/>
              </p:nvSpPr>
              <p:spPr>
                <a:xfrm>
                  <a:off x="1456126" y="5591409"/>
                  <a:ext cx="370795" cy="43458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GB" sz="16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0</a:t>
                  </a:r>
                </a:p>
              </p:txBody>
            </p:sp>
          </p:grpSp>
        </p:grpSp>
        <p:sp>
          <p:nvSpPr>
            <p:cNvPr id="252" name="Google Shape;3440;p41">
              <a:extLst>
                <a:ext uri="{FF2B5EF4-FFF2-40B4-BE49-F238E27FC236}">
                  <a16:creationId xmlns:a16="http://schemas.microsoft.com/office/drawing/2014/main" id="{A9D73BCE-3ABB-B84A-9B79-79834F5AA6E6}"/>
                </a:ext>
              </a:extLst>
            </p:cNvPr>
            <p:cNvSpPr/>
            <p:nvPr/>
          </p:nvSpPr>
          <p:spPr>
            <a:xfrm>
              <a:off x="4152584" y="2810299"/>
              <a:ext cx="211650" cy="211650"/>
            </a:xfrm>
            <a:prstGeom prst="ellipse">
              <a:avLst/>
            </a:prstGeom>
            <a:solidFill>
              <a:schemeClr val="bg2"/>
            </a:solidFill>
            <a:ln w="28575" cap="flat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3" name="Google Shape;3441;p41">
              <a:extLst>
                <a:ext uri="{FF2B5EF4-FFF2-40B4-BE49-F238E27FC236}">
                  <a16:creationId xmlns:a16="http://schemas.microsoft.com/office/drawing/2014/main" id="{AABAEC26-0520-1548-AE88-F48A52C6818C}"/>
                </a:ext>
              </a:extLst>
            </p:cNvPr>
            <p:cNvSpPr/>
            <p:nvPr/>
          </p:nvSpPr>
          <p:spPr>
            <a:xfrm>
              <a:off x="4595047" y="2999443"/>
              <a:ext cx="211650" cy="211650"/>
            </a:xfrm>
            <a:prstGeom prst="ellipse">
              <a:avLst/>
            </a:prstGeom>
            <a:solidFill>
              <a:schemeClr val="bg2"/>
            </a:solidFill>
            <a:ln w="28575" cap="flat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4" name="Google Shape;3442;p41">
              <a:extLst>
                <a:ext uri="{FF2B5EF4-FFF2-40B4-BE49-F238E27FC236}">
                  <a16:creationId xmlns:a16="http://schemas.microsoft.com/office/drawing/2014/main" id="{FFFA067F-E897-FE41-BBBE-83CE143A18DA}"/>
                </a:ext>
              </a:extLst>
            </p:cNvPr>
            <p:cNvSpPr/>
            <p:nvPr/>
          </p:nvSpPr>
          <p:spPr>
            <a:xfrm>
              <a:off x="5072974" y="1657745"/>
              <a:ext cx="211650" cy="211650"/>
            </a:xfrm>
            <a:prstGeom prst="ellipse">
              <a:avLst/>
            </a:prstGeom>
            <a:solidFill>
              <a:schemeClr val="bg2"/>
            </a:solidFill>
            <a:ln w="28575" cap="flat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5" name="Google Shape;3443;p41">
              <a:extLst>
                <a:ext uri="{FF2B5EF4-FFF2-40B4-BE49-F238E27FC236}">
                  <a16:creationId xmlns:a16="http://schemas.microsoft.com/office/drawing/2014/main" id="{05A0E1A4-16A3-7C46-947E-604BE16AA58D}"/>
                </a:ext>
              </a:extLst>
            </p:cNvPr>
            <p:cNvSpPr/>
            <p:nvPr/>
          </p:nvSpPr>
          <p:spPr>
            <a:xfrm>
              <a:off x="5482749" y="3189254"/>
              <a:ext cx="211650" cy="211650"/>
            </a:xfrm>
            <a:prstGeom prst="ellipse">
              <a:avLst/>
            </a:prstGeom>
            <a:solidFill>
              <a:schemeClr val="bg2"/>
            </a:solidFill>
            <a:ln w="28575" cap="flat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6" name="Google Shape;3444;p41">
              <a:extLst>
                <a:ext uri="{FF2B5EF4-FFF2-40B4-BE49-F238E27FC236}">
                  <a16:creationId xmlns:a16="http://schemas.microsoft.com/office/drawing/2014/main" id="{0F4750EA-9BD9-3746-8E52-16D12D510891}"/>
                </a:ext>
              </a:extLst>
            </p:cNvPr>
            <p:cNvSpPr/>
            <p:nvPr/>
          </p:nvSpPr>
          <p:spPr>
            <a:xfrm>
              <a:off x="5952700" y="647688"/>
              <a:ext cx="211650" cy="211650"/>
            </a:xfrm>
            <a:prstGeom prst="ellipse">
              <a:avLst/>
            </a:prstGeom>
            <a:solidFill>
              <a:schemeClr val="bg2"/>
            </a:solidFill>
            <a:ln w="28575" cap="flat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7" name="Google Shape;3445;p41">
              <a:extLst>
                <a:ext uri="{FF2B5EF4-FFF2-40B4-BE49-F238E27FC236}">
                  <a16:creationId xmlns:a16="http://schemas.microsoft.com/office/drawing/2014/main" id="{6292AE30-4A40-A044-8A1D-E68592328DC9}"/>
                </a:ext>
              </a:extLst>
            </p:cNvPr>
            <p:cNvSpPr/>
            <p:nvPr/>
          </p:nvSpPr>
          <p:spPr>
            <a:xfrm>
              <a:off x="3710305" y="3184005"/>
              <a:ext cx="211650" cy="211650"/>
            </a:xfrm>
            <a:prstGeom prst="ellipse">
              <a:avLst/>
            </a:prstGeom>
            <a:solidFill>
              <a:schemeClr val="bg2"/>
            </a:solidFill>
            <a:ln w="28575" cap="flat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8" name="Google Shape;3507;p41">
              <a:extLst>
                <a:ext uri="{FF2B5EF4-FFF2-40B4-BE49-F238E27FC236}">
                  <a16:creationId xmlns:a16="http://schemas.microsoft.com/office/drawing/2014/main" id="{9EBC7675-4BD4-9246-B4E9-9A6E3E9FF340}"/>
                </a:ext>
              </a:extLst>
            </p:cNvPr>
            <p:cNvSpPr/>
            <p:nvPr/>
          </p:nvSpPr>
          <p:spPr>
            <a:xfrm>
              <a:off x="3263038" y="3398289"/>
              <a:ext cx="211650" cy="211650"/>
            </a:xfrm>
            <a:prstGeom prst="ellipse">
              <a:avLst/>
            </a:prstGeom>
            <a:solidFill>
              <a:schemeClr val="bg2"/>
            </a:solidFill>
            <a:ln w="28575" cap="flat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9" name="Google Shape;3444;p41">
              <a:extLst>
                <a:ext uri="{FF2B5EF4-FFF2-40B4-BE49-F238E27FC236}">
                  <a16:creationId xmlns:a16="http://schemas.microsoft.com/office/drawing/2014/main" id="{852B50EF-60E5-8144-AC15-7F40E9548DF6}"/>
                </a:ext>
              </a:extLst>
            </p:cNvPr>
            <p:cNvSpPr/>
            <p:nvPr/>
          </p:nvSpPr>
          <p:spPr>
            <a:xfrm>
              <a:off x="7702278" y="2996372"/>
              <a:ext cx="211650" cy="211650"/>
            </a:xfrm>
            <a:prstGeom prst="ellipse">
              <a:avLst/>
            </a:prstGeom>
            <a:solidFill>
              <a:schemeClr val="bg2"/>
            </a:solidFill>
            <a:ln w="28575" cap="flat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0" name="Google Shape;3444;p41">
              <a:extLst>
                <a:ext uri="{FF2B5EF4-FFF2-40B4-BE49-F238E27FC236}">
                  <a16:creationId xmlns:a16="http://schemas.microsoft.com/office/drawing/2014/main" id="{F65C9FE1-6641-184C-884A-99126A967615}"/>
                </a:ext>
              </a:extLst>
            </p:cNvPr>
            <p:cNvSpPr/>
            <p:nvPr/>
          </p:nvSpPr>
          <p:spPr>
            <a:xfrm>
              <a:off x="6812082" y="3196926"/>
              <a:ext cx="211650" cy="211650"/>
            </a:xfrm>
            <a:prstGeom prst="ellipse">
              <a:avLst/>
            </a:prstGeom>
            <a:solidFill>
              <a:schemeClr val="bg2"/>
            </a:solidFill>
            <a:ln w="28575" cap="flat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1" name="Google Shape;3444;p41">
              <a:extLst>
                <a:ext uri="{FF2B5EF4-FFF2-40B4-BE49-F238E27FC236}">
                  <a16:creationId xmlns:a16="http://schemas.microsoft.com/office/drawing/2014/main" id="{E9585B68-C263-5442-8775-777CD5192866}"/>
                </a:ext>
              </a:extLst>
            </p:cNvPr>
            <p:cNvSpPr/>
            <p:nvPr/>
          </p:nvSpPr>
          <p:spPr>
            <a:xfrm>
              <a:off x="7259662" y="2989757"/>
              <a:ext cx="211650" cy="211650"/>
            </a:xfrm>
            <a:prstGeom prst="ellipse">
              <a:avLst/>
            </a:prstGeom>
            <a:solidFill>
              <a:schemeClr val="bg2"/>
            </a:solidFill>
            <a:ln w="28575" cap="flat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2" name="Google Shape;3444;p41">
              <a:extLst>
                <a:ext uri="{FF2B5EF4-FFF2-40B4-BE49-F238E27FC236}">
                  <a16:creationId xmlns:a16="http://schemas.microsoft.com/office/drawing/2014/main" id="{A133AE64-02C0-F041-8206-90C899171683}"/>
                </a:ext>
              </a:extLst>
            </p:cNvPr>
            <p:cNvSpPr/>
            <p:nvPr/>
          </p:nvSpPr>
          <p:spPr>
            <a:xfrm>
              <a:off x="8137198" y="1423031"/>
              <a:ext cx="211650" cy="211650"/>
            </a:xfrm>
            <a:prstGeom prst="ellipse">
              <a:avLst/>
            </a:prstGeom>
            <a:solidFill>
              <a:schemeClr val="bg2"/>
            </a:solidFill>
            <a:ln w="28575" cap="flat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3" name="Google Shape;3444;p41">
              <a:extLst>
                <a:ext uri="{FF2B5EF4-FFF2-40B4-BE49-F238E27FC236}">
                  <a16:creationId xmlns:a16="http://schemas.microsoft.com/office/drawing/2014/main" id="{D918C172-3D13-A242-BB2F-6A88CEE4F07A}"/>
                </a:ext>
              </a:extLst>
            </p:cNvPr>
            <p:cNvSpPr/>
            <p:nvPr/>
          </p:nvSpPr>
          <p:spPr>
            <a:xfrm>
              <a:off x="8601209" y="1640845"/>
              <a:ext cx="211650" cy="211650"/>
            </a:xfrm>
            <a:prstGeom prst="ellipse">
              <a:avLst/>
            </a:prstGeom>
            <a:solidFill>
              <a:schemeClr val="bg2"/>
            </a:solidFill>
            <a:ln w="28575" cap="flat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4" name="Google Shape;3444;p41">
              <a:extLst>
                <a:ext uri="{FF2B5EF4-FFF2-40B4-BE49-F238E27FC236}">
                  <a16:creationId xmlns:a16="http://schemas.microsoft.com/office/drawing/2014/main" id="{9576E0F6-B16D-D34E-BE5E-F6E90115B241}"/>
                </a:ext>
              </a:extLst>
            </p:cNvPr>
            <p:cNvSpPr/>
            <p:nvPr/>
          </p:nvSpPr>
          <p:spPr>
            <a:xfrm>
              <a:off x="6368971" y="442362"/>
              <a:ext cx="211650" cy="211650"/>
            </a:xfrm>
            <a:prstGeom prst="ellipse">
              <a:avLst/>
            </a:prstGeom>
            <a:solidFill>
              <a:schemeClr val="bg2"/>
            </a:solidFill>
            <a:ln w="28575" cap="flat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B1DB0172-D7E5-FF43-9E15-CF39575CD3A4}"/>
              </a:ext>
            </a:extLst>
          </p:cNvPr>
          <p:cNvGrpSpPr/>
          <p:nvPr/>
        </p:nvGrpSpPr>
        <p:grpSpPr>
          <a:xfrm>
            <a:off x="10080463" y="2347053"/>
            <a:ext cx="444353" cy="419333"/>
            <a:chOff x="1736615" y="495870"/>
            <a:chExt cx="570390" cy="538273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139" name="Google Shape;620;p19">
              <a:extLst>
                <a:ext uri="{FF2B5EF4-FFF2-40B4-BE49-F238E27FC236}">
                  <a16:creationId xmlns:a16="http://schemas.microsoft.com/office/drawing/2014/main" id="{ACDD1364-E744-924D-9461-A6B2B47008A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65D22129-69B5-FC48-871C-7410D507DA98}"/>
                </a:ext>
              </a:extLst>
            </p:cNvPr>
            <p:cNvSpPr txBox="1"/>
            <p:nvPr/>
          </p:nvSpPr>
          <p:spPr>
            <a:xfrm>
              <a:off x="1736615" y="564950"/>
              <a:ext cx="570390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1.1</a:t>
              </a:r>
            </a:p>
          </p:txBody>
        </p: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C68C5884-BD44-5046-BF8E-8BB0737CB618}"/>
              </a:ext>
            </a:extLst>
          </p:cNvPr>
          <p:cNvGrpSpPr/>
          <p:nvPr/>
        </p:nvGrpSpPr>
        <p:grpSpPr>
          <a:xfrm>
            <a:off x="10080463" y="1184011"/>
            <a:ext cx="444353" cy="419333"/>
            <a:chOff x="1736615" y="495870"/>
            <a:chExt cx="570390" cy="538273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142" name="Google Shape;620;p19">
              <a:extLst>
                <a:ext uri="{FF2B5EF4-FFF2-40B4-BE49-F238E27FC236}">
                  <a16:creationId xmlns:a16="http://schemas.microsoft.com/office/drawing/2014/main" id="{BDFBD6C9-341A-B14A-A6E3-8AFC1709B60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65D63B77-1494-4642-95D5-BDCCEE869536}"/>
                </a:ext>
              </a:extLst>
            </p:cNvPr>
            <p:cNvSpPr txBox="1"/>
            <p:nvPr/>
          </p:nvSpPr>
          <p:spPr>
            <a:xfrm>
              <a:off x="1736615" y="564950"/>
              <a:ext cx="570390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0,3</a:t>
              </a:r>
            </a:p>
          </p:txBody>
        </p:sp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D0EF2230-E673-C647-B8EB-3CF297F3F83F}"/>
              </a:ext>
            </a:extLst>
          </p:cNvPr>
          <p:cNvGrpSpPr/>
          <p:nvPr/>
        </p:nvGrpSpPr>
        <p:grpSpPr>
          <a:xfrm>
            <a:off x="10080463" y="1765532"/>
            <a:ext cx="444353" cy="419333"/>
            <a:chOff x="1736616" y="495870"/>
            <a:chExt cx="570390" cy="538273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145" name="Google Shape;620;p19">
              <a:extLst>
                <a:ext uri="{FF2B5EF4-FFF2-40B4-BE49-F238E27FC236}">
                  <a16:creationId xmlns:a16="http://schemas.microsoft.com/office/drawing/2014/main" id="{51326A26-86F3-C048-BFCF-FBB28AD57B7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400246DD-3DE5-8D45-8091-A15B1BB59C61}"/>
                </a:ext>
              </a:extLst>
            </p:cNvPr>
            <p:cNvSpPr txBox="1"/>
            <p:nvPr/>
          </p:nvSpPr>
          <p:spPr>
            <a:xfrm>
              <a:off x="1736616" y="564950"/>
              <a:ext cx="570390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1.6</a:t>
              </a:r>
            </a:p>
          </p:txBody>
        </p:sp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9D69A5ED-FF4F-A344-9DF4-15491DDB9A4B}"/>
              </a:ext>
            </a:extLst>
          </p:cNvPr>
          <p:cNvGrpSpPr/>
          <p:nvPr/>
        </p:nvGrpSpPr>
        <p:grpSpPr>
          <a:xfrm>
            <a:off x="10080463" y="3510095"/>
            <a:ext cx="444353" cy="419333"/>
            <a:chOff x="1736615" y="495870"/>
            <a:chExt cx="570390" cy="538273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148" name="Google Shape;620;p19">
              <a:extLst>
                <a:ext uri="{FF2B5EF4-FFF2-40B4-BE49-F238E27FC236}">
                  <a16:creationId xmlns:a16="http://schemas.microsoft.com/office/drawing/2014/main" id="{44BBCF0F-7349-C24E-AB77-F56F8CCCCC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1E17FCF2-FF22-6F4A-97CE-AF874CE30EE0}"/>
                </a:ext>
              </a:extLst>
            </p:cNvPr>
            <p:cNvSpPr txBox="1"/>
            <p:nvPr/>
          </p:nvSpPr>
          <p:spPr>
            <a:xfrm>
              <a:off x="1736615" y="564950"/>
              <a:ext cx="570390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1.8</a:t>
              </a:r>
            </a:p>
          </p:txBody>
        </p:sp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02B301A6-97A2-CA45-A05F-147C684F38B1}"/>
              </a:ext>
            </a:extLst>
          </p:cNvPr>
          <p:cNvGrpSpPr/>
          <p:nvPr/>
        </p:nvGrpSpPr>
        <p:grpSpPr>
          <a:xfrm>
            <a:off x="10080463" y="2928573"/>
            <a:ext cx="444353" cy="421200"/>
            <a:chOff x="1736615" y="495869"/>
            <a:chExt cx="570390" cy="540670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151" name="Google Shape;620;p19">
              <a:extLst>
                <a:ext uri="{FF2B5EF4-FFF2-40B4-BE49-F238E27FC236}">
                  <a16:creationId xmlns:a16="http://schemas.microsoft.com/office/drawing/2014/main" id="{43F0CC08-D5C8-1C45-8341-89C8D6F6B91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2" y="495869"/>
              <a:ext cx="540670" cy="540670"/>
            </a:xfrm>
            <a:prstGeom prst="roundRect">
              <a:avLst>
                <a:gd name="adj" fmla="val 31182"/>
              </a:avLst>
            </a:pr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98315919-DF29-374C-AFAD-F851197BDB7C}"/>
                </a:ext>
              </a:extLst>
            </p:cNvPr>
            <p:cNvSpPr txBox="1"/>
            <p:nvPr/>
          </p:nvSpPr>
          <p:spPr>
            <a:xfrm>
              <a:off x="1736615" y="564949"/>
              <a:ext cx="570390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1.3</a:t>
              </a:r>
            </a:p>
          </p:txBody>
        </p:sp>
      </p:grp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ECB47C86-759A-6E4B-933B-D50FEB2280AD}"/>
              </a:ext>
            </a:extLst>
          </p:cNvPr>
          <p:cNvGrpSpPr/>
          <p:nvPr/>
        </p:nvGrpSpPr>
        <p:grpSpPr>
          <a:xfrm>
            <a:off x="10080463" y="602490"/>
            <a:ext cx="444353" cy="419333"/>
            <a:chOff x="1736616" y="495870"/>
            <a:chExt cx="570390" cy="538273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179" name="Google Shape;620;p19">
              <a:extLst>
                <a:ext uri="{FF2B5EF4-FFF2-40B4-BE49-F238E27FC236}">
                  <a16:creationId xmlns:a16="http://schemas.microsoft.com/office/drawing/2014/main" id="{5CDD98F0-2B18-6D47-BC86-52403BF0D14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80" name="TextBox 179">
              <a:extLst>
                <a:ext uri="{FF2B5EF4-FFF2-40B4-BE49-F238E27FC236}">
                  <a16:creationId xmlns:a16="http://schemas.microsoft.com/office/drawing/2014/main" id="{9E1468E4-61B3-5E45-807A-06D3738B7B72}"/>
                </a:ext>
              </a:extLst>
            </p:cNvPr>
            <p:cNvSpPr txBox="1"/>
            <p:nvPr/>
          </p:nvSpPr>
          <p:spPr>
            <a:xfrm>
              <a:off x="1736616" y="564950"/>
              <a:ext cx="570390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0.6</a:t>
              </a:r>
            </a:p>
          </p:txBody>
        </p:sp>
      </p:grpSp>
      <p:grpSp>
        <p:nvGrpSpPr>
          <p:cNvPr id="186" name="Group 185">
            <a:extLst>
              <a:ext uri="{FF2B5EF4-FFF2-40B4-BE49-F238E27FC236}">
                <a16:creationId xmlns:a16="http://schemas.microsoft.com/office/drawing/2014/main" id="{EF716A02-B194-154F-9123-E2DEF387E464}"/>
              </a:ext>
            </a:extLst>
          </p:cNvPr>
          <p:cNvGrpSpPr/>
          <p:nvPr/>
        </p:nvGrpSpPr>
        <p:grpSpPr>
          <a:xfrm>
            <a:off x="10080463" y="4091616"/>
            <a:ext cx="444353" cy="419333"/>
            <a:chOff x="1736615" y="495870"/>
            <a:chExt cx="570390" cy="538273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187" name="Google Shape;620;p19">
              <a:extLst>
                <a:ext uri="{FF2B5EF4-FFF2-40B4-BE49-F238E27FC236}">
                  <a16:creationId xmlns:a16="http://schemas.microsoft.com/office/drawing/2014/main" id="{7F8DCE29-596F-284D-BFC9-013A9E0A88E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88" name="TextBox 187">
              <a:extLst>
                <a:ext uri="{FF2B5EF4-FFF2-40B4-BE49-F238E27FC236}">
                  <a16:creationId xmlns:a16="http://schemas.microsoft.com/office/drawing/2014/main" id="{E20EAC1E-029D-3F49-BCA8-509D9442C299}"/>
                </a:ext>
              </a:extLst>
            </p:cNvPr>
            <p:cNvSpPr txBox="1"/>
            <p:nvPr/>
          </p:nvSpPr>
          <p:spPr>
            <a:xfrm>
              <a:off x="1736615" y="564950"/>
              <a:ext cx="570390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3.0</a:t>
              </a:r>
            </a:p>
          </p:txBody>
        </p:sp>
      </p:grpSp>
      <p:grpSp>
        <p:nvGrpSpPr>
          <p:cNvPr id="189" name="Group 188">
            <a:extLst>
              <a:ext uri="{FF2B5EF4-FFF2-40B4-BE49-F238E27FC236}">
                <a16:creationId xmlns:a16="http://schemas.microsoft.com/office/drawing/2014/main" id="{75C684B1-AAAD-4043-BDB2-6D0B361D7A2E}"/>
              </a:ext>
            </a:extLst>
          </p:cNvPr>
          <p:cNvGrpSpPr/>
          <p:nvPr/>
        </p:nvGrpSpPr>
        <p:grpSpPr>
          <a:xfrm>
            <a:off x="10080463" y="4673137"/>
            <a:ext cx="444353" cy="419333"/>
            <a:chOff x="1736615" y="495870"/>
            <a:chExt cx="570390" cy="538273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190" name="Google Shape;620;p19">
              <a:extLst>
                <a:ext uri="{FF2B5EF4-FFF2-40B4-BE49-F238E27FC236}">
                  <a16:creationId xmlns:a16="http://schemas.microsoft.com/office/drawing/2014/main" id="{5855DB3C-E395-D94A-BF69-9B9A99AE2C0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91" name="TextBox 190">
              <a:extLst>
                <a:ext uri="{FF2B5EF4-FFF2-40B4-BE49-F238E27FC236}">
                  <a16:creationId xmlns:a16="http://schemas.microsoft.com/office/drawing/2014/main" id="{C03C03E3-590D-994B-9A7F-9288100D763D}"/>
                </a:ext>
              </a:extLst>
            </p:cNvPr>
            <p:cNvSpPr txBox="1"/>
            <p:nvPr/>
          </p:nvSpPr>
          <p:spPr>
            <a:xfrm>
              <a:off x="1736615" y="564950"/>
              <a:ext cx="570390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2.8</a:t>
              </a:r>
            </a:p>
          </p:txBody>
        </p:sp>
      </p:grp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5D164D01-305C-1646-B802-4FCE64B97B17}"/>
              </a:ext>
            </a:extLst>
          </p:cNvPr>
          <p:cNvGrpSpPr/>
          <p:nvPr/>
        </p:nvGrpSpPr>
        <p:grpSpPr>
          <a:xfrm>
            <a:off x="10080463" y="5254658"/>
            <a:ext cx="444353" cy="419333"/>
            <a:chOff x="1736615" y="495870"/>
            <a:chExt cx="570390" cy="538273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193" name="Google Shape;620;p19">
              <a:extLst>
                <a:ext uri="{FF2B5EF4-FFF2-40B4-BE49-F238E27FC236}">
                  <a16:creationId xmlns:a16="http://schemas.microsoft.com/office/drawing/2014/main" id="{3450670D-8B48-6243-BDC5-EB5EBFEC01A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95" name="TextBox 194">
              <a:extLst>
                <a:ext uri="{FF2B5EF4-FFF2-40B4-BE49-F238E27FC236}">
                  <a16:creationId xmlns:a16="http://schemas.microsoft.com/office/drawing/2014/main" id="{8E7A28C5-62C2-B44D-8995-E4BE5BCF25F1}"/>
                </a:ext>
              </a:extLst>
            </p:cNvPr>
            <p:cNvSpPr txBox="1"/>
            <p:nvPr/>
          </p:nvSpPr>
          <p:spPr>
            <a:xfrm>
              <a:off x="1736615" y="564950"/>
              <a:ext cx="570390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0.3</a:t>
              </a:r>
            </a:p>
          </p:txBody>
        </p:sp>
      </p:grpSp>
      <p:sp>
        <p:nvSpPr>
          <p:cNvPr id="196" name="Rectangle 195">
            <a:extLst>
              <a:ext uri="{FF2B5EF4-FFF2-40B4-BE49-F238E27FC236}">
                <a16:creationId xmlns:a16="http://schemas.microsoft.com/office/drawing/2014/main" id="{3E74DF2D-9F71-0D44-BD81-715BEED5FA93}"/>
              </a:ext>
            </a:extLst>
          </p:cNvPr>
          <p:cNvSpPr/>
          <p:nvPr/>
        </p:nvSpPr>
        <p:spPr>
          <a:xfrm>
            <a:off x="10425056" y="191893"/>
            <a:ext cx="164767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latin typeface="Times" pitchFamily="2" charset="0"/>
                <a:cs typeface="Consolas" panose="020B0609020204030204" pitchFamily="49" charset="0"/>
              </a:rPr>
              <a:t>Matrix profile</a:t>
            </a:r>
            <a:endParaRPr lang="en-GB" sz="2000" dirty="0"/>
          </a:p>
        </p:txBody>
      </p:sp>
      <p:grpSp>
        <p:nvGrpSpPr>
          <p:cNvPr id="199" name="Google Shape;804;p40">
            <a:extLst>
              <a:ext uri="{FF2B5EF4-FFF2-40B4-BE49-F238E27FC236}">
                <a16:creationId xmlns:a16="http://schemas.microsoft.com/office/drawing/2014/main" id="{88C9CCD7-B5D3-F445-B590-7E31A2E77EE7}"/>
              </a:ext>
            </a:extLst>
          </p:cNvPr>
          <p:cNvGrpSpPr/>
          <p:nvPr/>
        </p:nvGrpSpPr>
        <p:grpSpPr>
          <a:xfrm rot="19966162">
            <a:off x="10679378" y="748826"/>
            <a:ext cx="782148" cy="399197"/>
            <a:chOff x="2467225" y="2500013"/>
            <a:chExt cx="261325" cy="96525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200" name="Google Shape;805;p40">
              <a:extLst>
                <a:ext uri="{FF2B5EF4-FFF2-40B4-BE49-F238E27FC236}">
                  <a16:creationId xmlns:a16="http://schemas.microsoft.com/office/drawing/2014/main" id="{173A4CBF-54F1-2147-975E-E39296E40A65}"/>
                </a:ext>
              </a:extLst>
            </p:cNvPr>
            <p:cNvSpPr/>
            <p:nvPr/>
          </p:nvSpPr>
          <p:spPr>
            <a:xfrm>
              <a:off x="2467225" y="2500638"/>
              <a:ext cx="261325" cy="69575"/>
            </a:xfrm>
            <a:custGeom>
              <a:avLst/>
              <a:gdLst/>
              <a:ahLst/>
              <a:cxnLst/>
              <a:rect l="l" t="t" r="r" b="b"/>
              <a:pathLst>
                <a:path w="10453" h="2783" extrusionOk="0">
                  <a:moveTo>
                    <a:pt x="10402" y="1"/>
                  </a:moveTo>
                  <a:cubicBezTo>
                    <a:pt x="10377" y="1"/>
                    <a:pt x="10352" y="26"/>
                    <a:pt x="10352" y="76"/>
                  </a:cubicBezTo>
                  <a:cubicBezTo>
                    <a:pt x="10226" y="76"/>
                    <a:pt x="7094" y="1956"/>
                    <a:pt x="101" y="2482"/>
                  </a:cubicBezTo>
                  <a:cubicBezTo>
                    <a:pt x="1" y="2582"/>
                    <a:pt x="1" y="2582"/>
                    <a:pt x="1" y="2683"/>
                  </a:cubicBezTo>
                  <a:cubicBezTo>
                    <a:pt x="1" y="2683"/>
                    <a:pt x="1" y="2783"/>
                    <a:pt x="101" y="2783"/>
                  </a:cubicBezTo>
                  <a:cubicBezTo>
                    <a:pt x="7219" y="2156"/>
                    <a:pt x="10352" y="277"/>
                    <a:pt x="10452" y="176"/>
                  </a:cubicBezTo>
                  <a:lnTo>
                    <a:pt x="10452" y="76"/>
                  </a:lnTo>
                  <a:cubicBezTo>
                    <a:pt x="10452" y="26"/>
                    <a:pt x="10427" y="1"/>
                    <a:pt x="1040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4" name="Google Shape;806;p40">
              <a:extLst>
                <a:ext uri="{FF2B5EF4-FFF2-40B4-BE49-F238E27FC236}">
                  <a16:creationId xmlns:a16="http://schemas.microsoft.com/office/drawing/2014/main" id="{02EACE00-94EE-8C49-9A80-F6E436775C4B}"/>
                </a:ext>
              </a:extLst>
            </p:cNvPr>
            <p:cNvSpPr/>
            <p:nvPr/>
          </p:nvSpPr>
          <p:spPr>
            <a:xfrm>
              <a:off x="2467225" y="2500013"/>
              <a:ext cx="117825" cy="96525"/>
            </a:xfrm>
            <a:custGeom>
              <a:avLst/>
              <a:gdLst/>
              <a:ahLst/>
              <a:cxnLst/>
              <a:rect l="l" t="t" r="r" b="b"/>
              <a:pathLst>
                <a:path w="4713" h="3861" extrusionOk="0">
                  <a:moveTo>
                    <a:pt x="3134" y="1"/>
                  </a:moveTo>
                  <a:cubicBezTo>
                    <a:pt x="3134" y="1"/>
                    <a:pt x="1881" y="1780"/>
                    <a:pt x="1" y="2607"/>
                  </a:cubicBezTo>
                  <a:lnTo>
                    <a:pt x="1" y="2808"/>
                  </a:lnTo>
                  <a:cubicBezTo>
                    <a:pt x="1580" y="3660"/>
                    <a:pt x="3033" y="3860"/>
                    <a:pt x="3861" y="3860"/>
                  </a:cubicBezTo>
                  <a:cubicBezTo>
                    <a:pt x="4287" y="3860"/>
                    <a:pt x="4587" y="3760"/>
                    <a:pt x="4587" y="3760"/>
                  </a:cubicBezTo>
                  <a:cubicBezTo>
                    <a:pt x="4713" y="3760"/>
                    <a:pt x="4713" y="3760"/>
                    <a:pt x="4713" y="3660"/>
                  </a:cubicBezTo>
                  <a:lnTo>
                    <a:pt x="4587" y="3560"/>
                  </a:lnTo>
                  <a:cubicBezTo>
                    <a:pt x="4553" y="3560"/>
                    <a:pt x="4298" y="3595"/>
                    <a:pt x="3889" y="3595"/>
                  </a:cubicBezTo>
                  <a:cubicBezTo>
                    <a:pt x="3106" y="3595"/>
                    <a:pt x="1760" y="3465"/>
                    <a:pt x="327" y="2708"/>
                  </a:cubicBezTo>
                  <a:cubicBezTo>
                    <a:pt x="2081" y="1881"/>
                    <a:pt x="3234" y="201"/>
                    <a:pt x="3334" y="101"/>
                  </a:cubicBezTo>
                  <a:cubicBezTo>
                    <a:pt x="3334" y="101"/>
                    <a:pt x="3334" y="1"/>
                    <a:pt x="323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210" name="Google Shape;804;p40">
            <a:extLst>
              <a:ext uri="{FF2B5EF4-FFF2-40B4-BE49-F238E27FC236}">
                <a16:creationId xmlns:a16="http://schemas.microsoft.com/office/drawing/2014/main" id="{25278909-45C5-AF40-8E02-6C8ED657DAE2}"/>
              </a:ext>
            </a:extLst>
          </p:cNvPr>
          <p:cNvGrpSpPr/>
          <p:nvPr/>
        </p:nvGrpSpPr>
        <p:grpSpPr>
          <a:xfrm rot="19966162">
            <a:off x="9371740" y="5803852"/>
            <a:ext cx="782148" cy="399197"/>
            <a:chOff x="2467225" y="2500013"/>
            <a:chExt cx="261325" cy="96525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211" name="Google Shape;805;p40">
              <a:extLst>
                <a:ext uri="{FF2B5EF4-FFF2-40B4-BE49-F238E27FC236}">
                  <a16:creationId xmlns:a16="http://schemas.microsoft.com/office/drawing/2014/main" id="{04CCBC1F-E9A8-8F40-BE2D-7EF3933B1630}"/>
                </a:ext>
              </a:extLst>
            </p:cNvPr>
            <p:cNvSpPr/>
            <p:nvPr/>
          </p:nvSpPr>
          <p:spPr>
            <a:xfrm>
              <a:off x="2467225" y="2500638"/>
              <a:ext cx="261325" cy="69575"/>
            </a:xfrm>
            <a:custGeom>
              <a:avLst/>
              <a:gdLst/>
              <a:ahLst/>
              <a:cxnLst/>
              <a:rect l="l" t="t" r="r" b="b"/>
              <a:pathLst>
                <a:path w="10453" h="2783" extrusionOk="0">
                  <a:moveTo>
                    <a:pt x="10402" y="1"/>
                  </a:moveTo>
                  <a:cubicBezTo>
                    <a:pt x="10377" y="1"/>
                    <a:pt x="10352" y="26"/>
                    <a:pt x="10352" y="76"/>
                  </a:cubicBezTo>
                  <a:cubicBezTo>
                    <a:pt x="10226" y="76"/>
                    <a:pt x="7094" y="1956"/>
                    <a:pt x="101" y="2482"/>
                  </a:cubicBezTo>
                  <a:cubicBezTo>
                    <a:pt x="1" y="2582"/>
                    <a:pt x="1" y="2582"/>
                    <a:pt x="1" y="2683"/>
                  </a:cubicBezTo>
                  <a:cubicBezTo>
                    <a:pt x="1" y="2683"/>
                    <a:pt x="1" y="2783"/>
                    <a:pt x="101" y="2783"/>
                  </a:cubicBezTo>
                  <a:cubicBezTo>
                    <a:pt x="7219" y="2156"/>
                    <a:pt x="10352" y="277"/>
                    <a:pt x="10452" y="176"/>
                  </a:cubicBezTo>
                  <a:lnTo>
                    <a:pt x="10452" y="76"/>
                  </a:lnTo>
                  <a:cubicBezTo>
                    <a:pt x="10452" y="26"/>
                    <a:pt x="10427" y="1"/>
                    <a:pt x="1040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2" name="Google Shape;806;p40">
              <a:extLst>
                <a:ext uri="{FF2B5EF4-FFF2-40B4-BE49-F238E27FC236}">
                  <a16:creationId xmlns:a16="http://schemas.microsoft.com/office/drawing/2014/main" id="{9DD73ECE-D258-FC49-A789-0A59C363E673}"/>
                </a:ext>
              </a:extLst>
            </p:cNvPr>
            <p:cNvSpPr/>
            <p:nvPr/>
          </p:nvSpPr>
          <p:spPr>
            <a:xfrm>
              <a:off x="2467225" y="2500013"/>
              <a:ext cx="117825" cy="96525"/>
            </a:xfrm>
            <a:custGeom>
              <a:avLst/>
              <a:gdLst/>
              <a:ahLst/>
              <a:cxnLst/>
              <a:rect l="l" t="t" r="r" b="b"/>
              <a:pathLst>
                <a:path w="4713" h="3861" extrusionOk="0">
                  <a:moveTo>
                    <a:pt x="3134" y="1"/>
                  </a:moveTo>
                  <a:cubicBezTo>
                    <a:pt x="3134" y="1"/>
                    <a:pt x="1881" y="1780"/>
                    <a:pt x="1" y="2607"/>
                  </a:cubicBezTo>
                  <a:lnTo>
                    <a:pt x="1" y="2808"/>
                  </a:lnTo>
                  <a:cubicBezTo>
                    <a:pt x="1580" y="3660"/>
                    <a:pt x="3033" y="3860"/>
                    <a:pt x="3861" y="3860"/>
                  </a:cubicBezTo>
                  <a:cubicBezTo>
                    <a:pt x="4287" y="3860"/>
                    <a:pt x="4587" y="3760"/>
                    <a:pt x="4587" y="3760"/>
                  </a:cubicBezTo>
                  <a:cubicBezTo>
                    <a:pt x="4713" y="3760"/>
                    <a:pt x="4713" y="3760"/>
                    <a:pt x="4713" y="3660"/>
                  </a:cubicBezTo>
                  <a:lnTo>
                    <a:pt x="4587" y="3560"/>
                  </a:lnTo>
                  <a:cubicBezTo>
                    <a:pt x="4553" y="3560"/>
                    <a:pt x="4298" y="3595"/>
                    <a:pt x="3889" y="3595"/>
                  </a:cubicBezTo>
                  <a:cubicBezTo>
                    <a:pt x="3106" y="3595"/>
                    <a:pt x="1760" y="3465"/>
                    <a:pt x="327" y="2708"/>
                  </a:cubicBezTo>
                  <a:cubicBezTo>
                    <a:pt x="2081" y="1881"/>
                    <a:pt x="3234" y="201"/>
                    <a:pt x="3334" y="101"/>
                  </a:cubicBezTo>
                  <a:cubicBezTo>
                    <a:pt x="3334" y="101"/>
                    <a:pt x="3334" y="1"/>
                    <a:pt x="323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571E7987-75B2-7249-8A94-4CFF511B1C28}"/>
              </a:ext>
            </a:extLst>
          </p:cNvPr>
          <p:cNvGrpSpPr/>
          <p:nvPr/>
        </p:nvGrpSpPr>
        <p:grpSpPr>
          <a:xfrm>
            <a:off x="10077720" y="5758863"/>
            <a:ext cx="444353" cy="419333"/>
            <a:chOff x="1736615" y="495870"/>
            <a:chExt cx="570390" cy="538273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126" name="Google Shape;620;p19">
              <a:extLst>
                <a:ext uri="{FF2B5EF4-FFF2-40B4-BE49-F238E27FC236}">
                  <a16:creationId xmlns:a16="http://schemas.microsoft.com/office/drawing/2014/main" id="{D626FD27-7709-BE47-A7D8-0171C13C1BF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2673" y="495870"/>
              <a:ext cx="538273" cy="538273"/>
            </a:xfrm>
            <a:prstGeom prst="roundRect">
              <a:avLst>
                <a:gd name="adj" fmla="val 31182"/>
              </a:avLst>
            </a:pr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435D61DE-A25D-3D43-A648-917AB44536F0}"/>
                </a:ext>
              </a:extLst>
            </p:cNvPr>
            <p:cNvSpPr txBox="1"/>
            <p:nvPr/>
          </p:nvSpPr>
          <p:spPr>
            <a:xfrm>
              <a:off x="1736615" y="564950"/>
              <a:ext cx="570390" cy="434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0.6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169420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4" name="Group 213">
            <a:extLst>
              <a:ext uri="{FF2B5EF4-FFF2-40B4-BE49-F238E27FC236}">
                <a16:creationId xmlns:a16="http://schemas.microsoft.com/office/drawing/2014/main" id="{103A0D33-5C0D-5A43-ABAB-675E2AC56F8F}"/>
              </a:ext>
            </a:extLst>
          </p:cNvPr>
          <p:cNvGrpSpPr/>
          <p:nvPr/>
        </p:nvGrpSpPr>
        <p:grpSpPr>
          <a:xfrm>
            <a:off x="2392020" y="598259"/>
            <a:ext cx="6725690" cy="3067817"/>
            <a:chOff x="1389254" y="2088018"/>
            <a:chExt cx="8633365" cy="3937973"/>
          </a:xfrm>
        </p:grpSpPr>
        <p:grpSp>
          <p:nvGrpSpPr>
            <p:cNvPr id="204" name="Group 203">
              <a:extLst>
                <a:ext uri="{FF2B5EF4-FFF2-40B4-BE49-F238E27FC236}">
                  <a16:creationId xmlns:a16="http://schemas.microsoft.com/office/drawing/2014/main" id="{567C3002-F4F1-844C-9C83-70810C6C3BC9}"/>
                </a:ext>
              </a:extLst>
            </p:cNvPr>
            <p:cNvGrpSpPr/>
            <p:nvPr/>
          </p:nvGrpSpPr>
          <p:grpSpPr>
            <a:xfrm>
              <a:off x="1958620" y="2287309"/>
              <a:ext cx="8063999" cy="3548149"/>
              <a:chOff x="1993344" y="2345182"/>
              <a:chExt cx="8063999" cy="3548149"/>
            </a:xfrm>
          </p:grpSpPr>
          <p:cxnSp>
            <p:nvCxnSpPr>
              <p:cNvPr id="23" name="Google Shape;3434;p41">
                <a:extLst>
                  <a:ext uri="{FF2B5EF4-FFF2-40B4-BE49-F238E27FC236}">
                    <a16:creationId xmlns:a16="http://schemas.microsoft.com/office/drawing/2014/main" id="{D0AC1D91-28E8-8E48-A698-3F5DCAB1900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93344" y="3349014"/>
                <a:ext cx="8063999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4" name="Google Shape;3435;p41">
                <a:extLst>
                  <a:ext uri="{FF2B5EF4-FFF2-40B4-BE49-F238E27FC236}">
                    <a16:creationId xmlns:a16="http://schemas.microsoft.com/office/drawing/2014/main" id="{9076F562-3C63-C848-9BBC-217C6D9D7B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93344" y="3850930"/>
                <a:ext cx="8063999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" name="Google Shape;3436;p41">
                <a:extLst>
                  <a:ext uri="{FF2B5EF4-FFF2-40B4-BE49-F238E27FC236}">
                    <a16:creationId xmlns:a16="http://schemas.microsoft.com/office/drawing/2014/main" id="{8A48C1FD-FE41-D648-B003-50B240A705A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93344" y="4352846"/>
                <a:ext cx="8063999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" name="Google Shape;3437;p41">
                <a:extLst>
                  <a:ext uri="{FF2B5EF4-FFF2-40B4-BE49-F238E27FC236}">
                    <a16:creationId xmlns:a16="http://schemas.microsoft.com/office/drawing/2014/main" id="{67349A01-BA13-8A42-902A-F58704A6F29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93344" y="4854762"/>
                <a:ext cx="8063999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" name="Google Shape;3438;p41">
                <a:extLst>
                  <a:ext uri="{FF2B5EF4-FFF2-40B4-BE49-F238E27FC236}">
                    <a16:creationId xmlns:a16="http://schemas.microsoft.com/office/drawing/2014/main" id="{01F99FC3-AC66-3346-B9D4-64CBE2D442C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93344" y="5356678"/>
                <a:ext cx="8063999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8" name="Google Shape;3439;p41">
                <a:extLst>
                  <a:ext uri="{FF2B5EF4-FFF2-40B4-BE49-F238E27FC236}">
                    <a16:creationId xmlns:a16="http://schemas.microsoft.com/office/drawing/2014/main" id="{2A9FED70-7842-1E45-8BE3-E3331FE8108D}"/>
                  </a:ext>
                </a:extLst>
              </p:cNvPr>
              <p:cNvSpPr/>
              <p:nvPr/>
            </p:nvSpPr>
            <p:spPr>
              <a:xfrm>
                <a:off x="1993344" y="5858595"/>
                <a:ext cx="8063999" cy="34736"/>
              </a:xfrm>
              <a:custGeom>
                <a:avLst/>
                <a:gdLst/>
                <a:ahLst/>
                <a:cxnLst/>
                <a:rect l="l" t="t" r="r" b="b"/>
                <a:pathLst>
                  <a:path w="117796" h="638" extrusionOk="0">
                    <a:moveTo>
                      <a:pt x="319" y="1"/>
                    </a:moveTo>
                    <a:cubicBezTo>
                      <a:pt x="142" y="1"/>
                      <a:pt x="1" y="142"/>
                      <a:pt x="1" y="319"/>
                    </a:cubicBezTo>
                    <a:cubicBezTo>
                      <a:pt x="1" y="496"/>
                      <a:pt x="142" y="637"/>
                      <a:pt x="319" y="637"/>
                    </a:cubicBezTo>
                    <a:lnTo>
                      <a:pt x="117477" y="637"/>
                    </a:lnTo>
                    <a:cubicBezTo>
                      <a:pt x="117654" y="637"/>
                      <a:pt x="117796" y="496"/>
                      <a:pt x="117796" y="319"/>
                    </a:cubicBezTo>
                    <a:cubicBezTo>
                      <a:pt x="117796" y="142"/>
                      <a:pt x="117654" y="1"/>
                      <a:pt x="117477" y="1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cxnSp>
            <p:nvCxnSpPr>
              <p:cNvPr id="137" name="Google Shape;3434;p41">
                <a:extLst>
                  <a:ext uri="{FF2B5EF4-FFF2-40B4-BE49-F238E27FC236}">
                    <a16:creationId xmlns:a16="http://schemas.microsoft.com/office/drawing/2014/main" id="{FC38A1BB-38E9-D94B-A184-95FF7FA794C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93344" y="2847098"/>
                <a:ext cx="8063999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8" name="Google Shape;3434;p41">
                <a:extLst>
                  <a:ext uri="{FF2B5EF4-FFF2-40B4-BE49-F238E27FC236}">
                    <a16:creationId xmlns:a16="http://schemas.microsoft.com/office/drawing/2014/main" id="{FA76B373-0E07-E34A-BBBC-FB7A7ED1B2D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93344" y="2345182"/>
                <a:ext cx="8063999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13" name="Group 212">
              <a:extLst>
                <a:ext uri="{FF2B5EF4-FFF2-40B4-BE49-F238E27FC236}">
                  <a16:creationId xmlns:a16="http://schemas.microsoft.com/office/drawing/2014/main" id="{26EBD7A6-BF8A-3E48-BD0F-79782525D77F}"/>
                </a:ext>
              </a:extLst>
            </p:cNvPr>
            <p:cNvGrpSpPr/>
            <p:nvPr/>
          </p:nvGrpSpPr>
          <p:grpSpPr>
            <a:xfrm>
              <a:off x="1389254" y="2088018"/>
              <a:ext cx="504542" cy="3937973"/>
              <a:chOff x="1389254" y="2088018"/>
              <a:chExt cx="504542" cy="3937973"/>
            </a:xfrm>
          </p:grpSpPr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FAD0E36A-FA00-E947-87A8-6A367C9A6E8D}"/>
                  </a:ext>
                </a:extLst>
              </p:cNvPr>
              <p:cNvSpPr txBox="1"/>
              <p:nvPr/>
            </p:nvSpPr>
            <p:spPr>
              <a:xfrm>
                <a:off x="1456128" y="5093075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2</a:t>
                </a:r>
              </a:p>
            </p:txBody>
          </p:sp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FF7B8EBC-498E-E249-BF2C-6B5AE45AE955}"/>
                  </a:ext>
                </a:extLst>
              </p:cNvPr>
              <p:cNvSpPr txBox="1"/>
              <p:nvPr/>
            </p:nvSpPr>
            <p:spPr>
              <a:xfrm>
                <a:off x="1389254" y="3084197"/>
                <a:ext cx="504542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10</a:t>
                </a:r>
              </a:p>
            </p:txBody>
          </p:sp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1DED865C-7AA3-9E4C-BB01-FC42B0A0989B}"/>
                  </a:ext>
                </a:extLst>
              </p:cNvPr>
              <p:cNvSpPr txBox="1"/>
              <p:nvPr/>
            </p:nvSpPr>
            <p:spPr>
              <a:xfrm>
                <a:off x="1456127" y="3598413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8</a:t>
                </a:r>
              </a:p>
            </p:txBody>
          </p:sp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CD772369-DC74-C94E-8523-3FE7547AF177}"/>
                  </a:ext>
                </a:extLst>
              </p:cNvPr>
              <p:cNvSpPr txBox="1"/>
              <p:nvPr/>
            </p:nvSpPr>
            <p:spPr>
              <a:xfrm>
                <a:off x="1456127" y="4098645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6</a:t>
                </a:r>
              </a:p>
            </p:txBody>
          </p:sp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AFFDF699-4046-8B40-83C9-B02FB025330E}"/>
                  </a:ext>
                </a:extLst>
              </p:cNvPr>
              <p:cNvSpPr txBox="1"/>
              <p:nvPr/>
            </p:nvSpPr>
            <p:spPr>
              <a:xfrm>
                <a:off x="1456127" y="459284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4</a:t>
                </a:r>
              </a:p>
            </p:txBody>
          </p:sp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2D451BA1-3882-F143-991B-C496616AC650}"/>
                  </a:ext>
                </a:extLst>
              </p:cNvPr>
              <p:cNvSpPr txBox="1"/>
              <p:nvPr/>
            </p:nvSpPr>
            <p:spPr>
              <a:xfrm>
                <a:off x="1389254" y="2588250"/>
                <a:ext cx="504542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12</a:t>
                </a:r>
              </a:p>
            </p:txBody>
          </p:sp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CC9A6292-10BE-5C41-B055-B3DFB8F2A26C}"/>
                  </a:ext>
                </a:extLst>
              </p:cNvPr>
              <p:cNvSpPr txBox="1"/>
              <p:nvPr/>
            </p:nvSpPr>
            <p:spPr>
              <a:xfrm>
                <a:off x="1389254" y="2088018"/>
                <a:ext cx="504542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14</a:t>
                </a:r>
              </a:p>
            </p:txBody>
          </p:sp>
          <p:sp>
            <p:nvSpPr>
              <p:cNvPr id="212" name="TextBox 211">
                <a:extLst>
                  <a:ext uri="{FF2B5EF4-FFF2-40B4-BE49-F238E27FC236}">
                    <a16:creationId xmlns:a16="http://schemas.microsoft.com/office/drawing/2014/main" id="{03925BB5-D887-6841-9397-77CC361EFAB4}"/>
                  </a:ext>
                </a:extLst>
              </p:cNvPr>
              <p:cNvSpPr txBox="1"/>
              <p:nvPr/>
            </p:nvSpPr>
            <p:spPr>
              <a:xfrm>
                <a:off x="1456126" y="5591409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0</a:t>
                </a:r>
              </a:p>
            </p:txBody>
          </p:sp>
        </p:grpSp>
      </p:grpSp>
      <p:sp>
        <p:nvSpPr>
          <p:cNvPr id="35" name="Google Shape;3469;p41">
            <a:extLst>
              <a:ext uri="{FF2B5EF4-FFF2-40B4-BE49-F238E27FC236}">
                <a16:creationId xmlns:a16="http://schemas.microsoft.com/office/drawing/2014/main" id="{61C0444E-9E10-B248-8DFE-8039CBF0FD2D}"/>
              </a:ext>
            </a:extLst>
          </p:cNvPr>
          <p:cNvSpPr/>
          <p:nvPr/>
        </p:nvSpPr>
        <p:spPr>
          <a:xfrm>
            <a:off x="8019439" y="1870240"/>
            <a:ext cx="13529" cy="13572"/>
          </a:xfrm>
          <a:custGeom>
            <a:avLst/>
            <a:gdLst/>
            <a:ahLst/>
            <a:cxnLst/>
            <a:rect l="l" t="t" r="r" b="b"/>
            <a:pathLst>
              <a:path w="319" h="320" extrusionOk="0">
                <a:moveTo>
                  <a:pt x="0" y="1"/>
                </a:moveTo>
                <a:lnTo>
                  <a:pt x="0" y="319"/>
                </a:lnTo>
                <a:lnTo>
                  <a:pt x="319" y="319"/>
                </a:lnTo>
                <a:lnTo>
                  <a:pt x="319" y="1"/>
                </a:lnTo>
                <a:close/>
              </a:path>
            </a:pathLst>
          </a:custGeom>
          <a:solidFill>
            <a:srgbClr val="D5D5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6" name="Google Shape;3470;p41">
            <a:extLst>
              <a:ext uri="{FF2B5EF4-FFF2-40B4-BE49-F238E27FC236}">
                <a16:creationId xmlns:a16="http://schemas.microsoft.com/office/drawing/2014/main" id="{A4C7C994-4DCD-AA42-A2F0-1007E6354C1A}"/>
              </a:ext>
            </a:extLst>
          </p:cNvPr>
          <p:cNvSpPr/>
          <p:nvPr/>
        </p:nvSpPr>
        <p:spPr>
          <a:xfrm>
            <a:off x="7221277" y="3089994"/>
            <a:ext cx="13529" cy="13572"/>
          </a:xfrm>
          <a:custGeom>
            <a:avLst/>
            <a:gdLst/>
            <a:ahLst/>
            <a:cxnLst/>
            <a:rect l="l" t="t" r="r" b="b"/>
            <a:pathLst>
              <a:path w="319" h="320" extrusionOk="0">
                <a:moveTo>
                  <a:pt x="0" y="1"/>
                </a:moveTo>
                <a:lnTo>
                  <a:pt x="0" y="319"/>
                </a:lnTo>
                <a:lnTo>
                  <a:pt x="319" y="319"/>
                </a:lnTo>
                <a:lnTo>
                  <a:pt x="319" y="1"/>
                </a:lnTo>
                <a:close/>
              </a:path>
            </a:pathLst>
          </a:custGeom>
          <a:solidFill>
            <a:srgbClr val="D5D5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7" name="Google Shape;3471;p41">
            <a:extLst>
              <a:ext uri="{FF2B5EF4-FFF2-40B4-BE49-F238E27FC236}">
                <a16:creationId xmlns:a16="http://schemas.microsoft.com/office/drawing/2014/main" id="{311520D6-97B7-5343-B2BA-4696ADB2308D}"/>
              </a:ext>
            </a:extLst>
          </p:cNvPr>
          <p:cNvSpPr/>
          <p:nvPr/>
        </p:nvSpPr>
        <p:spPr>
          <a:xfrm>
            <a:off x="6424601" y="1463670"/>
            <a:ext cx="13572" cy="13572"/>
          </a:xfrm>
          <a:custGeom>
            <a:avLst/>
            <a:gdLst/>
            <a:ahLst/>
            <a:cxnLst/>
            <a:rect l="l" t="t" r="r" b="b"/>
            <a:pathLst>
              <a:path w="320" h="320" extrusionOk="0">
                <a:moveTo>
                  <a:pt x="1" y="1"/>
                </a:moveTo>
                <a:lnTo>
                  <a:pt x="1" y="319"/>
                </a:lnTo>
                <a:lnTo>
                  <a:pt x="319" y="319"/>
                </a:lnTo>
                <a:lnTo>
                  <a:pt x="319" y="1"/>
                </a:lnTo>
                <a:close/>
              </a:path>
            </a:pathLst>
          </a:custGeom>
          <a:solidFill>
            <a:srgbClr val="D5D5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8" name="Google Shape;3472;p41">
            <a:extLst>
              <a:ext uri="{FF2B5EF4-FFF2-40B4-BE49-F238E27FC236}">
                <a16:creationId xmlns:a16="http://schemas.microsoft.com/office/drawing/2014/main" id="{1212A226-46EF-F347-A473-5637E68AFFFC}"/>
              </a:ext>
            </a:extLst>
          </p:cNvPr>
          <p:cNvSpPr/>
          <p:nvPr/>
        </p:nvSpPr>
        <p:spPr>
          <a:xfrm>
            <a:off x="5228907" y="1870240"/>
            <a:ext cx="13529" cy="13572"/>
          </a:xfrm>
          <a:custGeom>
            <a:avLst/>
            <a:gdLst/>
            <a:ahLst/>
            <a:cxnLst/>
            <a:rect l="l" t="t" r="r" b="b"/>
            <a:pathLst>
              <a:path w="319" h="320" extrusionOk="0">
                <a:moveTo>
                  <a:pt x="0" y="1"/>
                </a:moveTo>
                <a:lnTo>
                  <a:pt x="0" y="319"/>
                </a:lnTo>
                <a:lnTo>
                  <a:pt x="318" y="319"/>
                </a:lnTo>
                <a:lnTo>
                  <a:pt x="318" y="1"/>
                </a:lnTo>
                <a:close/>
              </a:path>
            </a:pathLst>
          </a:custGeom>
          <a:solidFill>
            <a:srgbClr val="D5D5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9" name="Google Shape;3473;p41">
            <a:extLst>
              <a:ext uri="{FF2B5EF4-FFF2-40B4-BE49-F238E27FC236}">
                <a16:creationId xmlns:a16="http://schemas.microsoft.com/office/drawing/2014/main" id="{EBED8736-3FEB-3848-A2D1-18D70D5A03AD}"/>
              </a:ext>
            </a:extLst>
          </p:cNvPr>
          <p:cNvSpPr/>
          <p:nvPr/>
        </p:nvSpPr>
        <p:spPr>
          <a:xfrm>
            <a:off x="4432231" y="2683423"/>
            <a:ext cx="13529" cy="13529"/>
          </a:xfrm>
          <a:custGeom>
            <a:avLst/>
            <a:gdLst/>
            <a:ahLst/>
            <a:cxnLst/>
            <a:rect l="l" t="t" r="r" b="b"/>
            <a:pathLst>
              <a:path w="319" h="319" extrusionOk="0">
                <a:moveTo>
                  <a:pt x="1" y="1"/>
                </a:moveTo>
                <a:lnTo>
                  <a:pt x="1" y="319"/>
                </a:lnTo>
                <a:lnTo>
                  <a:pt x="319" y="319"/>
                </a:lnTo>
                <a:lnTo>
                  <a:pt x="319" y="1"/>
                </a:lnTo>
                <a:close/>
              </a:path>
            </a:pathLst>
          </a:custGeom>
          <a:solidFill>
            <a:srgbClr val="D5D5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cxnSp>
        <p:nvCxnSpPr>
          <p:cNvPr id="41" name="Google Shape;3508;p41">
            <a:extLst>
              <a:ext uri="{FF2B5EF4-FFF2-40B4-BE49-F238E27FC236}">
                <a16:creationId xmlns:a16="http://schemas.microsoft.com/office/drawing/2014/main" id="{8E617C2B-305A-1948-8ADE-60FBBCEA2B3A}"/>
              </a:ext>
            </a:extLst>
          </p:cNvPr>
          <p:cNvCxnSpPr>
            <a:cxnSpLocks/>
          </p:cNvCxnSpPr>
          <p:nvPr/>
        </p:nvCxnSpPr>
        <p:spPr>
          <a:xfrm flipV="1">
            <a:off x="3495527" y="3340163"/>
            <a:ext cx="198097" cy="98536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2" name="Google Shape;3509;p41">
            <a:extLst>
              <a:ext uri="{FF2B5EF4-FFF2-40B4-BE49-F238E27FC236}">
                <a16:creationId xmlns:a16="http://schemas.microsoft.com/office/drawing/2014/main" id="{B30AB4C3-65B0-6C43-AEED-EC13EBD66E3A}"/>
              </a:ext>
            </a:extLst>
          </p:cNvPr>
          <p:cNvCxnSpPr>
            <a:cxnSpLocks/>
          </p:cNvCxnSpPr>
          <p:nvPr/>
        </p:nvCxnSpPr>
        <p:spPr>
          <a:xfrm flipV="1">
            <a:off x="3938637" y="3021950"/>
            <a:ext cx="213947" cy="184038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" name="Google Shape;3510;p41">
            <a:extLst>
              <a:ext uri="{FF2B5EF4-FFF2-40B4-BE49-F238E27FC236}">
                <a16:creationId xmlns:a16="http://schemas.microsoft.com/office/drawing/2014/main" id="{811362C8-904C-DD47-831F-CADA79EE0F65}"/>
              </a:ext>
            </a:extLst>
          </p:cNvPr>
          <p:cNvCxnSpPr>
            <a:cxnSpLocks/>
          </p:cNvCxnSpPr>
          <p:nvPr/>
        </p:nvCxnSpPr>
        <p:spPr>
          <a:xfrm>
            <a:off x="4381049" y="2981548"/>
            <a:ext cx="181829" cy="67638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" name="Google Shape;3511;p41">
            <a:extLst>
              <a:ext uri="{FF2B5EF4-FFF2-40B4-BE49-F238E27FC236}">
                <a16:creationId xmlns:a16="http://schemas.microsoft.com/office/drawing/2014/main" id="{103328D5-3C28-E348-AA42-32DC121034E6}"/>
              </a:ext>
            </a:extLst>
          </p:cNvPr>
          <p:cNvCxnSpPr>
            <a:cxnSpLocks/>
          </p:cNvCxnSpPr>
          <p:nvPr/>
        </p:nvCxnSpPr>
        <p:spPr>
          <a:xfrm flipV="1">
            <a:off x="4752511" y="1883812"/>
            <a:ext cx="351458" cy="1083962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" name="Google Shape;3512;p41">
            <a:extLst>
              <a:ext uri="{FF2B5EF4-FFF2-40B4-BE49-F238E27FC236}">
                <a16:creationId xmlns:a16="http://schemas.microsoft.com/office/drawing/2014/main" id="{05BBF7E5-1688-944F-A230-F0E5B9A47AC3}"/>
              </a:ext>
            </a:extLst>
          </p:cNvPr>
          <p:cNvCxnSpPr>
            <a:cxnSpLocks/>
          </p:cNvCxnSpPr>
          <p:nvPr/>
        </p:nvCxnSpPr>
        <p:spPr>
          <a:xfrm>
            <a:off x="5244895" y="1883812"/>
            <a:ext cx="275390" cy="130019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" name="Google Shape;3513;p41">
            <a:extLst>
              <a:ext uri="{FF2B5EF4-FFF2-40B4-BE49-F238E27FC236}">
                <a16:creationId xmlns:a16="http://schemas.microsoft.com/office/drawing/2014/main" id="{DE0B5BB5-1F71-A743-BF2D-569945350D2C}"/>
              </a:ext>
            </a:extLst>
          </p:cNvPr>
          <p:cNvCxnSpPr>
            <a:cxnSpLocks/>
          </p:cNvCxnSpPr>
          <p:nvPr/>
        </p:nvCxnSpPr>
        <p:spPr>
          <a:xfrm flipV="1">
            <a:off x="5653869" y="878138"/>
            <a:ext cx="371652" cy="2305867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9" name="Google Shape;3513;p41">
            <a:extLst>
              <a:ext uri="{FF2B5EF4-FFF2-40B4-BE49-F238E27FC236}">
                <a16:creationId xmlns:a16="http://schemas.microsoft.com/office/drawing/2014/main" id="{57271D9B-CCC4-CF47-8AA9-F7DB37F837D0}"/>
              </a:ext>
            </a:extLst>
          </p:cNvPr>
          <p:cNvCxnSpPr>
            <a:cxnSpLocks/>
          </p:cNvCxnSpPr>
          <p:nvPr/>
        </p:nvCxnSpPr>
        <p:spPr>
          <a:xfrm flipH="1" flipV="1">
            <a:off x="6510809" y="683452"/>
            <a:ext cx="380452" cy="2500554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7" name="Google Shape;3510;p41">
            <a:extLst>
              <a:ext uri="{FF2B5EF4-FFF2-40B4-BE49-F238E27FC236}">
                <a16:creationId xmlns:a16="http://schemas.microsoft.com/office/drawing/2014/main" id="{3F191A61-4205-E944-926A-9759D41E8B64}"/>
              </a:ext>
            </a:extLst>
          </p:cNvPr>
          <p:cNvCxnSpPr>
            <a:cxnSpLocks/>
          </p:cNvCxnSpPr>
          <p:nvPr/>
        </p:nvCxnSpPr>
        <p:spPr>
          <a:xfrm flipH="1">
            <a:off x="6180792" y="624583"/>
            <a:ext cx="188179" cy="79817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2" name="Google Shape;3510;p41">
            <a:extLst>
              <a:ext uri="{FF2B5EF4-FFF2-40B4-BE49-F238E27FC236}">
                <a16:creationId xmlns:a16="http://schemas.microsoft.com/office/drawing/2014/main" id="{14444474-4C57-3C43-90EF-B279E0C7CC53}"/>
              </a:ext>
            </a:extLst>
          </p:cNvPr>
          <p:cNvCxnSpPr>
            <a:cxnSpLocks/>
          </p:cNvCxnSpPr>
          <p:nvPr/>
        </p:nvCxnSpPr>
        <p:spPr>
          <a:xfrm flipH="1">
            <a:off x="7048190" y="3171185"/>
            <a:ext cx="188179" cy="79817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3" name="Google Shape;3510;p41">
            <a:extLst>
              <a:ext uri="{FF2B5EF4-FFF2-40B4-BE49-F238E27FC236}">
                <a16:creationId xmlns:a16="http://schemas.microsoft.com/office/drawing/2014/main" id="{233FF81F-2193-EB49-8F0B-44B7EFA81C8C}"/>
              </a:ext>
            </a:extLst>
          </p:cNvPr>
          <p:cNvCxnSpPr>
            <a:cxnSpLocks/>
          </p:cNvCxnSpPr>
          <p:nvPr/>
        </p:nvCxnSpPr>
        <p:spPr>
          <a:xfrm flipH="1">
            <a:off x="7497412" y="3103566"/>
            <a:ext cx="184211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6" name="Google Shape;3513;p41">
            <a:extLst>
              <a:ext uri="{FF2B5EF4-FFF2-40B4-BE49-F238E27FC236}">
                <a16:creationId xmlns:a16="http://schemas.microsoft.com/office/drawing/2014/main" id="{63B57046-EA11-A947-84C5-3E4C47FBFC36}"/>
              </a:ext>
            </a:extLst>
          </p:cNvPr>
          <p:cNvCxnSpPr>
            <a:cxnSpLocks/>
          </p:cNvCxnSpPr>
          <p:nvPr/>
        </p:nvCxnSpPr>
        <p:spPr>
          <a:xfrm flipV="1">
            <a:off x="7855866" y="1667334"/>
            <a:ext cx="336995" cy="1314214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0" name="Google Shape;3510;p41">
            <a:extLst>
              <a:ext uri="{FF2B5EF4-FFF2-40B4-BE49-F238E27FC236}">
                <a16:creationId xmlns:a16="http://schemas.microsoft.com/office/drawing/2014/main" id="{AD1C73C1-EB47-7648-BDFD-740774813B7F}"/>
              </a:ext>
            </a:extLst>
          </p:cNvPr>
          <p:cNvCxnSpPr>
            <a:cxnSpLocks/>
          </p:cNvCxnSpPr>
          <p:nvPr/>
        </p:nvCxnSpPr>
        <p:spPr>
          <a:xfrm flipH="1" flipV="1">
            <a:off x="8374080" y="1582468"/>
            <a:ext cx="193765" cy="103486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7" name="Google Shape;3438;p41">
            <a:extLst>
              <a:ext uri="{FF2B5EF4-FFF2-40B4-BE49-F238E27FC236}">
                <a16:creationId xmlns:a16="http://schemas.microsoft.com/office/drawing/2014/main" id="{DD294B31-C9B3-8040-8F84-EF4085C2E974}"/>
              </a:ext>
            </a:extLst>
          </p:cNvPr>
          <p:cNvCxnSpPr>
            <a:cxnSpLocks/>
          </p:cNvCxnSpPr>
          <p:nvPr/>
        </p:nvCxnSpPr>
        <p:spPr>
          <a:xfrm>
            <a:off x="2835576" y="6066625"/>
            <a:ext cx="6282134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4" name="Google Shape;3469;p41">
            <a:extLst>
              <a:ext uri="{FF2B5EF4-FFF2-40B4-BE49-F238E27FC236}">
                <a16:creationId xmlns:a16="http://schemas.microsoft.com/office/drawing/2014/main" id="{5290C033-1BAB-A74B-9456-CB7998B11084}"/>
              </a:ext>
            </a:extLst>
          </p:cNvPr>
          <p:cNvSpPr/>
          <p:nvPr/>
        </p:nvSpPr>
        <p:spPr>
          <a:xfrm>
            <a:off x="8019439" y="4837291"/>
            <a:ext cx="13529" cy="13572"/>
          </a:xfrm>
          <a:custGeom>
            <a:avLst/>
            <a:gdLst/>
            <a:ahLst/>
            <a:cxnLst/>
            <a:rect l="l" t="t" r="r" b="b"/>
            <a:pathLst>
              <a:path w="319" h="320" extrusionOk="0">
                <a:moveTo>
                  <a:pt x="0" y="1"/>
                </a:moveTo>
                <a:lnTo>
                  <a:pt x="0" y="319"/>
                </a:lnTo>
                <a:lnTo>
                  <a:pt x="319" y="319"/>
                </a:lnTo>
                <a:lnTo>
                  <a:pt x="319" y="1"/>
                </a:lnTo>
                <a:close/>
              </a:path>
            </a:pathLst>
          </a:custGeom>
          <a:solidFill>
            <a:srgbClr val="D5D5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55" name="Google Shape;3470;p41">
            <a:extLst>
              <a:ext uri="{FF2B5EF4-FFF2-40B4-BE49-F238E27FC236}">
                <a16:creationId xmlns:a16="http://schemas.microsoft.com/office/drawing/2014/main" id="{956EB231-9FC4-7B49-9D46-B09E2BBDE0B1}"/>
              </a:ext>
            </a:extLst>
          </p:cNvPr>
          <p:cNvSpPr/>
          <p:nvPr/>
        </p:nvSpPr>
        <p:spPr>
          <a:xfrm>
            <a:off x="7221277" y="6057045"/>
            <a:ext cx="13529" cy="13572"/>
          </a:xfrm>
          <a:custGeom>
            <a:avLst/>
            <a:gdLst/>
            <a:ahLst/>
            <a:cxnLst/>
            <a:rect l="l" t="t" r="r" b="b"/>
            <a:pathLst>
              <a:path w="319" h="320" extrusionOk="0">
                <a:moveTo>
                  <a:pt x="0" y="1"/>
                </a:moveTo>
                <a:lnTo>
                  <a:pt x="0" y="319"/>
                </a:lnTo>
                <a:lnTo>
                  <a:pt x="319" y="319"/>
                </a:lnTo>
                <a:lnTo>
                  <a:pt x="319" y="1"/>
                </a:lnTo>
                <a:close/>
              </a:path>
            </a:pathLst>
          </a:custGeom>
          <a:solidFill>
            <a:srgbClr val="D5D5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56" name="Google Shape;3471;p41">
            <a:extLst>
              <a:ext uri="{FF2B5EF4-FFF2-40B4-BE49-F238E27FC236}">
                <a16:creationId xmlns:a16="http://schemas.microsoft.com/office/drawing/2014/main" id="{BBC6974E-E46F-3043-99FC-8311A8E70D75}"/>
              </a:ext>
            </a:extLst>
          </p:cNvPr>
          <p:cNvSpPr/>
          <p:nvPr/>
        </p:nvSpPr>
        <p:spPr>
          <a:xfrm>
            <a:off x="6424601" y="4430721"/>
            <a:ext cx="13572" cy="13572"/>
          </a:xfrm>
          <a:custGeom>
            <a:avLst/>
            <a:gdLst/>
            <a:ahLst/>
            <a:cxnLst/>
            <a:rect l="l" t="t" r="r" b="b"/>
            <a:pathLst>
              <a:path w="320" h="320" extrusionOk="0">
                <a:moveTo>
                  <a:pt x="1" y="1"/>
                </a:moveTo>
                <a:lnTo>
                  <a:pt x="1" y="319"/>
                </a:lnTo>
                <a:lnTo>
                  <a:pt x="319" y="319"/>
                </a:lnTo>
                <a:lnTo>
                  <a:pt x="319" y="1"/>
                </a:lnTo>
                <a:close/>
              </a:path>
            </a:pathLst>
          </a:custGeom>
          <a:solidFill>
            <a:srgbClr val="D5D5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57" name="Google Shape;3472;p41">
            <a:extLst>
              <a:ext uri="{FF2B5EF4-FFF2-40B4-BE49-F238E27FC236}">
                <a16:creationId xmlns:a16="http://schemas.microsoft.com/office/drawing/2014/main" id="{B938B775-4A9A-BB4B-B014-D4C74DAF0823}"/>
              </a:ext>
            </a:extLst>
          </p:cNvPr>
          <p:cNvSpPr/>
          <p:nvPr/>
        </p:nvSpPr>
        <p:spPr>
          <a:xfrm>
            <a:off x="5228907" y="4837291"/>
            <a:ext cx="13529" cy="13572"/>
          </a:xfrm>
          <a:custGeom>
            <a:avLst/>
            <a:gdLst/>
            <a:ahLst/>
            <a:cxnLst/>
            <a:rect l="l" t="t" r="r" b="b"/>
            <a:pathLst>
              <a:path w="319" h="320" extrusionOk="0">
                <a:moveTo>
                  <a:pt x="0" y="1"/>
                </a:moveTo>
                <a:lnTo>
                  <a:pt x="0" y="319"/>
                </a:lnTo>
                <a:lnTo>
                  <a:pt x="318" y="319"/>
                </a:lnTo>
                <a:lnTo>
                  <a:pt x="318" y="1"/>
                </a:lnTo>
                <a:close/>
              </a:path>
            </a:pathLst>
          </a:custGeom>
          <a:solidFill>
            <a:srgbClr val="D5D5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58" name="Google Shape;3473;p41">
            <a:extLst>
              <a:ext uri="{FF2B5EF4-FFF2-40B4-BE49-F238E27FC236}">
                <a16:creationId xmlns:a16="http://schemas.microsoft.com/office/drawing/2014/main" id="{D52BAF8E-9D40-954B-9E4A-AFF208729B69}"/>
              </a:ext>
            </a:extLst>
          </p:cNvPr>
          <p:cNvSpPr/>
          <p:nvPr/>
        </p:nvSpPr>
        <p:spPr>
          <a:xfrm>
            <a:off x="4432231" y="5650474"/>
            <a:ext cx="13529" cy="13529"/>
          </a:xfrm>
          <a:custGeom>
            <a:avLst/>
            <a:gdLst/>
            <a:ahLst/>
            <a:cxnLst/>
            <a:rect l="l" t="t" r="r" b="b"/>
            <a:pathLst>
              <a:path w="319" h="319" extrusionOk="0">
                <a:moveTo>
                  <a:pt x="1" y="1"/>
                </a:moveTo>
                <a:lnTo>
                  <a:pt x="1" y="319"/>
                </a:lnTo>
                <a:lnTo>
                  <a:pt x="319" y="319"/>
                </a:lnTo>
                <a:lnTo>
                  <a:pt x="319" y="1"/>
                </a:lnTo>
                <a:close/>
              </a:path>
            </a:pathLst>
          </a:custGeom>
          <a:solidFill>
            <a:srgbClr val="D5D5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cxnSp>
        <p:nvCxnSpPr>
          <p:cNvPr id="202" name="Google Shape;3434;p41">
            <a:extLst>
              <a:ext uri="{FF2B5EF4-FFF2-40B4-BE49-F238E27FC236}">
                <a16:creationId xmlns:a16="http://schemas.microsoft.com/office/drawing/2014/main" id="{DC292E26-1865-D547-849E-668823597AD0}"/>
              </a:ext>
            </a:extLst>
          </p:cNvPr>
          <p:cNvCxnSpPr>
            <a:cxnSpLocks/>
          </p:cNvCxnSpPr>
          <p:nvPr/>
        </p:nvCxnSpPr>
        <p:spPr>
          <a:xfrm>
            <a:off x="2835576" y="4502585"/>
            <a:ext cx="6282134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3" name="Google Shape;3435;p41">
            <a:extLst>
              <a:ext uri="{FF2B5EF4-FFF2-40B4-BE49-F238E27FC236}">
                <a16:creationId xmlns:a16="http://schemas.microsoft.com/office/drawing/2014/main" id="{10F8BEE9-4EE1-8849-8488-81C891C334E2}"/>
              </a:ext>
            </a:extLst>
          </p:cNvPr>
          <p:cNvCxnSpPr>
            <a:cxnSpLocks/>
          </p:cNvCxnSpPr>
          <p:nvPr/>
        </p:nvCxnSpPr>
        <p:spPr>
          <a:xfrm>
            <a:off x="2835576" y="4893595"/>
            <a:ext cx="6282134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5" name="Google Shape;3436;p41">
            <a:extLst>
              <a:ext uri="{FF2B5EF4-FFF2-40B4-BE49-F238E27FC236}">
                <a16:creationId xmlns:a16="http://schemas.microsoft.com/office/drawing/2014/main" id="{5467FB99-AA32-3F49-87F2-780E6246EDD4}"/>
              </a:ext>
            </a:extLst>
          </p:cNvPr>
          <p:cNvCxnSpPr>
            <a:cxnSpLocks/>
          </p:cNvCxnSpPr>
          <p:nvPr/>
        </p:nvCxnSpPr>
        <p:spPr>
          <a:xfrm>
            <a:off x="2835576" y="5284605"/>
            <a:ext cx="6282134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6" name="Google Shape;3437;p41">
            <a:extLst>
              <a:ext uri="{FF2B5EF4-FFF2-40B4-BE49-F238E27FC236}">
                <a16:creationId xmlns:a16="http://schemas.microsoft.com/office/drawing/2014/main" id="{9DE575EC-9CC0-4C43-B7EF-2FC6061BCBE9}"/>
              </a:ext>
            </a:extLst>
          </p:cNvPr>
          <p:cNvCxnSpPr>
            <a:cxnSpLocks/>
          </p:cNvCxnSpPr>
          <p:nvPr/>
        </p:nvCxnSpPr>
        <p:spPr>
          <a:xfrm>
            <a:off x="2835576" y="5675615"/>
            <a:ext cx="6282134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8" name="Google Shape;3439;p41">
            <a:extLst>
              <a:ext uri="{FF2B5EF4-FFF2-40B4-BE49-F238E27FC236}">
                <a16:creationId xmlns:a16="http://schemas.microsoft.com/office/drawing/2014/main" id="{C88675B4-4CA2-E640-BBDF-0FDEAA9CE052}"/>
              </a:ext>
            </a:extLst>
          </p:cNvPr>
          <p:cNvSpPr/>
          <p:nvPr/>
        </p:nvSpPr>
        <p:spPr>
          <a:xfrm>
            <a:off x="2835576" y="6457635"/>
            <a:ext cx="6282134" cy="27061"/>
          </a:xfrm>
          <a:custGeom>
            <a:avLst/>
            <a:gdLst/>
            <a:ahLst/>
            <a:cxnLst/>
            <a:rect l="l" t="t" r="r" b="b"/>
            <a:pathLst>
              <a:path w="117796" h="638" extrusionOk="0">
                <a:moveTo>
                  <a:pt x="319" y="1"/>
                </a:moveTo>
                <a:cubicBezTo>
                  <a:pt x="142" y="1"/>
                  <a:pt x="1" y="142"/>
                  <a:pt x="1" y="319"/>
                </a:cubicBezTo>
                <a:cubicBezTo>
                  <a:pt x="1" y="496"/>
                  <a:pt x="142" y="637"/>
                  <a:pt x="319" y="637"/>
                </a:cubicBezTo>
                <a:lnTo>
                  <a:pt x="117477" y="637"/>
                </a:lnTo>
                <a:cubicBezTo>
                  <a:pt x="117654" y="637"/>
                  <a:pt x="117796" y="496"/>
                  <a:pt x="117796" y="319"/>
                </a:cubicBezTo>
                <a:cubicBezTo>
                  <a:pt x="117796" y="142"/>
                  <a:pt x="117654" y="1"/>
                  <a:pt x="117477" y="1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cxnSp>
        <p:nvCxnSpPr>
          <p:cNvPr id="209" name="Google Shape;3434;p41">
            <a:extLst>
              <a:ext uri="{FF2B5EF4-FFF2-40B4-BE49-F238E27FC236}">
                <a16:creationId xmlns:a16="http://schemas.microsoft.com/office/drawing/2014/main" id="{D6A24232-2001-A14E-A6E5-2E6E64FCB83C}"/>
              </a:ext>
            </a:extLst>
          </p:cNvPr>
          <p:cNvCxnSpPr>
            <a:cxnSpLocks/>
          </p:cNvCxnSpPr>
          <p:nvPr/>
        </p:nvCxnSpPr>
        <p:spPr>
          <a:xfrm>
            <a:off x="2835576" y="4111575"/>
            <a:ext cx="6282134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4" name="TextBox 193">
            <a:extLst>
              <a:ext uri="{FF2B5EF4-FFF2-40B4-BE49-F238E27FC236}">
                <a16:creationId xmlns:a16="http://schemas.microsoft.com/office/drawing/2014/main" id="{C92069F0-58E7-7742-911E-CB43B05893BB}"/>
              </a:ext>
            </a:extLst>
          </p:cNvPr>
          <p:cNvSpPr txBox="1"/>
          <p:nvPr/>
        </p:nvSpPr>
        <p:spPr>
          <a:xfrm>
            <a:off x="2444116" y="4741960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</a:t>
            </a:r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AA02B72B-4F89-2B47-9026-D80DD5C7F4BC}"/>
              </a:ext>
            </a:extLst>
          </p:cNvPr>
          <p:cNvSpPr txBox="1"/>
          <p:nvPr/>
        </p:nvSpPr>
        <p:spPr>
          <a:xfrm>
            <a:off x="2444116" y="5516653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</a:t>
            </a:r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8AE9EC14-0618-1C4B-8C99-2BB1864CEBC5}"/>
              </a:ext>
            </a:extLst>
          </p:cNvPr>
          <p:cNvSpPr txBox="1"/>
          <p:nvPr/>
        </p:nvSpPr>
        <p:spPr>
          <a:xfrm>
            <a:off x="2444117" y="3955008"/>
            <a:ext cx="2888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3</a:t>
            </a: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B71C9621-C8D0-614A-B6C0-156411EFD909}"/>
              </a:ext>
            </a:extLst>
          </p:cNvPr>
          <p:cNvSpPr txBox="1"/>
          <p:nvPr/>
        </p:nvSpPr>
        <p:spPr>
          <a:xfrm>
            <a:off x="2444116" y="6294573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0</a:t>
            </a:r>
          </a:p>
        </p:txBody>
      </p:sp>
      <p:grpSp>
        <p:nvGrpSpPr>
          <p:cNvPr id="211" name="Google Shape;810;p40">
            <a:extLst>
              <a:ext uri="{FF2B5EF4-FFF2-40B4-BE49-F238E27FC236}">
                <a16:creationId xmlns:a16="http://schemas.microsoft.com/office/drawing/2014/main" id="{74C4E1D5-0E5F-0F44-86B9-F72B8B80FEC7}"/>
              </a:ext>
            </a:extLst>
          </p:cNvPr>
          <p:cNvGrpSpPr/>
          <p:nvPr/>
        </p:nvGrpSpPr>
        <p:grpSpPr>
          <a:xfrm rot="21432794" flipH="1">
            <a:off x="2180427" y="6068545"/>
            <a:ext cx="1158598" cy="399197"/>
            <a:chOff x="2467225" y="2500013"/>
            <a:chExt cx="261325" cy="96525"/>
          </a:xfrm>
          <a:solidFill>
            <a:schemeClr val="accent6"/>
          </a:solidFill>
        </p:grpSpPr>
        <p:sp>
          <p:nvSpPr>
            <p:cNvPr id="215" name="Google Shape;811;p40">
              <a:extLst>
                <a:ext uri="{FF2B5EF4-FFF2-40B4-BE49-F238E27FC236}">
                  <a16:creationId xmlns:a16="http://schemas.microsoft.com/office/drawing/2014/main" id="{E38BB5FC-89C7-DD4D-9B69-D4614BAC9BEF}"/>
                </a:ext>
              </a:extLst>
            </p:cNvPr>
            <p:cNvSpPr/>
            <p:nvPr/>
          </p:nvSpPr>
          <p:spPr>
            <a:xfrm>
              <a:off x="2467225" y="2500638"/>
              <a:ext cx="261325" cy="69575"/>
            </a:xfrm>
            <a:custGeom>
              <a:avLst/>
              <a:gdLst/>
              <a:ahLst/>
              <a:cxnLst/>
              <a:rect l="l" t="t" r="r" b="b"/>
              <a:pathLst>
                <a:path w="10453" h="2783" extrusionOk="0">
                  <a:moveTo>
                    <a:pt x="10402" y="1"/>
                  </a:moveTo>
                  <a:cubicBezTo>
                    <a:pt x="10377" y="1"/>
                    <a:pt x="10352" y="26"/>
                    <a:pt x="10352" y="76"/>
                  </a:cubicBezTo>
                  <a:cubicBezTo>
                    <a:pt x="10226" y="76"/>
                    <a:pt x="7094" y="1956"/>
                    <a:pt x="101" y="2482"/>
                  </a:cubicBezTo>
                  <a:cubicBezTo>
                    <a:pt x="1" y="2582"/>
                    <a:pt x="1" y="2582"/>
                    <a:pt x="1" y="2683"/>
                  </a:cubicBezTo>
                  <a:cubicBezTo>
                    <a:pt x="1" y="2683"/>
                    <a:pt x="1" y="2783"/>
                    <a:pt x="101" y="2783"/>
                  </a:cubicBezTo>
                  <a:cubicBezTo>
                    <a:pt x="7219" y="2156"/>
                    <a:pt x="10352" y="277"/>
                    <a:pt x="10452" y="176"/>
                  </a:cubicBezTo>
                  <a:lnTo>
                    <a:pt x="10452" y="76"/>
                  </a:lnTo>
                  <a:cubicBezTo>
                    <a:pt x="10452" y="26"/>
                    <a:pt x="10427" y="1"/>
                    <a:pt x="10402" y="1"/>
                  </a:cubicBezTo>
                  <a:close/>
                </a:path>
              </a:pathLst>
            </a:custGeom>
            <a:grpFill/>
            <a:ln>
              <a:solidFill>
                <a:schemeClr val="accent6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chemeClr val="accent6"/>
                </a:solidFill>
              </a:endParaRPr>
            </a:p>
          </p:txBody>
        </p:sp>
        <p:sp>
          <p:nvSpPr>
            <p:cNvPr id="216" name="Google Shape;812;p40">
              <a:extLst>
                <a:ext uri="{FF2B5EF4-FFF2-40B4-BE49-F238E27FC236}">
                  <a16:creationId xmlns:a16="http://schemas.microsoft.com/office/drawing/2014/main" id="{B6A5A04B-2661-D647-B0B3-990FBE9BC3AC}"/>
                </a:ext>
              </a:extLst>
            </p:cNvPr>
            <p:cNvSpPr/>
            <p:nvPr/>
          </p:nvSpPr>
          <p:spPr>
            <a:xfrm>
              <a:off x="2467225" y="2500013"/>
              <a:ext cx="117825" cy="96525"/>
            </a:xfrm>
            <a:custGeom>
              <a:avLst/>
              <a:gdLst/>
              <a:ahLst/>
              <a:cxnLst/>
              <a:rect l="l" t="t" r="r" b="b"/>
              <a:pathLst>
                <a:path w="4713" h="3861" extrusionOk="0">
                  <a:moveTo>
                    <a:pt x="3134" y="1"/>
                  </a:moveTo>
                  <a:cubicBezTo>
                    <a:pt x="3134" y="1"/>
                    <a:pt x="1881" y="1780"/>
                    <a:pt x="1" y="2607"/>
                  </a:cubicBezTo>
                  <a:lnTo>
                    <a:pt x="1" y="2808"/>
                  </a:lnTo>
                  <a:cubicBezTo>
                    <a:pt x="1580" y="3660"/>
                    <a:pt x="3033" y="3860"/>
                    <a:pt x="3861" y="3860"/>
                  </a:cubicBezTo>
                  <a:cubicBezTo>
                    <a:pt x="4287" y="3860"/>
                    <a:pt x="4587" y="3760"/>
                    <a:pt x="4587" y="3760"/>
                  </a:cubicBezTo>
                  <a:cubicBezTo>
                    <a:pt x="4713" y="3760"/>
                    <a:pt x="4713" y="3760"/>
                    <a:pt x="4713" y="3660"/>
                  </a:cubicBezTo>
                  <a:lnTo>
                    <a:pt x="4587" y="3560"/>
                  </a:lnTo>
                  <a:cubicBezTo>
                    <a:pt x="4553" y="3560"/>
                    <a:pt x="4298" y="3595"/>
                    <a:pt x="3889" y="3595"/>
                  </a:cubicBezTo>
                  <a:cubicBezTo>
                    <a:pt x="3106" y="3595"/>
                    <a:pt x="1760" y="3465"/>
                    <a:pt x="327" y="2708"/>
                  </a:cubicBezTo>
                  <a:cubicBezTo>
                    <a:pt x="2081" y="1881"/>
                    <a:pt x="3234" y="201"/>
                    <a:pt x="3334" y="101"/>
                  </a:cubicBezTo>
                  <a:cubicBezTo>
                    <a:pt x="3334" y="101"/>
                    <a:pt x="3334" y="1"/>
                    <a:pt x="3234" y="1"/>
                  </a:cubicBezTo>
                  <a:close/>
                </a:path>
              </a:pathLst>
            </a:custGeom>
            <a:grpFill/>
            <a:ln>
              <a:solidFill>
                <a:schemeClr val="accent6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chemeClr val="accent6"/>
                </a:solidFill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9BB916FE-C427-8C4D-94F6-7FCBFA3A95CB}"/>
              </a:ext>
            </a:extLst>
          </p:cNvPr>
          <p:cNvSpPr txBox="1"/>
          <p:nvPr/>
        </p:nvSpPr>
        <p:spPr>
          <a:xfrm>
            <a:off x="689746" y="5230303"/>
            <a:ext cx="15193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b="1" dirty="0">
                <a:solidFill>
                  <a:schemeClr val="accent6"/>
                </a:solidFill>
                <a:latin typeface="Times" pitchFamily="2" charset="0"/>
              </a:rPr>
              <a:t>LOW VALUE</a:t>
            </a:r>
          </a:p>
          <a:p>
            <a:pPr algn="ctr"/>
            <a:r>
              <a:rPr lang="en-GB" sz="1600" dirty="0">
                <a:solidFill>
                  <a:schemeClr val="accent6"/>
                </a:solidFill>
                <a:latin typeface="Times" pitchFamily="2" charset="0"/>
              </a:rPr>
              <a:t>Conserved subsequence</a:t>
            </a:r>
          </a:p>
        </p:txBody>
      </p:sp>
      <p:sp>
        <p:nvSpPr>
          <p:cNvPr id="165" name="Google Shape;3440;p41">
            <a:extLst>
              <a:ext uri="{FF2B5EF4-FFF2-40B4-BE49-F238E27FC236}">
                <a16:creationId xmlns:a16="http://schemas.microsoft.com/office/drawing/2014/main" id="{B8CDCDBF-1539-B741-B4C0-56B18DCC75FA}"/>
              </a:ext>
            </a:extLst>
          </p:cNvPr>
          <p:cNvSpPr/>
          <p:nvPr/>
        </p:nvSpPr>
        <p:spPr>
          <a:xfrm>
            <a:off x="4750058" y="5400215"/>
            <a:ext cx="211650" cy="21165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66" name="Google Shape;3441;p41">
            <a:extLst>
              <a:ext uri="{FF2B5EF4-FFF2-40B4-BE49-F238E27FC236}">
                <a16:creationId xmlns:a16="http://schemas.microsoft.com/office/drawing/2014/main" id="{270DE878-0019-6740-8500-B41E02C30361}"/>
              </a:ext>
            </a:extLst>
          </p:cNvPr>
          <p:cNvSpPr/>
          <p:nvPr/>
        </p:nvSpPr>
        <p:spPr>
          <a:xfrm>
            <a:off x="5192521" y="5346293"/>
            <a:ext cx="211650" cy="21165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67" name="Google Shape;3442;p41">
            <a:extLst>
              <a:ext uri="{FF2B5EF4-FFF2-40B4-BE49-F238E27FC236}">
                <a16:creationId xmlns:a16="http://schemas.microsoft.com/office/drawing/2014/main" id="{E49C31B5-D5AB-6C44-89DF-62627D342B38}"/>
              </a:ext>
            </a:extLst>
          </p:cNvPr>
          <p:cNvSpPr/>
          <p:nvPr/>
        </p:nvSpPr>
        <p:spPr>
          <a:xfrm>
            <a:off x="5670448" y="4953720"/>
            <a:ext cx="211650" cy="21165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68" name="Google Shape;3443;p41">
            <a:extLst>
              <a:ext uri="{FF2B5EF4-FFF2-40B4-BE49-F238E27FC236}">
                <a16:creationId xmlns:a16="http://schemas.microsoft.com/office/drawing/2014/main" id="{EE6851A2-CCF0-D44F-B100-71B41CF91752}"/>
              </a:ext>
            </a:extLst>
          </p:cNvPr>
          <p:cNvSpPr/>
          <p:nvPr/>
        </p:nvSpPr>
        <p:spPr>
          <a:xfrm>
            <a:off x="6080223" y="4066117"/>
            <a:ext cx="211650" cy="211650"/>
          </a:xfrm>
          <a:prstGeom prst="ellipse">
            <a:avLst/>
          </a:prstGeom>
          <a:solidFill>
            <a:schemeClr val="accent2">
              <a:alpha val="30000"/>
            </a:schemeClr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69" name="Google Shape;3444;p41">
            <a:extLst>
              <a:ext uri="{FF2B5EF4-FFF2-40B4-BE49-F238E27FC236}">
                <a16:creationId xmlns:a16="http://schemas.microsoft.com/office/drawing/2014/main" id="{50AA7029-DB0D-1B45-8E6E-683EF8F7B7B0}"/>
              </a:ext>
            </a:extLst>
          </p:cNvPr>
          <p:cNvSpPr/>
          <p:nvPr/>
        </p:nvSpPr>
        <p:spPr>
          <a:xfrm>
            <a:off x="6550174" y="4233027"/>
            <a:ext cx="211650" cy="21165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70" name="Google Shape;3445;p41">
            <a:extLst>
              <a:ext uri="{FF2B5EF4-FFF2-40B4-BE49-F238E27FC236}">
                <a16:creationId xmlns:a16="http://schemas.microsoft.com/office/drawing/2014/main" id="{56DB7CA5-548F-3E42-8403-844210808296}"/>
              </a:ext>
            </a:extLst>
          </p:cNvPr>
          <p:cNvSpPr/>
          <p:nvPr/>
        </p:nvSpPr>
        <p:spPr>
          <a:xfrm>
            <a:off x="4307779" y="5160465"/>
            <a:ext cx="211650" cy="21165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71" name="Google Shape;3507;p41">
            <a:extLst>
              <a:ext uri="{FF2B5EF4-FFF2-40B4-BE49-F238E27FC236}">
                <a16:creationId xmlns:a16="http://schemas.microsoft.com/office/drawing/2014/main" id="{A97717D1-BC2C-754A-869F-27A7646C3FAD}"/>
              </a:ext>
            </a:extLst>
          </p:cNvPr>
          <p:cNvSpPr/>
          <p:nvPr/>
        </p:nvSpPr>
        <p:spPr>
          <a:xfrm>
            <a:off x="3860512" y="6254422"/>
            <a:ext cx="211650" cy="21165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73" name="Google Shape;3444;p41">
            <a:extLst>
              <a:ext uri="{FF2B5EF4-FFF2-40B4-BE49-F238E27FC236}">
                <a16:creationId xmlns:a16="http://schemas.microsoft.com/office/drawing/2014/main" id="{20BEED81-5CA7-F746-98AA-B4B04DB3201B}"/>
              </a:ext>
            </a:extLst>
          </p:cNvPr>
          <p:cNvSpPr/>
          <p:nvPr/>
        </p:nvSpPr>
        <p:spPr>
          <a:xfrm>
            <a:off x="7409556" y="5879440"/>
            <a:ext cx="211650" cy="21165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76" name="Google Shape;3444;p41">
            <a:extLst>
              <a:ext uri="{FF2B5EF4-FFF2-40B4-BE49-F238E27FC236}">
                <a16:creationId xmlns:a16="http://schemas.microsoft.com/office/drawing/2014/main" id="{93468F0D-51DF-614E-A6E6-B12D54B74103}"/>
              </a:ext>
            </a:extLst>
          </p:cNvPr>
          <p:cNvSpPr/>
          <p:nvPr/>
        </p:nvSpPr>
        <p:spPr>
          <a:xfrm>
            <a:off x="3379109" y="5932663"/>
            <a:ext cx="211650" cy="21165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78" name="Google Shape;3444;p41">
            <a:extLst>
              <a:ext uri="{FF2B5EF4-FFF2-40B4-BE49-F238E27FC236}">
                <a16:creationId xmlns:a16="http://schemas.microsoft.com/office/drawing/2014/main" id="{B3E28E0D-291C-4E44-8EB2-56D822438193}"/>
              </a:ext>
            </a:extLst>
          </p:cNvPr>
          <p:cNvSpPr/>
          <p:nvPr/>
        </p:nvSpPr>
        <p:spPr>
          <a:xfrm>
            <a:off x="6966445" y="6250045"/>
            <a:ext cx="211650" cy="21165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cxnSp>
        <p:nvCxnSpPr>
          <p:cNvPr id="159" name="Google Shape;3508;p41">
            <a:extLst>
              <a:ext uri="{FF2B5EF4-FFF2-40B4-BE49-F238E27FC236}">
                <a16:creationId xmlns:a16="http://schemas.microsoft.com/office/drawing/2014/main" id="{DDD67B83-BA50-4E46-9D87-6802EAE0D9F2}"/>
              </a:ext>
            </a:extLst>
          </p:cNvPr>
          <p:cNvCxnSpPr>
            <a:cxnSpLocks/>
          </p:cNvCxnSpPr>
          <p:nvPr/>
        </p:nvCxnSpPr>
        <p:spPr>
          <a:xfrm>
            <a:off x="3601038" y="6130850"/>
            <a:ext cx="220387" cy="163723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0" name="Google Shape;3509;p41">
            <a:extLst>
              <a:ext uri="{FF2B5EF4-FFF2-40B4-BE49-F238E27FC236}">
                <a16:creationId xmlns:a16="http://schemas.microsoft.com/office/drawing/2014/main" id="{09B04A08-D6E7-6E43-A745-3A4E35156122}"/>
              </a:ext>
            </a:extLst>
          </p:cNvPr>
          <p:cNvCxnSpPr>
            <a:cxnSpLocks/>
          </p:cNvCxnSpPr>
          <p:nvPr/>
        </p:nvCxnSpPr>
        <p:spPr>
          <a:xfrm flipV="1">
            <a:off x="4027466" y="5390087"/>
            <a:ext cx="279247" cy="827966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1" name="Google Shape;3510;p41">
            <a:extLst>
              <a:ext uri="{FF2B5EF4-FFF2-40B4-BE49-F238E27FC236}">
                <a16:creationId xmlns:a16="http://schemas.microsoft.com/office/drawing/2014/main" id="{75AF5F3C-5CD0-CA44-991D-A1C57FDC4DBA}"/>
              </a:ext>
            </a:extLst>
          </p:cNvPr>
          <p:cNvCxnSpPr>
            <a:cxnSpLocks/>
          </p:cNvCxnSpPr>
          <p:nvPr/>
        </p:nvCxnSpPr>
        <p:spPr>
          <a:xfrm>
            <a:off x="4568168" y="5322528"/>
            <a:ext cx="139065" cy="125362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2" name="Google Shape;3511;p41">
            <a:extLst>
              <a:ext uri="{FF2B5EF4-FFF2-40B4-BE49-F238E27FC236}">
                <a16:creationId xmlns:a16="http://schemas.microsoft.com/office/drawing/2014/main" id="{FA0AF926-14E3-A748-B5CF-DEA919702B38}"/>
              </a:ext>
            </a:extLst>
          </p:cNvPr>
          <p:cNvCxnSpPr>
            <a:cxnSpLocks/>
          </p:cNvCxnSpPr>
          <p:nvPr/>
        </p:nvCxnSpPr>
        <p:spPr>
          <a:xfrm flipV="1">
            <a:off x="5000342" y="5471791"/>
            <a:ext cx="169882" cy="34249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3" name="Google Shape;3512;p41">
            <a:extLst>
              <a:ext uri="{FF2B5EF4-FFF2-40B4-BE49-F238E27FC236}">
                <a16:creationId xmlns:a16="http://schemas.microsoft.com/office/drawing/2014/main" id="{E9A9D196-B387-084B-9809-406FC6D4EE5F}"/>
              </a:ext>
            </a:extLst>
          </p:cNvPr>
          <p:cNvCxnSpPr>
            <a:cxnSpLocks/>
          </p:cNvCxnSpPr>
          <p:nvPr/>
        </p:nvCxnSpPr>
        <p:spPr>
          <a:xfrm flipH="1">
            <a:off x="5444390" y="5151307"/>
            <a:ext cx="203473" cy="20485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4" name="Google Shape;3513;p41">
            <a:extLst>
              <a:ext uri="{FF2B5EF4-FFF2-40B4-BE49-F238E27FC236}">
                <a16:creationId xmlns:a16="http://schemas.microsoft.com/office/drawing/2014/main" id="{944026EE-8252-5B43-B03F-14DEC24B502F}"/>
              </a:ext>
            </a:extLst>
          </p:cNvPr>
          <p:cNvCxnSpPr>
            <a:cxnSpLocks/>
          </p:cNvCxnSpPr>
          <p:nvPr/>
        </p:nvCxnSpPr>
        <p:spPr>
          <a:xfrm flipV="1">
            <a:off x="5832374" y="4293563"/>
            <a:ext cx="233462" cy="627092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7" name="Google Shape;3513;p41">
            <a:extLst>
              <a:ext uri="{FF2B5EF4-FFF2-40B4-BE49-F238E27FC236}">
                <a16:creationId xmlns:a16="http://schemas.microsoft.com/office/drawing/2014/main" id="{3D59C109-E519-4B4D-A039-ADF2FD4B4C6D}"/>
              </a:ext>
            </a:extLst>
          </p:cNvPr>
          <p:cNvCxnSpPr>
            <a:cxnSpLocks/>
          </p:cNvCxnSpPr>
          <p:nvPr/>
        </p:nvCxnSpPr>
        <p:spPr>
          <a:xfrm flipH="1" flipV="1">
            <a:off x="6707229" y="4467700"/>
            <a:ext cx="268320" cy="1710444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1" name="Google Shape;3510;p41">
            <a:extLst>
              <a:ext uri="{FF2B5EF4-FFF2-40B4-BE49-F238E27FC236}">
                <a16:creationId xmlns:a16="http://schemas.microsoft.com/office/drawing/2014/main" id="{EDFA7A1C-7060-4440-A859-8BABE303977B}"/>
              </a:ext>
            </a:extLst>
          </p:cNvPr>
          <p:cNvCxnSpPr>
            <a:cxnSpLocks/>
          </p:cNvCxnSpPr>
          <p:nvPr/>
        </p:nvCxnSpPr>
        <p:spPr>
          <a:xfrm flipH="1" flipV="1">
            <a:off x="6311210" y="4230656"/>
            <a:ext cx="199599" cy="58695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2" name="Google Shape;3510;p41">
            <a:extLst>
              <a:ext uri="{FF2B5EF4-FFF2-40B4-BE49-F238E27FC236}">
                <a16:creationId xmlns:a16="http://schemas.microsoft.com/office/drawing/2014/main" id="{5832616C-1EB7-2C4C-BF42-18565ED77282}"/>
              </a:ext>
            </a:extLst>
          </p:cNvPr>
          <p:cNvCxnSpPr>
            <a:cxnSpLocks/>
          </p:cNvCxnSpPr>
          <p:nvPr/>
        </p:nvCxnSpPr>
        <p:spPr>
          <a:xfrm flipH="1">
            <a:off x="7184614" y="6062505"/>
            <a:ext cx="202545" cy="182256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" name="Google Shape;3440;p41">
            <a:extLst>
              <a:ext uri="{FF2B5EF4-FFF2-40B4-BE49-F238E27FC236}">
                <a16:creationId xmlns:a16="http://schemas.microsoft.com/office/drawing/2014/main" id="{EA079D10-5B7A-E64A-AC40-35654F211044}"/>
              </a:ext>
            </a:extLst>
          </p:cNvPr>
          <p:cNvSpPr/>
          <p:nvPr/>
        </p:nvSpPr>
        <p:spPr>
          <a:xfrm>
            <a:off x="4152584" y="2810299"/>
            <a:ext cx="211650" cy="21165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0" name="Google Shape;3441;p41">
            <a:extLst>
              <a:ext uri="{FF2B5EF4-FFF2-40B4-BE49-F238E27FC236}">
                <a16:creationId xmlns:a16="http://schemas.microsoft.com/office/drawing/2014/main" id="{EBB8AD15-F298-C248-8726-A6F61ABD1318}"/>
              </a:ext>
            </a:extLst>
          </p:cNvPr>
          <p:cNvSpPr/>
          <p:nvPr/>
        </p:nvSpPr>
        <p:spPr>
          <a:xfrm>
            <a:off x="4595047" y="2999443"/>
            <a:ext cx="211650" cy="21165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1" name="Google Shape;3442;p41">
            <a:extLst>
              <a:ext uri="{FF2B5EF4-FFF2-40B4-BE49-F238E27FC236}">
                <a16:creationId xmlns:a16="http://schemas.microsoft.com/office/drawing/2014/main" id="{6617F9C4-EAAD-5E45-A609-581CB9428D38}"/>
              </a:ext>
            </a:extLst>
          </p:cNvPr>
          <p:cNvSpPr/>
          <p:nvPr/>
        </p:nvSpPr>
        <p:spPr>
          <a:xfrm>
            <a:off x="5072974" y="1657745"/>
            <a:ext cx="211650" cy="21165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2" name="Google Shape;3443;p41">
            <a:extLst>
              <a:ext uri="{FF2B5EF4-FFF2-40B4-BE49-F238E27FC236}">
                <a16:creationId xmlns:a16="http://schemas.microsoft.com/office/drawing/2014/main" id="{D3900B96-3A07-EF46-B8A5-CB4A20216F48}"/>
              </a:ext>
            </a:extLst>
          </p:cNvPr>
          <p:cNvSpPr/>
          <p:nvPr/>
        </p:nvSpPr>
        <p:spPr>
          <a:xfrm>
            <a:off x="5482749" y="3189254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3" name="Google Shape;3444;p41">
            <a:extLst>
              <a:ext uri="{FF2B5EF4-FFF2-40B4-BE49-F238E27FC236}">
                <a16:creationId xmlns:a16="http://schemas.microsoft.com/office/drawing/2014/main" id="{09497BB7-CD84-8C43-95B8-E8A01D72F139}"/>
              </a:ext>
            </a:extLst>
          </p:cNvPr>
          <p:cNvSpPr/>
          <p:nvPr/>
        </p:nvSpPr>
        <p:spPr>
          <a:xfrm>
            <a:off x="5952700" y="647688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4" name="Google Shape;3445;p41">
            <a:extLst>
              <a:ext uri="{FF2B5EF4-FFF2-40B4-BE49-F238E27FC236}">
                <a16:creationId xmlns:a16="http://schemas.microsoft.com/office/drawing/2014/main" id="{6EF9F3A3-9AB1-C345-9524-F4723FDB1381}"/>
              </a:ext>
            </a:extLst>
          </p:cNvPr>
          <p:cNvSpPr/>
          <p:nvPr/>
        </p:nvSpPr>
        <p:spPr>
          <a:xfrm>
            <a:off x="3710305" y="3184005"/>
            <a:ext cx="211650" cy="21165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40" name="Google Shape;3507;p41">
            <a:extLst>
              <a:ext uri="{FF2B5EF4-FFF2-40B4-BE49-F238E27FC236}">
                <a16:creationId xmlns:a16="http://schemas.microsoft.com/office/drawing/2014/main" id="{782775D8-7C2A-754D-A55B-981EF20849C3}"/>
              </a:ext>
            </a:extLst>
          </p:cNvPr>
          <p:cNvSpPr/>
          <p:nvPr/>
        </p:nvSpPr>
        <p:spPr>
          <a:xfrm>
            <a:off x="3263038" y="3398289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06" name="Google Shape;3444;p41">
            <a:extLst>
              <a:ext uri="{FF2B5EF4-FFF2-40B4-BE49-F238E27FC236}">
                <a16:creationId xmlns:a16="http://schemas.microsoft.com/office/drawing/2014/main" id="{B2A89135-03CB-F040-A6F8-D3BF9C1F7A3B}"/>
              </a:ext>
            </a:extLst>
          </p:cNvPr>
          <p:cNvSpPr/>
          <p:nvPr/>
        </p:nvSpPr>
        <p:spPr>
          <a:xfrm>
            <a:off x="7702278" y="2996372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07" name="Google Shape;3444;p41">
            <a:extLst>
              <a:ext uri="{FF2B5EF4-FFF2-40B4-BE49-F238E27FC236}">
                <a16:creationId xmlns:a16="http://schemas.microsoft.com/office/drawing/2014/main" id="{413F2E4A-388C-7345-B8C9-6735CBE1CA47}"/>
              </a:ext>
            </a:extLst>
          </p:cNvPr>
          <p:cNvSpPr/>
          <p:nvPr/>
        </p:nvSpPr>
        <p:spPr>
          <a:xfrm>
            <a:off x="6812082" y="3196926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08" name="Google Shape;3444;p41">
            <a:extLst>
              <a:ext uri="{FF2B5EF4-FFF2-40B4-BE49-F238E27FC236}">
                <a16:creationId xmlns:a16="http://schemas.microsoft.com/office/drawing/2014/main" id="{D64E0CE3-2BEB-2849-A49C-BF5CA7571E1E}"/>
              </a:ext>
            </a:extLst>
          </p:cNvPr>
          <p:cNvSpPr/>
          <p:nvPr/>
        </p:nvSpPr>
        <p:spPr>
          <a:xfrm>
            <a:off x="7259662" y="2989757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09" name="Google Shape;3444;p41">
            <a:extLst>
              <a:ext uri="{FF2B5EF4-FFF2-40B4-BE49-F238E27FC236}">
                <a16:creationId xmlns:a16="http://schemas.microsoft.com/office/drawing/2014/main" id="{F0E87C31-EB7D-8A45-BDAF-E78C22AF44DE}"/>
              </a:ext>
            </a:extLst>
          </p:cNvPr>
          <p:cNvSpPr/>
          <p:nvPr/>
        </p:nvSpPr>
        <p:spPr>
          <a:xfrm>
            <a:off x="8137198" y="1423031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48" name="Google Shape;3444;p41">
            <a:extLst>
              <a:ext uri="{FF2B5EF4-FFF2-40B4-BE49-F238E27FC236}">
                <a16:creationId xmlns:a16="http://schemas.microsoft.com/office/drawing/2014/main" id="{5545A3A7-8510-7E48-821D-11ADB37D792F}"/>
              </a:ext>
            </a:extLst>
          </p:cNvPr>
          <p:cNvSpPr/>
          <p:nvPr/>
        </p:nvSpPr>
        <p:spPr>
          <a:xfrm>
            <a:off x="8601209" y="1640845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80" name="Google Shape;3444;p41">
            <a:extLst>
              <a:ext uri="{FF2B5EF4-FFF2-40B4-BE49-F238E27FC236}">
                <a16:creationId xmlns:a16="http://schemas.microsoft.com/office/drawing/2014/main" id="{92678323-5430-9B40-BF56-65B3FFD56977}"/>
              </a:ext>
            </a:extLst>
          </p:cNvPr>
          <p:cNvSpPr/>
          <p:nvPr/>
        </p:nvSpPr>
        <p:spPr>
          <a:xfrm>
            <a:off x="6368971" y="442362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1339A696-D300-8A47-85DF-CC56DCFEE98D}"/>
              </a:ext>
            </a:extLst>
          </p:cNvPr>
          <p:cNvSpPr/>
          <p:nvPr/>
        </p:nvSpPr>
        <p:spPr>
          <a:xfrm>
            <a:off x="452510" y="2996372"/>
            <a:ext cx="164767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latin typeface="Times" pitchFamily="2" charset="0"/>
                <a:cs typeface="Consolas" panose="020B0609020204030204" pitchFamily="49" charset="0"/>
              </a:rPr>
              <a:t>Matrix profile</a:t>
            </a:r>
            <a:endParaRPr lang="en-GB" sz="2000" dirty="0"/>
          </a:p>
        </p:txBody>
      </p:sp>
      <p:grpSp>
        <p:nvGrpSpPr>
          <p:cNvPr id="105" name="Google Shape;804;p40">
            <a:extLst>
              <a:ext uri="{FF2B5EF4-FFF2-40B4-BE49-F238E27FC236}">
                <a16:creationId xmlns:a16="http://schemas.microsoft.com/office/drawing/2014/main" id="{F080F72B-BBA7-7543-85C2-8507CD990104}"/>
              </a:ext>
            </a:extLst>
          </p:cNvPr>
          <p:cNvGrpSpPr/>
          <p:nvPr/>
        </p:nvGrpSpPr>
        <p:grpSpPr>
          <a:xfrm rot="14393044">
            <a:off x="1541708" y="3489837"/>
            <a:ext cx="782148" cy="399197"/>
            <a:chOff x="2467225" y="2500013"/>
            <a:chExt cx="261325" cy="96525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110" name="Google Shape;805;p40">
              <a:extLst>
                <a:ext uri="{FF2B5EF4-FFF2-40B4-BE49-F238E27FC236}">
                  <a16:creationId xmlns:a16="http://schemas.microsoft.com/office/drawing/2014/main" id="{91BE1DFC-FAC4-A247-838D-3476BE481E91}"/>
                </a:ext>
              </a:extLst>
            </p:cNvPr>
            <p:cNvSpPr/>
            <p:nvPr/>
          </p:nvSpPr>
          <p:spPr>
            <a:xfrm>
              <a:off x="2467225" y="2500638"/>
              <a:ext cx="261325" cy="69575"/>
            </a:xfrm>
            <a:custGeom>
              <a:avLst/>
              <a:gdLst/>
              <a:ahLst/>
              <a:cxnLst/>
              <a:rect l="l" t="t" r="r" b="b"/>
              <a:pathLst>
                <a:path w="10453" h="2783" extrusionOk="0">
                  <a:moveTo>
                    <a:pt x="10402" y="1"/>
                  </a:moveTo>
                  <a:cubicBezTo>
                    <a:pt x="10377" y="1"/>
                    <a:pt x="10352" y="26"/>
                    <a:pt x="10352" y="76"/>
                  </a:cubicBezTo>
                  <a:cubicBezTo>
                    <a:pt x="10226" y="76"/>
                    <a:pt x="7094" y="1956"/>
                    <a:pt x="101" y="2482"/>
                  </a:cubicBezTo>
                  <a:cubicBezTo>
                    <a:pt x="1" y="2582"/>
                    <a:pt x="1" y="2582"/>
                    <a:pt x="1" y="2683"/>
                  </a:cubicBezTo>
                  <a:cubicBezTo>
                    <a:pt x="1" y="2683"/>
                    <a:pt x="1" y="2783"/>
                    <a:pt x="101" y="2783"/>
                  </a:cubicBezTo>
                  <a:cubicBezTo>
                    <a:pt x="7219" y="2156"/>
                    <a:pt x="10352" y="277"/>
                    <a:pt x="10452" y="176"/>
                  </a:cubicBezTo>
                  <a:lnTo>
                    <a:pt x="10452" y="76"/>
                  </a:lnTo>
                  <a:cubicBezTo>
                    <a:pt x="10452" y="26"/>
                    <a:pt x="10427" y="1"/>
                    <a:pt x="1040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1" name="Google Shape;806;p40">
              <a:extLst>
                <a:ext uri="{FF2B5EF4-FFF2-40B4-BE49-F238E27FC236}">
                  <a16:creationId xmlns:a16="http://schemas.microsoft.com/office/drawing/2014/main" id="{6C464FB1-59A1-704F-A17E-240679EB3CD6}"/>
                </a:ext>
              </a:extLst>
            </p:cNvPr>
            <p:cNvSpPr/>
            <p:nvPr/>
          </p:nvSpPr>
          <p:spPr>
            <a:xfrm>
              <a:off x="2467225" y="2500013"/>
              <a:ext cx="117825" cy="96525"/>
            </a:xfrm>
            <a:custGeom>
              <a:avLst/>
              <a:gdLst/>
              <a:ahLst/>
              <a:cxnLst/>
              <a:rect l="l" t="t" r="r" b="b"/>
              <a:pathLst>
                <a:path w="4713" h="3861" extrusionOk="0">
                  <a:moveTo>
                    <a:pt x="3134" y="1"/>
                  </a:moveTo>
                  <a:cubicBezTo>
                    <a:pt x="3134" y="1"/>
                    <a:pt x="1881" y="1780"/>
                    <a:pt x="1" y="2607"/>
                  </a:cubicBezTo>
                  <a:lnTo>
                    <a:pt x="1" y="2808"/>
                  </a:lnTo>
                  <a:cubicBezTo>
                    <a:pt x="1580" y="3660"/>
                    <a:pt x="3033" y="3860"/>
                    <a:pt x="3861" y="3860"/>
                  </a:cubicBezTo>
                  <a:cubicBezTo>
                    <a:pt x="4287" y="3860"/>
                    <a:pt x="4587" y="3760"/>
                    <a:pt x="4587" y="3760"/>
                  </a:cubicBezTo>
                  <a:cubicBezTo>
                    <a:pt x="4713" y="3760"/>
                    <a:pt x="4713" y="3760"/>
                    <a:pt x="4713" y="3660"/>
                  </a:cubicBezTo>
                  <a:lnTo>
                    <a:pt x="4587" y="3560"/>
                  </a:lnTo>
                  <a:cubicBezTo>
                    <a:pt x="4553" y="3560"/>
                    <a:pt x="4298" y="3595"/>
                    <a:pt x="3889" y="3595"/>
                  </a:cubicBezTo>
                  <a:cubicBezTo>
                    <a:pt x="3106" y="3595"/>
                    <a:pt x="1760" y="3465"/>
                    <a:pt x="327" y="2708"/>
                  </a:cubicBezTo>
                  <a:cubicBezTo>
                    <a:pt x="2081" y="1881"/>
                    <a:pt x="3234" y="201"/>
                    <a:pt x="3334" y="101"/>
                  </a:cubicBezTo>
                  <a:cubicBezTo>
                    <a:pt x="3334" y="101"/>
                    <a:pt x="3334" y="1"/>
                    <a:pt x="323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0125557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4" name="Group 213">
            <a:extLst>
              <a:ext uri="{FF2B5EF4-FFF2-40B4-BE49-F238E27FC236}">
                <a16:creationId xmlns:a16="http://schemas.microsoft.com/office/drawing/2014/main" id="{103A0D33-5C0D-5A43-ABAB-675E2AC56F8F}"/>
              </a:ext>
            </a:extLst>
          </p:cNvPr>
          <p:cNvGrpSpPr/>
          <p:nvPr/>
        </p:nvGrpSpPr>
        <p:grpSpPr>
          <a:xfrm>
            <a:off x="2392020" y="598259"/>
            <a:ext cx="6725690" cy="3067817"/>
            <a:chOff x="1389254" y="2088018"/>
            <a:chExt cx="8633365" cy="3937973"/>
          </a:xfrm>
        </p:grpSpPr>
        <p:grpSp>
          <p:nvGrpSpPr>
            <p:cNvPr id="204" name="Group 203">
              <a:extLst>
                <a:ext uri="{FF2B5EF4-FFF2-40B4-BE49-F238E27FC236}">
                  <a16:creationId xmlns:a16="http://schemas.microsoft.com/office/drawing/2014/main" id="{567C3002-F4F1-844C-9C83-70810C6C3BC9}"/>
                </a:ext>
              </a:extLst>
            </p:cNvPr>
            <p:cNvGrpSpPr/>
            <p:nvPr/>
          </p:nvGrpSpPr>
          <p:grpSpPr>
            <a:xfrm>
              <a:off x="1958620" y="2287309"/>
              <a:ext cx="8063999" cy="3548149"/>
              <a:chOff x="1993344" y="2345182"/>
              <a:chExt cx="8063999" cy="3548149"/>
            </a:xfrm>
          </p:grpSpPr>
          <p:cxnSp>
            <p:nvCxnSpPr>
              <p:cNvPr id="23" name="Google Shape;3434;p41">
                <a:extLst>
                  <a:ext uri="{FF2B5EF4-FFF2-40B4-BE49-F238E27FC236}">
                    <a16:creationId xmlns:a16="http://schemas.microsoft.com/office/drawing/2014/main" id="{D0AC1D91-28E8-8E48-A698-3F5DCAB1900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93344" y="3349014"/>
                <a:ext cx="8063999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4" name="Google Shape;3435;p41">
                <a:extLst>
                  <a:ext uri="{FF2B5EF4-FFF2-40B4-BE49-F238E27FC236}">
                    <a16:creationId xmlns:a16="http://schemas.microsoft.com/office/drawing/2014/main" id="{9076F562-3C63-C848-9BBC-217C6D9D7B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93344" y="3850930"/>
                <a:ext cx="8063999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" name="Google Shape;3436;p41">
                <a:extLst>
                  <a:ext uri="{FF2B5EF4-FFF2-40B4-BE49-F238E27FC236}">
                    <a16:creationId xmlns:a16="http://schemas.microsoft.com/office/drawing/2014/main" id="{8A48C1FD-FE41-D648-B003-50B240A705A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93344" y="4352846"/>
                <a:ext cx="8063999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" name="Google Shape;3437;p41">
                <a:extLst>
                  <a:ext uri="{FF2B5EF4-FFF2-40B4-BE49-F238E27FC236}">
                    <a16:creationId xmlns:a16="http://schemas.microsoft.com/office/drawing/2014/main" id="{67349A01-BA13-8A42-902A-F58704A6F29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93344" y="4854762"/>
                <a:ext cx="8063999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" name="Google Shape;3438;p41">
                <a:extLst>
                  <a:ext uri="{FF2B5EF4-FFF2-40B4-BE49-F238E27FC236}">
                    <a16:creationId xmlns:a16="http://schemas.microsoft.com/office/drawing/2014/main" id="{01F99FC3-AC66-3346-B9D4-64CBE2D442C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93344" y="5356678"/>
                <a:ext cx="8063999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8" name="Google Shape;3439;p41">
                <a:extLst>
                  <a:ext uri="{FF2B5EF4-FFF2-40B4-BE49-F238E27FC236}">
                    <a16:creationId xmlns:a16="http://schemas.microsoft.com/office/drawing/2014/main" id="{2A9FED70-7842-1E45-8BE3-E3331FE8108D}"/>
                  </a:ext>
                </a:extLst>
              </p:cNvPr>
              <p:cNvSpPr/>
              <p:nvPr/>
            </p:nvSpPr>
            <p:spPr>
              <a:xfrm>
                <a:off x="1993344" y="5858595"/>
                <a:ext cx="8063999" cy="34736"/>
              </a:xfrm>
              <a:custGeom>
                <a:avLst/>
                <a:gdLst/>
                <a:ahLst/>
                <a:cxnLst/>
                <a:rect l="l" t="t" r="r" b="b"/>
                <a:pathLst>
                  <a:path w="117796" h="638" extrusionOk="0">
                    <a:moveTo>
                      <a:pt x="319" y="1"/>
                    </a:moveTo>
                    <a:cubicBezTo>
                      <a:pt x="142" y="1"/>
                      <a:pt x="1" y="142"/>
                      <a:pt x="1" y="319"/>
                    </a:cubicBezTo>
                    <a:cubicBezTo>
                      <a:pt x="1" y="496"/>
                      <a:pt x="142" y="637"/>
                      <a:pt x="319" y="637"/>
                    </a:cubicBezTo>
                    <a:lnTo>
                      <a:pt x="117477" y="637"/>
                    </a:lnTo>
                    <a:cubicBezTo>
                      <a:pt x="117654" y="637"/>
                      <a:pt x="117796" y="496"/>
                      <a:pt x="117796" y="319"/>
                    </a:cubicBezTo>
                    <a:cubicBezTo>
                      <a:pt x="117796" y="142"/>
                      <a:pt x="117654" y="1"/>
                      <a:pt x="117477" y="1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cxnSp>
            <p:nvCxnSpPr>
              <p:cNvPr id="137" name="Google Shape;3434;p41">
                <a:extLst>
                  <a:ext uri="{FF2B5EF4-FFF2-40B4-BE49-F238E27FC236}">
                    <a16:creationId xmlns:a16="http://schemas.microsoft.com/office/drawing/2014/main" id="{FC38A1BB-38E9-D94B-A184-95FF7FA794C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93344" y="2847098"/>
                <a:ext cx="8063999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8" name="Google Shape;3434;p41">
                <a:extLst>
                  <a:ext uri="{FF2B5EF4-FFF2-40B4-BE49-F238E27FC236}">
                    <a16:creationId xmlns:a16="http://schemas.microsoft.com/office/drawing/2014/main" id="{FA76B373-0E07-E34A-BBBC-FB7A7ED1B2D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93344" y="2345182"/>
                <a:ext cx="8063999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13" name="Group 212">
              <a:extLst>
                <a:ext uri="{FF2B5EF4-FFF2-40B4-BE49-F238E27FC236}">
                  <a16:creationId xmlns:a16="http://schemas.microsoft.com/office/drawing/2014/main" id="{26EBD7A6-BF8A-3E48-BD0F-79782525D77F}"/>
                </a:ext>
              </a:extLst>
            </p:cNvPr>
            <p:cNvGrpSpPr/>
            <p:nvPr/>
          </p:nvGrpSpPr>
          <p:grpSpPr>
            <a:xfrm>
              <a:off x="1389254" y="2088018"/>
              <a:ext cx="504542" cy="3937973"/>
              <a:chOff x="1389254" y="2088018"/>
              <a:chExt cx="504542" cy="3937973"/>
            </a:xfrm>
          </p:grpSpPr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FAD0E36A-FA00-E947-87A8-6A367C9A6E8D}"/>
                  </a:ext>
                </a:extLst>
              </p:cNvPr>
              <p:cNvSpPr txBox="1"/>
              <p:nvPr/>
            </p:nvSpPr>
            <p:spPr>
              <a:xfrm>
                <a:off x="1456128" y="5093075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2</a:t>
                </a:r>
              </a:p>
            </p:txBody>
          </p:sp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FF7B8EBC-498E-E249-BF2C-6B5AE45AE955}"/>
                  </a:ext>
                </a:extLst>
              </p:cNvPr>
              <p:cNvSpPr txBox="1"/>
              <p:nvPr/>
            </p:nvSpPr>
            <p:spPr>
              <a:xfrm>
                <a:off x="1389254" y="3084197"/>
                <a:ext cx="504542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10</a:t>
                </a:r>
              </a:p>
            </p:txBody>
          </p:sp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1DED865C-7AA3-9E4C-BB01-FC42B0A0989B}"/>
                  </a:ext>
                </a:extLst>
              </p:cNvPr>
              <p:cNvSpPr txBox="1"/>
              <p:nvPr/>
            </p:nvSpPr>
            <p:spPr>
              <a:xfrm>
                <a:off x="1456127" y="3598413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8</a:t>
                </a:r>
              </a:p>
            </p:txBody>
          </p:sp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CD772369-DC74-C94E-8523-3FE7547AF177}"/>
                  </a:ext>
                </a:extLst>
              </p:cNvPr>
              <p:cNvSpPr txBox="1"/>
              <p:nvPr/>
            </p:nvSpPr>
            <p:spPr>
              <a:xfrm>
                <a:off x="1456127" y="4098645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6</a:t>
                </a:r>
              </a:p>
            </p:txBody>
          </p:sp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AFFDF699-4046-8B40-83C9-B02FB025330E}"/>
                  </a:ext>
                </a:extLst>
              </p:cNvPr>
              <p:cNvSpPr txBox="1"/>
              <p:nvPr/>
            </p:nvSpPr>
            <p:spPr>
              <a:xfrm>
                <a:off x="1456127" y="459284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4</a:t>
                </a:r>
              </a:p>
            </p:txBody>
          </p:sp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2D451BA1-3882-F143-991B-C496616AC650}"/>
                  </a:ext>
                </a:extLst>
              </p:cNvPr>
              <p:cNvSpPr txBox="1"/>
              <p:nvPr/>
            </p:nvSpPr>
            <p:spPr>
              <a:xfrm>
                <a:off x="1389254" y="2588250"/>
                <a:ext cx="504542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12</a:t>
                </a:r>
              </a:p>
            </p:txBody>
          </p:sp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CC9A6292-10BE-5C41-B055-B3DFB8F2A26C}"/>
                  </a:ext>
                </a:extLst>
              </p:cNvPr>
              <p:cNvSpPr txBox="1"/>
              <p:nvPr/>
            </p:nvSpPr>
            <p:spPr>
              <a:xfrm>
                <a:off x="1389254" y="2088018"/>
                <a:ext cx="504542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14</a:t>
                </a:r>
              </a:p>
            </p:txBody>
          </p:sp>
          <p:sp>
            <p:nvSpPr>
              <p:cNvPr id="212" name="TextBox 211">
                <a:extLst>
                  <a:ext uri="{FF2B5EF4-FFF2-40B4-BE49-F238E27FC236}">
                    <a16:creationId xmlns:a16="http://schemas.microsoft.com/office/drawing/2014/main" id="{03925BB5-D887-6841-9397-77CC361EFAB4}"/>
                  </a:ext>
                </a:extLst>
              </p:cNvPr>
              <p:cNvSpPr txBox="1"/>
              <p:nvPr/>
            </p:nvSpPr>
            <p:spPr>
              <a:xfrm>
                <a:off x="1456126" y="5591409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0</a:t>
                </a:r>
              </a:p>
            </p:txBody>
          </p:sp>
        </p:grpSp>
      </p:grpSp>
      <p:sp>
        <p:nvSpPr>
          <p:cNvPr id="35" name="Google Shape;3469;p41">
            <a:extLst>
              <a:ext uri="{FF2B5EF4-FFF2-40B4-BE49-F238E27FC236}">
                <a16:creationId xmlns:a16="http://schemas.microsoft.com/office/drawing/2014/main" id="{61C0444E-9E10-B248-8DFE-8039CBF0FD2D}"/>
              </a:ext>
            </a:extLst>
          </p:cNvPr>
          <p:cNvSpPr/>
          <p:nvPr/>
        </p:nvSpPr>
        <p:spPr>
          <a:xfrm>
            <a:off x="8019439" y="1870240"/>
            <a:ext cx="13529" cy="13572"/>
          </a:xfrm>
          <a:custGeom>
            <a:avLst/>
            <a:gdLst/>
            <a:ahLst/>
            <a:cxnLst/>
            <a:rect l="l" t="t" r="r" b="b"/>
            <a:pathLst>
              <a:path w="319" h="320" extrusionOk="0">
                <a:moveTo>
                  <a:pt x="0" y="1"/>
                </a:moveTo>
                <a:lnTo>
                  <a:pt x="0" y="319"/>
                </a:lnTo>
                <a:lnTo>
                  <a:pt x="319" y="319"/>
                </a:lnTo>
                <a:lnTo>
                  <a:pt x="319" y="1"/>
                </a:lnTo>
                <a:close/>
              </a:path>
            </a:pathLst>
          </a:custGeom>
          <a:solidFill>
            <a:srgbClr val="D5D5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6" name="Google Shape;3470;p41">
            <a:extLst>
              <a:ext uri="{FF2B5EF4-FFF2-40B4-BE49-F238E27FC236}">
                <a16:creationId xmlns:a16="http://schemas.microsoft.com/office/drawing/2014/main" id="{A4C7C994-4DCD-AA42-A2F0-1007E6354C1A}"/>
              </a:ext>
            </a:extLst>
          </p:cNvPr>
          <p:cNvSpPr/>
          <p:nvPr/>
        </p:nvSpPr>
        <p:spPr>
          <a:xfrm>
            <a:off x="7221277" y="3089994"/>
            <a:ext cx="13529" cy="13572"/>
          </a:xfrm>
          <a:custGeom>
            <a:avLst/>
            <a:gdLst/>
            <a:ahLst/>
            <a:cxnLst/>
            <a:rect l="l" t="t" r="r" b="b"/>
            <a:pathLst>
              <a:path w="319" h="320" extrusionOk="0">
                <a:moveTo>
                  <a:pt x="0" y="1"/>
                </a:moveTo>
                <a:lnTo>
                  <a:pt x="0" y="319"/>
                </a:lnTo>
                <a:lnTo>
                  <a:pt x="319" y="319"/>
                </a:lnTo>
                <a:lnTo>
                  <a:pt x="319" y="1"/>
                </a:lnTo>
                <a:close/>
              </a:path>
            </a:pathLst>
          </a:custGeom>
          <a:solidFill>
            <a:srgbClr val="D5D5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7" name="Google Shape;3471;p41">
            <a:extLst>
              <a:ext uri="{FF2B5EF4-FFF2-40B4-BE49-F238E27FC236}">
                <a16:creationId xmlns:a16="http://schemas.microsoft.com/office/drawing/2014/main" id="{311520D6-97B7-5343-B2BA-4696ADB2308D}"/>
              </a:ext>
            </a:extLst>
          </p:cNvPr>
          <p:cNvSpPr/>
          <p:nvPr/>
        </p:nvSpPr>
        <p:spPr>
          <a:xfrm>
            <a:off x="6424601" y="1463670"/>
            <a:ext cx="13572" cy="13572"/>
          </a:xfrm>
          <a:custGeom>
            <a:avLst/>
            <a:gdLst/>
            <a:ahLst/>
            <a:cxnLst/>
            <a:rect l="l" t="t" r="r" b="b"/>
            <a:pathLst>
              <a:path w="320" h="320" extrusionOk="0">
                <a:moveTo>
                  <a:pt x="1" y="1"/>
                </a:moveTo>
                <a:lnTo>
                  <a:pt x="1" y="319"/>
                </a:lnTo>
                <a:lnTo>
                  <a:pt x="319" y="319"/>
                </a:lnTo>
                <a:lnTo>
                  <a:pt x="319" y="1"/>
                </a:lnTo>
                <a:close/>
              </a:path>
            </a:pathLst>
          </a:custGeom>
          <a:solidFill>
            <a:srgbClr val="D5D5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8" name="Google Shape;3472;p41">
            <a:extLst>
              <a:ext uri="{FF2B5EF4-FFF2-40B4-BE49-F238E27FC236}">
                <a16:creationId xmlns:a16="http://schemas.microsoft.com/office/drawing/2014/main" id="{1212A226-46EF-F347-A473-5637E68AFFFC}"/>
              </a:ext>
            </a:extLst>
          </p:cNvPr>
          <p:cNvSpPr/>
          <p:nvPr/>
        </p:nvSpPr>
        <p:spPr>
          <a:xfrm>
            <a:off x="5228907" y="1870240"/>
            <a:ext cx="13529" cy="13572"/>
          </a:xfrm>
          <a:custGeom>
            <a:avLst/>
            <a:gdLst/>
            <a:ahLst/>
            <a:cxnLst/>
            <a:rect l="l" t="t" r="r" b="b"/>
            <a:pathLst>
              <a:path w="319" h="320" extrusionOk="0">
                <a:moveTo>
                  <a:pt x="0" y="1"/>
                </a:moveTo>
                <a:lnTo>
                  <a:pt x="0" y="319"/>
                </a:lnTo>
                <a:lnTo>
                  <a:pt x="318" y="319"/>
                </a:lnTo>
                <a:lnTo>
                  <a:pt x="318" y="1"/>
                </a:lnTo>
                <a:close/>
              </a:path>
            </a:pathLst>
          </a:custGeom>
          <a:solidFill>
            <a:srgbClr val="D5D5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9" name="Google Shape;3473;p41">
            <a:extLst>
              <a:ext uri="{FF2B5EF4-FFF2-40B4-BE49-F238E27FC236}">
                <a16:creationId xmlns:a16="http://schemas.microsoft.com/office/drawing/2014/main" id="{EBED8736-3FEB-3848-A2D1-18D70D5A03AD}"/>
              </a:ext>
            </a:extLst>
          </p:cNvPr>
          <p:cNvSpPr/>
          <p:nvPr/>
        </p:nvSpPr>
        <p:spPr>
          <a:xfrm>
            <a:off x="4432231" y="2683423"/>
            <a:ext cx="13529" cy="13529"/>
          </a:xfrm>
          <a:custGeom>
            <a:avLst/>
            <a:gdLst/>
            <a:ahLst/>
            <a:cxnLst/>
            <a:rect l="l" t="t" r="r" b="b"/>
            <a:pathLst>
              <a:path w="319" h="319" extrusionOk="0">
                <a:moveTo>
                  <a:pt x="1" y="1"/>
                </a:moveTo>
                <a:lnTo>
                  <a:pt x="1" y="319"/>
                </a:lnTo>
                <a:lnTo>
                  <a:pt x="319" y="319"/>
                </a:lnTo>
                <a:lnTo>
                  <a:pt x="319" y="1"/>
                </a:lnTo>
                <a:close/>
              </a:path>
            </a:pathLst>
          </a:custGeom>
          <a:solidFill>
            <a:srgbClr val="D5D5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cxnSp>
        <p:nvCxnSpPr>
          <p:cNvPr id="41" name="Google Shape;3508;p41">
            <a:extLst>
              <a:ext uri="{FF2B5EF4-FFF2-40B4-BE49-F238E27FC236}">
                <a16:creationId xmlns:a16="http://schemas.microsoft.com/office/drawing/2014/main" id="{8E617C2B-305A-1948-8ADE-60FBBCEA2B3A}"/>
              </a:ext>
            </a:extLst>
          </p:cNvPr>
          <p:cNvCxnSpPr>
            <a:cxnSpLocks/>
          </p:cNvCxnSpPr>
          <p:nvPr/>
        </p:nvCxnSpPr>
        <p:spPr>
          <a:xfrm flipV="1">
            <a:off x="3495527" y="3340163"/>
            <a:ext cx="198097" cy="98536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2" name="Google Shape;3509;p41">
            <a:extLst>
              <a:ext uri="{FF2B5EF4-FFF2-40B4-BE49-F238E27FC236}">
                <a16:creationId xmlns:a16="http://schemas.microsoft.com/office/drawing/2014/main" id="{B30AB4C3-65B0-6C43-AEED-EC13EBD66E3A}"/>
              </a:ext>
            </a:extLst>
          </p:cNvPr>
          <p:cNvCxnSpPr>
            <a:cxnSpLocks/>
          </p:cNvCxnSpPr>
          <p:nvPr/>
        </p:nvCxnSpPr>
        <p:spPr>
          <a:xfrm flipV="1">
            <a:off x="3938637" y="3021950"/>
            <a:ext cx="213947" cy="184038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" name="Google Shape;3510;p41">
            <a:extLst>
              <a:ext uri="{FF2B5EF4-FFF2-40B4-BE49-F238E27FC236}">
                <a16:creationId xmlns:a16="http://schemas.microsoft.com/office/drawing/2014/main" id="{811362C8-904C-DD47-831F-CADA79EE0F65}"/>
              </a:ext>
            </a:extLst>
          </p:cNvPr>
          <p:cNvCxnSpPr>
            <a:cxnSpLocks/>
          </p:cNvCxnSpPr>
          <p:nvPr/>
        </p:nvCxnSpPr>
        <p:spPr>
          <a:xfrm>
            <a:off x="4381049" y="2981548"/>
            <a:ext cx="181829" cy="67638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" name="Google Shape;3511;p41">
            <a:extLst>
              <a:ext uri="{FF2B5EF4-FFF2-40B4-BE49-F238E27FC236}">
                <a16:creationId xmlns:a16="http://schemas.microsoft.com/office/drawing/2014/main" id="{103328D5-3C28-E348-AA42-32DC121034E6}"/>
              </a:ext>
            </a:extLst>
          </p:cNvPr>
          <p:cNvCxnSpPr>
            <a:cxnSpLocks/>
          </p:cNvCxnSpPr>
          <p:nvPr/>
        </p:nvCxnSpPr>
        <p:spPr>
          <a:xfrm flipV="1">
            <a:off x="4752511" y="1883812"/>
            <a:ext cx="351458" cy="1083962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" name="Google Shape;3512;p41">
            <a:extLst>
              <a:ext uri="{FF2B5EF4-FFF2-40B4-BE49-F238E27FC236}">
                <a16:creationId xmlns:a16="http://schemas.microsoft.com/office/drawing/2014/main" id="{05BBF7E5-1688-944F-A230-F0E5B9A47AC3}"/>
              </a:ext>
            </a:extLst>
          </p:cNvPr>
          <p:cNvCxnSpPr>
            <a:cxnSpLocks/>
          </p:cNvCxnSpPr>
          <p:nvPr/>
        </p:nvCxnSpPr>
        <p:spPr>
          <a:xfrm>
            <a:off x="5244895" y="1883812"/>
            <a:ext cx="275390" cy="130019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" name="Google Shape;3513;p41">
            <a:extLst>
              <a:ext uri="{FF2B5EF4-FFF2-40B4-BE49-F238E27FC236}">
                <a16:creationId xmlns:a16="http://schemas.microsoft.com/office/drawing/2014/main" id="{DE0B5BB5-1F71-A743-BF2D-569945350D2C}"/>
              </a:ext>
            </a:extLst>
          </p:cNvPr>
          <p:cNvCxnSpPr>
            <a:cxnSpLocks/>
          </p:cNvCxnSpPr>
          <p:nvPr/>
        </p:nvCxnSpPr>
        <p:spPr>
          <a:xfrm flipV="1">
            <a:off x="5653869" y="878138"/>
            <a:ext cx="371652" cy="2305867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9" name="Google Shape;3513;p41">
            <a:extLst>
              <a:ext uri="{FF2B5EF4-FFF2-40B4-BE49-F238E27FC236}">
                <a16:creationId xmlns:a16="http://schemas.microsoft.com/office/drawing/2014/main" id="{57271D9B-CCC4-CF47-8AA9-F7DB37F837D0}"/>
              </a:ext>
            </a:extLst>
          </p:cNvPr>
          <p:cNvCxnSpPr>
            <a:cxnSpLocks/>
          </p:cNvCxnSpPr>
          <p:nvPr/>
        </p:nvCxnSpPr>
        <p:spPr>
          <a:xfrm flipH="1" flipV="1">
            <a:off x="6510809" y="683452"/>
            <a:ext cx="380452" cy="2500554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7" name="Google Shape;3510;p41">
            <a:extLst>
              <a:ext uri="{FF2B5EF4-FFF2-40B4-BE49-F238E27FC236}">
                <a16:creationId xmlns:a16="http://schemas.microsoft.com/office/drawing/2014/main" id="{3F191A61-4205-E944-926A-9759D41E8B64}"/>
              </a:ext>
            </a:extLst>
          </p:cNvPr>
          <p:cNvCxnSpPr>
            <a:cxnSpLocks/>
          </p:cNvCxnSpPr>
          <p:nvPr/>
        </p:nvCxnSpPr>
        <p:spPr>
          <a:xfrm flipH="1">
            <a:off x="6180792" y="624583"/>
            <a:ext cx="188179" cy="79817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2" name="Google Shape;3510;p41">
            <a:extLst>
              <a:ext uri="{FF2B5EF4-FFF2-40B4-BE49-F238E27FC236}">
                <a16:creationId xmlns:a16="http://schemas.microsoft.com/office/drawing/2014/main" id="{14444474-4C57-3C43-90EF-B279E0C7CC53}"/>
              </a:ext>
            </a:extLst>
          </p:cNvPr>
          <p:cNvCxnSpPr>
            <a:cxnSpLocks/>
          </p:cNvCxnSpPr>
          <p:nvPr/>
        </p:nvCxnSpPr>
        <p:spPr>
          <a:xfrm flipH="1">
            <a:off x="7048190" y="3171185"/>
            <a:ext cx="188179" cy="79817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3" name="Google Shape;3510;p41">
            <a:extLst>
              <a:ext uri="{FF2B5EF4-FFF2-40B4-BE49-F238E27FC236}">
                <a16:creationId xmlns:a16="http://schemas.microsoft.com/office/drawing/2014/main" id="{233FF81F-2193-EB49-8F0B-44B7EFA81C8C}"/>
              </a:ext>
            </a:extLst>
          </p:cNvPr>
          <p:cNvCxnSpPr>
            <a:cxnSpLocks/>
          </p:cNvCxnSpPr>
          <p:nvPr/>
        </p:nvCxnSpPr>
        <p:spPr>
          <a:xfrm flipH="1">
            <a:off x="7497412" y="3103566"/>
            <a:ext cx="184211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6" name="Google Shape;3513;p41">
            <a:extLst>
              <a:ext uri="{FF2B5EF4-FFF2-40B4-BE49-F238E27FC236}">
                <a16:creationId xmlns:a16="http://schemas.microsoft.com/office/drawing/2014/main" id="{63B57046-EA11-A947-84C5-3E4C47FBFC36}"/>
              </a:ext>
            </a:extLst>
          </p:cNvPr>
          <p:cNvCxnSpPr>
            <a:cxnSpLocks/>
          </p:cNvCxnSpPr>
          <p:nvPr/>
        </p:nvCxnSpPr>
        <p:spPr>
          <a:xfrm flipV="1">
            <a:off x="7855866" y="1667334"/>
            <a:ext cx="336995" cy="1314214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0" name="Google Shape;3510;p41">
            <a:extLst>
              <a:ext uri="{FF2B5EF4-FFF2-40B4-BE49-F238E27FC236}">
                <a16:creationId xmlns:a16="http://schemas.microsoft.com/office/drawing/2014/main" id="{AD1C73C1-EB47-7648-BDFD-740774813B7F}"/>
              </a:ext>
            </a:extLst>
          </p:cNvPr>
          <p:cNvCxnSpPr>
            <a:cxnSpLocks/>
          </p:cNvCxnSpPr>
          <p:nvPr/>
        </p:nvCxnSpPr>
        <p:spPr>
          <a:xfrm flipH="1" flipV="1">
            <a:off x="8374080" y="1582468"/>
            <a:ext cx="193765" cy="103486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7" name="Google Shape;3438;p41">
            <a:extLst>
              <a:ext uri="{FF2B5EF4-FFF2-40B4-BE49-F238E27FC236}">
                <a16:creationId xmlns:a16="http://schemas.microsoft.com/office/drawing/2014/main" id="{DD294B31-C9B3-8040-8F84-EF4085C2E974}"/>
              </a:ext>
            </a:extLst>
          </p:cNvPr>
          <p:cNvCxnSpPr>
            <a:cxnSpLocks/>
          </p:cNvCxnSpPr>
          <p:nvPr/>
        </p:nvCxnSpPr>
        <p:spPr>
          <a:xfrm>
            <a:off x="2835576" y="6066625"/>
            <a:ext cx="6282134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4" name="Google Shape;3469;p41">
            <a:extLst>
              <a:ext uri="{FF2B5EF4-FFF2-40B4-BE49-F238E27FC236}">
                <a16:creationId xmlns:a16="http://schemas.microsoft.com/office/drawing/2014/main" id="{5290C033-1BAB-A74B-9456-CB7998B11084}"/>
              </a:ext>
            </a:extLst>
          </p:cNvPr>
          <p:cNvSpPr/>
          <p:nvPr/>
        </p:nvSpPr>
        <p:spPr>
          <a:xfrm>
            <a:off x="8019439" y="4837291"/>
            <a:ext cx="13529" cy="13572"/>
          </a:xfrm>
          <a:custGeom>
            <a:avLst/>
            <a:gdLst/>
            <a:ahLst/>
            <a:cxnLst/>
            <a:rect l="l" t="t" r="r" b="b"/>
            <a:pathLst>
              <a:path w="319" h="320" extrusionOk="0">
                <a:moveTo>
                  <a:pt x="0" y="1"/>
                </a:moveTo>
                <a:lnTo>
                  <a:pt x="0" y="319"/>
                </a:lnTo>
                <a:lnTo>
                  <a:pt x="319" y="319"/>
                </a:lnTo>
                <a:lnTo>
                  <a:pt x="319" y="1"/>
                </a:lnTo>
                <a:close/>
              </a:path>
            </a:pathLst>
          </a:custGeom>
          <a:solidFill>
            <a:srgbClr val="D5D5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55" name="Google Shape;3470;p41">
            <a:extLst>
              <a:ext uri="{FF2B5EF4-FFF2-40B4-BE49-F238E27FC236}">
                <a16:creationId xmlns:a16="http://schemas.microsoft.com/office/drawing/2014/main" id="{956EB231-9FC4-7B49-9D46-B09E2BBDE0B1}"/>
              </a:ext>
            </a:extLst>
          </p:cNvPr>
          <p:cNvSpPr/>
          <p:nvPr/>
        </p:nvSpPr>
        <p:spPr>
          <a:xfrm>
            <a:off x="7221277" y="6057045"/>
            <a:ext cx="13529" cy="13572"/>
          </a:xfrm>
          <a:custGeom>
            <a:avLst/>
            <a:gdLst/>
            <a:ahLst/>
            <a:cxnLst/>
            <a:rect l="l" t="t" r="r" b="b"/>
            <a:pathLst>
              <a:path w="319" h="320" extrusionOk="0">
                <a:moveTo>
                  <a:pt x="0" y="1"/>
                </a:moveTo>
                <a:lnTo>
                  <a:pt x="0" y="319"/>
                </a:lnTo>
                <a:lnTo>
                  <a:pt x="319" y="319"/>
                </a:lnTo>
                <a:lnTo>
                  <a:pt x="319" y="1"/>
                </a:lnTo>
                <a:close/>
              </a:path>
            </a:pathLst>
          </a:custGeom>
          <a:solidFill>
            <a:srgbClr val="D5D5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56" name="Google Shape;3471;p41">
            <a:extLst>
              <a:ext uri="{FF2B5EF4-FFF2-40B4-BE49-F238E27FC236}">
                <a16:creationId xmlns:a16="http://schemas.microsoft.com/office/drawing/2014/main" id="{BBC6974E-E46F-3043-99FC-8311A8E70D75}"/>
              </a:ext>
            </a:extLst>
          </p:cNvPr>
          <p:cNvSpPr/>
          <p:nvPr/>
        </p:nvSpPr>
        <p:spPr>
          <a:xfrm>
            <a:off x="6424601" y="4430721"/>
            <a:ext cx="13572" cy="13572"/>
          </a:xfrm>
          <a:custGeom>
            <a:avLst/>
            <a:gdLst/>
            <a:ahLst/>
            <a:cxnLst/>
            <a:rect l="l" t="t" r="r" b="b"/>
            <a:pathLst>
              <a:path w="320" h="320" extrusionOk="0">
                <a:moveTo>
                  <a:pt x="1" y="1"/>
                </a:moveTo>
                <a:lnTo>
                  <a:pt x="1" y="319"/>
                </a:lnTo>
                <a:lnTo>
                  <a:pt x="319" y="319"/>
                </a:lnTo>
                <a:lnTo>
                  <a:pt x="319" y="1"/>
                </a:lnTo>
                <a:close/>
              </a:path>
            </a:pathLst>
          </a:custGeom>
          <a:solidFill>
            <a:srgbClr val="D5D5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57" name="Google Shape;3472;p41">
            <a:extLst>
              <a:ext uri="{FF2B5EF4-FFF2-40B4-BE49-F238E27FC236}">
                <a16:creationId xmlns:a16="http://schemas.microsoft.com/office/drawing/2014/main" id="{B938B775-4A9A-BB4B-B014-D4C74DAF0823}"/>
              </a:ext>
            </a:extLst>
          </p:cNvPr>
          <p:cNvSpPr/>
          <p:nvPr/>
        </p:nvSpPr>
        <p:spPr>
          <a:xfrm>
            <a:off x="5228907" y="4837291"/>
            <a:ext cx="13529" cy="13572"/>
          </a:xfrm>
          <a:custGeom>
            <a:avLst/>
            <a:gdLst/>
            <a:ahLst/>
            <a:cxnLst/>
            <a:rect l="l" t="t" r="r" b="b"/>
            <a:pathLst>
              <a:path w="319" h="320" extrusionOk="0">
                <a:moveTo>
                  <a:pt x="0" y="1"/>
                </a:moveTo>
                <a:lnTo>
                  <a:pt x="0" y="319"/>
                </a:lnTo>
                <a:lnTo>
                  <a:pt x="318" y="319"/>
                </a:lnTo>
                <a:lnTo>
                  <a:pt x="318" y="1"/>
                </a:lnTo>
                <a:close/>
              </a:path>
            </a:pathLst>
          </a:custGeom>
          <a:solidFill>
            <a:srgbClr val="D5D5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58" name="Google Shape;3473;p41">
            <a:extLst>
              <a:ext uri="{FF2B5EF4-FFF2-40B4-BE49-F238E27FC236}">
                <a16:creationId xmlns:a16="http://schemas.microsoft.com/office/drawing/2014/main" id="{D52BAF8E-9D40-954B-9E4A-AFF208729B69}"/>
              </a:ext>
            </a:extLst>
          </p:cNvPr>
          <p:cNvSpPr/>
          <p:nvPr/>
        </p:nvSpPr>
        <p:spPr>
          <a:xfrm>
            <a:off x="4432231" y="5650474"/>
            <a:ext cx="13529" cy="13529"/>
          </a:xfrm>
          <a:custGeom>
            <a:avLst/>
            <a:gdLst/>
            <a:ahLst/>
            <a:cxnLst/>
            <a:rect l="l" t="t" r="r" b="b"/>
            <a:pathLst>
              <a:path w="319" h="319" extrusionOk="0">
                <a:moveTo>
                  <a:pt x="1" y="1"/>
                </a:moveTo>
                <a:lnTo>
                  <a:pt x="1" y="319"/>
                </a:lnTo>
                <a:lnTo>
                  <a:pt x="319" y="319"/>
                </a:lnTo>
                <a:lnTo>
                  <a:pt x="319" y="1"/>
                </a:lnTo>
                <a:close/>
              </a:path>
            </a:pathLst>
          </a:custGeom>
          <a:solidFill>
            <a:srgbClr val="D5D5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cxnSp>
        <p:nvCxnSpPr>
          <p:cNvPr id="202" name="Google Shape;3434;p41">
            <a:extLst>
              <a:ext uri="{FF2B5EF4-FFF2-40B4-BE49-F238E27FC236}">
                <a16:creationId xmlns:a16="http://schemas.microsoft.com/office/drawing/2014/main" id="{DC292E26-1865-D547-849E-668823597AD0}"/>
              </a:ext>
            </a:extLst>
          </p:cNvPr>
          <p:cNvCxnSpPr>
            <a:cxnSpLocks/>
          </p:cNvCxnSpPr>
          <p:nvPr/>
        </p:nvCxnSpPr>
        <p:spPr>
          <a:xfrm>
            <a:off x="2835576" y="4502585"/>
            <a:ext cx="6282134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3" name="Google Shape;3435;p41">
            <a:extLst>
              <a:ext uri="{FF2B5EF4-FFF2-40B4-BE49-F238E27FC236}">
                <a16:creationId xmlns:a16="http://schemas.microsoft.com/office/drawing/2014/main" id="{10F8BEE9-4EE1-8849-8488-81C891C334E2}"/>
              </a:ext>
            </a:extLst>
          </p:cNvPr>
          <p:cNvCxnSpPr>
            <a:cxnSpLocks/>
          </p:cNvCxnSpPr>
          <p:nvPr/>
        </p:nvCxnSpPr>
        <p:spPr>
          <a:xfrm>
            <a:off x="2835576" y="4893595"/>
            <a:ext cx="6282134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5" name="Google Shape;3436;p41">
            <a:extLst>
              <a:ext uri="{FF2B5EF4-FFF2-40B4-BE49-F238E27FC236}">
                <a16:creationId xmlns:a16="http://schemas.microsoft.com/office/drawing/2014/main" id="{5467FB99-AA32-3F49-87F2-780E6246EDD4}"/>
              </a:ext>
            </a:extLst>
          </p:cNvPr>
          <p:cNvCxnSpPr>
            <a:cxnSpLocks/>
          </p:cNvCxnSpPr>
          <p:nvPr/>
        </p:nvCxnSpPr>
        <p:spPr>
          <a:xfrm>
            <a:off x="2835576" y="5284605"/>
            <a:ext cx="6282134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6" name="Google Shape;3437;p41">
            <a:extLst>
              <a:ext uri="{FF2B5EF4-FFF2-40B4-BE49-F238E27FC236}">
                <a16:creationId xmlns:a16="http://schemas.microsoft.com/office/drawing/2014/main" id="{9DE575EC-9CC0-4C43-B7EF-2FC6061BCBE9}"/>
              </a:ext>
            </a:extLst>
          </p:cNvPr>
          <p:cNvCxnSpPr>
            <a:cxnSpLocks/>
          </p:cNvCxnSpPr>
          <p:nvPr/>
        </p:nvCxnSpPr>
        <p:spPr>
          <a:xfrm>
            <a:off x="2835576" y="5675615"/>
            <a:ext cx="6282134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8" name="Google Shape;3439;p41">
            <a:extLst>
              <a:ext uri="{FF2B5EF4-FFF2-40B4-BE49-F238E27FC236}">
                <a16:creationId xmlns:a16="http://schemas.microsoft.com/office/drawing/2014/main" id="{C88675B4-4CA2-E640-BBDF-0FDEAA9CE052}"/>
              </a:ext>
            </a:extLst>
          </p:cNvPr>
          <p:cNvSpPr/>
          <p:nvPr/>
        </p:nvSpPr>
        <p:spPr>
          <a:xfrm>
            <a:off x="2835576" y="6457635"/>
            <a:ext cx="6282134" cy="27061"/>
          </a:xfrm>
          <a:custGeom>
            <a:avLst/>
            <a:gdLst/>
            <a:ahLst/>
            <a:cxnLst/>
            <a:rect l="l" t="t" r="r" b="b"/>
            <a:pathLst>
              <a:path w="117796" h="638" extrusionOk="0">
                <a:moveTo>
                  <a:pt x="319" y="1"/>
                </a:moveTo>
                <a:cubicBezTo>
                  <a:pt x="142" y="1"/>
                  <a:pt x="1" y="142"/>
                  <a:pt x="1" y="319"/>
                </a:cubicBezTo>
                <a:cubicBezTo>
                  <a:pt x="1" y="496"/>
                  <a:pt x="142" y="637"/>
                  <a:pt x="319" y="637"/>
                </a:cubicBezTo>
                <a:lnTo>
                  <a:pt x="117477" y="637"/>
                </a:lnTo>
                <a:cubicBezTo>
                  <a:pt x="117654" y="637"/>
                  <a:pt x="117796" y="496"/>
                  <a:pt x="117796" y="319"/>
                </a:cubicBezTo>
                <a:cubicBezTo>
                  <a:pt x="117796" y="142"/>
                  <a:pt x="117654" y="1"/>
                  <a:pt x="117477" y="1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cxnSp>
        <p:nvCxnSpPr>
          <p:cNvPr id="209" name="Google Shape;3434;p41">
            <a:extLst>
              <a:ext uri="{FF2B5EF4-FFF2-40B4-BE49-F238E27FC236}">
                <a16:creationId xmlns:a16="http://schemas.microsoft.com/office/drawing/2014/main" id="{D6A24232-2001-A14E-A6E5-2E6E64FCB83C}"/>
              </a:ext>
            </a:extLst>
          </p:cNvPr>
          <p:cNvCxnSpPr>
            <a:cxnSpLocks/>
          </p:cNvCxnSpPr>
          <p:nvPr/>
        </p:nvCxnSpPr>
        <p:spPr>
          <a:xfrm>
            <a:off x="2835576" y="4111575"/>
            <a:ext cx="6282134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4" name="TextBox 193">
            <a:extLst>
              <a:ext uri="{FF2B5EF4-FFF2-40B4-BE49-F238E27FC236}">
                <a16:creationId xmlns:a16="http://schemas.microsoft.com/office/drawing/2014/main" id="{C92069F0-58E7-7742-911E-CB43B05893BB}"/>
              </a:ext>
            </a:extLst>
          </p:cNvPr>
          <p:cNvSpPr txBox="1"/>
          <p:nvPr/>
        </p:nvSpPr>
        <p:spPr>
          <a:xfrm>
            <a:off x="2444116" y="4741960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</a:t>
            </a:r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AA02B72B-4F89-2B47-9026-D80DD5C7F4BC}"/>
              </a:ext>
            </a:extLst>
          </p:cNvPr>
          <p:cNvSpPr txBox="1"/>
          <p:nvPr/>
        </p:nvSpPr>
        <p:spPr>
          <a:xfrm>
            <a:off x="2444116" y="5516653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</a:t>
            </a:r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8AE9EC14-0618-1C4B-8C99-2BB1864CEBC5}"/>
              </a:ext>
            </a:extLst>
          </p:cNvPr>
          <p:cNvSpPr txBox="1"/>
          <p:nvPr/>
        </p:nvSpPr>
        <p:spPr>
          <a:xfrm>
            <a:off x="2444117" y="3955008"/>
            <a:ext cx="2888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3</a:t>
            </a: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B71C9621-C8D0-614A-B6C0-156411EFD909}"/>
              </a:ext>
            </a:extLst>
          </p:cNvPr>
          <p:cNvSpPr txBox="1"/>
          <p:nvPr/>
        </p:nvSpPr>
        <p:spPr>
          <a:xfrm>
            <a:off x="2444116" y="6294573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0</a:t>
            </a:r>
          </a:p>
        </p:txBody>
      </p:sp>
      <p:grpSp>
        <p:nvGrpSpPr>
          <p:cNvPr id="211" name="Google Shape;810;p40">
            <a:extLst>
              <a:ext uri="{FF2B5EF4-FFF2-40B4-BE49-F238E27FC236}">
                <a16:creationId xmlns:a16="http://schemas.microsoft.com/office/drawing/2014/main" id="{74C4E1D5-0E5F-0F44-86B9-F72B8B80FEC7}"/>
              </a:ext>
            </a:extLst>
          </p:cNvPr>
          <p:cNvGrpSpPr/>
          <p:nvPr/>
        </p:nvGrpSpPr>
        <p:grpSpPr>
          <a:xfrm rot="21432794" flipH="1">
            <a:off x="2180427" y="6068545"/>
            <a:ext cx="1158598" cy="399197"/>
            <a:chOff x="2467225" y="2500013"/>
            <a:chExt cx="261325" cy="96525"/>
          </a:xfrm>
          <a:solidFill>
            <a:schemeClr val="accent6"/>
          </a:solidFill>
        </p:grpSpPr>
        <p:sp>
          <p:nvSpPr>
            <p:cNvPr id="215" name="Google Shape;811;p40">
              <a:extLst>
                <a:ext uri="{FF2B5EF4-FFF2-40B4-BE49-F238E27FC236}">
                  <a16:creationId xmlns:a16="http://schemas.microsoft.com/office/drawing/2014/main" id="{E38BB5FC-89C7-DD4D-9B69-D4614BAC9BEF}"/>
                </a:ext>
              </a:extLst>
            </p:cNvPr>
            <p:cNvSpPr/>
            <p:nvPr/>
          </p:nvSpPr>
          <p:spPr>
            <a:xfrm>
              <a:off x="2467225" y="2500638"/>
              <a:ext cx="261325" cy="69575"/>
            </a:xfrm>
            <a:custGeom>
              <a:avLst/>
              <a:gdLst/>
              <a:ahLst/>
              <a:cxnLst/>
              <a:rect l="l" t="t" r="r" b="b"/>
              <a:pathLst>
                <a:path w="10453" h="2783" extrusionOk="0">
                  <a:moveTo>
                    <a:pt x="10402" y="1"/>
                  </a:moveTo>
                  <a:cubicBezTo>
                    <a:pt x="10377" y="1"/>
                    <a:pt x="10352" y="26"/>
                    <a:pt x="10352" y="76"/>
                  </a:cubicBezTo>
                  <a:cubicBezTo>
                    <a:pt x="10226" y="76"/>
                    <a:pt x="7094" y="1956"/>
                    <a:pt x="101" y="2482"/>
                  </a:cubicBezTo>
                  <a:cubicBezTo>
                    <a:pt x="1" y="2582"/>
                    <a:pt x="1" y="2582"/>
                    <a:pt x="1" y="2683"/>
                  </a:cubicBezTo>
                  <a:cubicBezTo>
                    <a:pt x="1" y="2683"/>
                    <a:pt x="1" y="2783"/>
                    <a:pt x="101" y="2783"/>
                  </a:cubicBezTo>
                  <a:cubicBezTo>
                    <a:pt x="7219" y="2156"/>
                    <a:pt x="10352" y="277"/>
                    <a:pt x="10452" y="176"/>
                  </a:cubicBezTo>
                  <a:lnTo>
                    <a:pt x="10452" y="76"/>
                  </a:lnTo>
                  <a:cubicBezTo>
                    <a:pt x="10452" y="26"/>
                    <a:pt x="10427" y="1"/>
                    <a:pt x="10402" y="1"/>
                  </a:cubicBezTo>
                  <a:close/>
                </a:path>
              </a:pathLst>
            </a:custGeom>
            <a:grpFill/>
            <a:ln>
              <a:solidFill>
                <a:schemeClr val="accent6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chemeClr val="accent6"/>
                </a:solidFill>
              </a:endParaRPr>
            </a:p>
          </p:txBody>
        </p:sp>
        <p:sp>
          <p:nvSpPr>
            <p:cNvPr id="216" name="Google Shape;812;p40">
              <a:extLst>
                <a:ext uri="{FF2B5EF4-FFF2-40B4-BE49-F238E27FC236}">
                  <a16:creationId xmlns:a16="http://schemas.microsoft.com/office/drawing/2014/main" id="{B6A5A04B-2661-D647-B0B3-990FBE9BC3AC}"/>
                </a:ext>
              </a:extLst>
            </p:cNvPr>
            <p:cNvSpPr/>
            <p:nvPr/>
          </p:nvSpPr>
          <p:spPr>
            <a:xfrm>
              <a:off x="2467225" y="2500013"/>
              <a:ext cx="117825" cy="96525"/>
            </a:xfrm>
            <a:custGeom>
              <a:avLst/>
              <a:gdLst/>
              <a:ahLst/>
              <a:cxnLst/>
              <a:rect l="l" t="t" r="r" b="b"/>
              <a:pathLst>
                <a:path w="4713" h="3861" extrusionOk="0">
                  <a:moveTo>
                    <a:pt x="3134" y="1"/>
                  </a:moveTo>
                  <a:cubicBezTo>
                    <a:pt x="3134" y="1"/>
                    <a:pt x="1881" y="1780"/>
                    <a:pt x="1" y="2607"/>
                  </a:cubicBezTo>
                  <a:lnTo>
                    <a:pt x="1" y="2808"/>
                  </a:lnTo>
                  <a:cubicBezTo>
                    <a:pt x="1580" y="3660"/>
                    <a:pt x="3033" y="3860"/>
                    <a:pt x="3861" y="3860"/>
                  </a:cubicBezTo>
                  <a:cubicBezTo>
                    <a:pt x="4287" y="3860"/>
                    <a:pt x="4587" y="3760"/>
                    <a:pt x="4587" y="3760"/>
                  </a:cubicBezTo>
                  <a:cubicBezTo>
                    <a:pt x="4713" y="3760"/>
                    <a:pt x="4713" y="3760"/>
                    <a:pt x="4713" y="3660"/>
                  </a:cubicBezTo>
                  <a:lnTo>
                    <a:pt x="4587" y="3560"/>
                  </a:lnTo>
                  <a:cubicBezTo>
                    <a:pt x="4553" y="3560"/>
                    <a:pt x="4298" y="3595"/>
                    <a:pt x="3889" y="3595"/>
                  </a:cubicBezTo>
                  <a:cubicBezTo>
                    <a:pt x="3106" y="3595"/>
                    <a:pt x="1760" y="3465"/>
                    <a:pt x="327" y="2708"/>
                  </a:cubicBezTo>
                  <a:cubicBezTo>
                    <a:pt x="2081" y="1881"/>
                    <a:pt x="3234" y="201"/>
                    <a:pt x="3334" y="101"/>
                  </a:cubicBezTo>
                  <a:cubicBezTo>
                    <a:pt x="3334" y="101"/>
                    <a:pt x="3334" y="1"/>
                    <a:pt x="3234" y="1"/>
                  </a:cubicBezTo>
                  <a:close/>
                </a:path>
              </a:pathLst>
            </a:custGeom>
            <a:grpFill/>
            <a:ln>
              <a:solidFill>
                <a:schemeClr val="accent6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chemeClr val="accent6"/>
                </a:solidFill>
              </a:endParaRPr>
            </a:p>
          </p:txBody>
        </p:sp>
      </p:grpSp>
      <p:sp>
        <p:nvSpPr>
          <p:cNvPr id="165" name="Google Shape;3440;p41">
            <a:extLst>
              <a:ext uri="{FF2B5EF4-FFF2-40B4-BE49-F238E27FC236}">
                <a16:creationId xmlns:a16="http://schemas.microsoft.com/office/drawing/2014/main" id="{B8CDCDBF-1539-B741-B4C0-56B18DCC75FA}"/>
              </a:ext>
            </a:extLst>
          </p:cNvPr>
          <p:cNvSpPr/>
          <p:nvPr/>
        </p:nvSpPr>
        <p:spPr>
          <a:xfrm>
            <a:off x="4750058" y="5400215"/>
            <a:ext cx="211650" cy="21165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66" name="Google Shape;3441;p41">
            <a:extLst>
              <a:ext uri="{FF2B5EF4-FFF2-40B4-BE49-F238E27FC236}">
                <a16:creationId xmlns:a16="http://schemas.microsoft.com/office/drawing/2014/main" id="{270DE878-0019-6740-8500-B41E02C30361}"/>
              </a:ext>
            </a:extLst>
          </p:cNvPr>
          <p:cNvSpPr/>
          <p:nvPr/>
        </p:nvSpPr>
        <p:spPr>
          <a:xfrm>
            <a:off x="5192521" y="5346293"/>
            <a:ext cx="211650" cy="21165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67" name="Google Shape;3442;p41">
            <a:extLst>
              <a:ext uri="{FF2B5EF4-FFF2-40B4-BE49-F238E27FC236}">
                <a16:creationId xmlns:a16="http://schemas.microsoft.com/office/drawing/2014/main" id="{E49C31B5-D5AB-6C44-89DF-62627D342B38}"/>
              </a:ext>
            </a:extLst>
          </p:cNvPr>
          <p:cNvSpPr/>
          <p:nvPr/>
        </p:nvSpPr>
        <p:spPr>
          <a:xfrm>
            <a:off x="5670448" y="4953720"/>
            <a:ext cx="211650" cy="21165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68" name="Google Shape;3443;p41">
            <a:extLst>
              <a:ext uri="{FF2B5EF4-FFF2-40B4-BE49-F238E27FC236}">
                <a16:creationId xmlns:a16="http://schemas.microsoft.com/office/drawing/2014/main" id="{EE6851A2-CCF0-D44F-B100-71B41CF91752}"/>
              </a:ext>
            </a:extLst>
          </p:cNvPr>
          <p:cNvSpPr/>
          <p:nvPr/>
        </p:nvSpPr>
        <p:spPr>
          <a:xfrm>
            <a:off x="6080223" y="4066117"/>
            <a:ext cx="211650" cy="211650"/>
          </a:xfrm>
          <a:prstGeom prst="ellipse">
            <a:avLst/>
          </a:prstGeom>
          <a:solidFill>
            <a:srgbClr val="FF0000">
              <a:alpha val="20000"/>
            </a:srgbClr>
          </a:solidFill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69" name="Google Shape;3444;p41">
            <a:extLst>
              <a:ext uri="{FF2B5EF4-FFF2-40B4-BE49-F238E27FC236}">
                <a16:creationId xmlns:a16="http://schemas.microsoft.com/office/drawing/2014/main" id="{50AA7029-DB0D-1B45-8E6E-683EF8F7B7B0}"/>
              </a:ext>
            </a:extLst>
          </p:cNvPr>
          <p:cNvSpPr/>
          <p:nvPr/>
        </p:nvSpPr>
        <p:spPr>
          <a:xfrm>
            <a:off x="6550174" y="4233027"/>
            <a:ext cx="211650" cy="21165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70" name="Google Shape;3445;p41">
            <a:extLst>
              <a:ext uri="{FF2B5EF4-FFF2-40B4-BE49-F238E27FC236}">
                <a16:creationId xmlns:a16="http://schemas.microsoft.com/office/drawing/2014/main" id="{56DB7CA5-548F-3E42-8403-844210808296}"/>
              </a:ext>
            </a:extLst>
          </p:cNvPr>
          <p:cNvSpPr/>
          <p:nvPr/>
        </p:nvSpPr>
        <p:spPr>
          <a:xfrm>
            <a:off x="4307779" y="5160465"/>
            <a:ext cx="211650" cy="21165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71" name="Google Shape;3507;p41">
            <a:extLst>
              <a:ext uri="{FF2B5EF4-FFF2-40B4-BE49-F238E27FC236}">
                <a16:creationId xmlns:a16="http://schemas.microsoft.com/office/drawing/2014/main" id="{A97717D1-BC2C-754A-869F-27A7646C3FAD}"/>
              </a:ext>
            </a:extLst>
          </p:cNvPr>
          <p:cNvSpPr/>
          <p:nvPr/>
        </p:nvSpPr>
        <p:spPr>
          <a:xfrm>
            <a:off x="3860512" y="6254422"/>
            <a:ext cx="211650" cy="21165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73" name="Google Shape;3444;p41">
            <a:extLst>
              <a:ext uri="{FF2B5EF4-FFF2-40B4-BE49-F238E27FC236}">
                <a16:creationId xmlns:a16="http://schemas.microsoft.com/office/drawing/2014/main" id="{20BEED81-5CA7-F746-98AA-B4B04DB3201B}"/>
              </a:ext>
            </a:extLst>
          </p:cNvPr>
          <p:cNvSpPr/>
          <p:nvPr/>
        </p:nvSpPr>
        <p:spPr>
          <a:xfrm>
            <a:off x="7409556" y="5879440"/>
            <a:ext cx="211650" cy="21165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76" name="Google Shape;3444;p41">
            <a:extLst>
              <a:ext uri="{FF2B5EF4-FFF2-40B4-BE49-F238E27FC236}">
                <a16:creationId xmlns:a16="http://schemas.microsoft.com/office/drawing/2014/main" id="{93468F0D-51DF-614E-A6E6-B12D54B74103}"/>
              </a:ext>
            </a:extLst>
          </p:cNvPr>
          <p:cNvSpPr/>
          <p:nvPr/>
        </p:nvSpPr>
        <p:spPr>
          <a:xfrm>
            <a:off x="3379109" y="5932663"/>
            <a:ext cx="211650" cy="21165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78" name="Google Shape;3444;p41">
            <a:extLst>
              <a:ext uri="{FF2B5EF4-FFF2-40B4-BE49-F238E27FC236}">
                <a16:creationId xmlns:a16="http://schemas.microsoft.com/office/drawing/2014/main" id="{B3E28E0D-291C-4E44-8EB2-56D822438193}"/>
              </a:ext>
            </a:extLst>
          </p:cNvPr>
          <p:cNvSpPr/>
          <p:nvPr/>
        </p:nvSpPr>
        <p:spPr>
          <a:xfrm>
            <a:off x="6966445" y="6250045"/>
            <a:ext cx="211650" cy="21165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cxnSp>
        <p:nvCxnSpPr>
          <p:cNvPr id="159" name="Google Shape;3508;p41">
            <a:extLst>
              <a:ext uri="{FF2B5EF4-FFF2-40B4-BE49-F238E27FC236}">
                <a16:creationId xmlns:a16="http://schemas.microsoft.com/office/drawing/2014/main" id="{DDD67B83-BA50-4E46-9D87-6802EAE0D9F2}"/>
              </a:ext>
            </a:extLst>
          </p:cNvPr>
          <p:cNvCxnSpPr>
            <a:cxnSpLocks/>
          </p:cNvCxnSpPr>
          <p:nvPr/>
        </p:nvCxnSpPr>
        <p:spPr>
          <a:xfrm>
            <a:off x="3601038" y="6130850"/>
            <a:ext cx="220387" cy="163723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0" name="Google Shape;3509;p41">
            <a:extLst>
              <a:ext uri="{FF2B5EF4-FFF2-40B4-BE49-F238E27FC236}">
                <a16:creationId xmlns:a16="http://schemas.microsoft.com/office/drawing/2014/main" id="{09B04A08-D6E7-6E43-A745-3A4E35156122}"/>
              </a:ext>
            </a:extLst>
          </p:cNvPr>
          <p:cNvCxnSpPr>
            <a:cxnSpLocks/>
          </p:cNvCxnSpPr>
          <p:nvPr/>
        </p:nvCxnSpPr>
        <p:spPr>
          <a:xfrm flipV="1">
            <a:off x="4027466" y="5390087"/>
            <a:ext cx="279247" cy="827966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1" name="Google Shape;3510;p41">
            <a:extLst>
              <a:ext uri="{FF2B5EF4-FFF2-40B4-BE49-F238E27FC236}">
                <a16:creationId xmlns:a16="http://schemas.microsoft.com/office/drawing/2014/main" id="{75AF5F3C-5CD0-CA44-991D-A1C57FDC4DBA}"/>
              </a:ext>
            </a:extLst>
          </p:cNvPr>
          <p:cNvCxnSpPr>
            <a:cxnSpLocks/>
          </p:cNvCxnSpPr>
          <p:nvPr/>
        </p:nvCxnSpPr>
        <p:spPr>
          <a:xfrm>
            <a:off x="4568168" y="5322528"/>
            <a:ext cx="139065" cy="125362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2" name="Google Shape;3511;p41">
            <a:extLst>
              <a:ext uri="{FF2B5EF4-FFF2-40B4-BE49-F238E27FC236}">
                <a16:creationId xmlns:a16="http://schemas.microsoft.com/office/drawing/2014/main" id="{FA0AF926-14E3-A748-B5CF-DEA919702B38}"/>
              </a:ext>
            </a:extLst>
          </p:cNvPr>
          <p:cNvCxnSpPr>
            <a:cxnSpLocks/>
          </p:cNvCxnSpPr>
          <p:nvPr/>
        </p:nvCxnSpPr>
        <p:spPr>
          <a:xfrm flipV="1">
            <a:off x="5000342" y="5471791"/>
            <a:ext cx="169882" cy="34249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3" name="Google Shape;3512;p41">
            <a:extLst>
              <a:ext uri="{FF2B5EF4-FFF2-40B4-BE49-F238E27FC236}">
                <a16:creationId xmlns:a16="http://schemas.microsoft.com/office/drawing/2014/main" id="{E9A9D196-B387-084B-9809-406FC6D4EE5F}"/>
              </a:ext>
            </a:extLst>
          </p:cNvPr>
          <p:cNvCxnSpPr>
            <a:cxnSpLocks/>
          </p:cNvCxnSpPr>
          <p:nvPr/>
        </p:nvCxnSpPr>
        <p:spPr>
          <a:xfrm flipH="1">
            <a:off x="5444390" y="5151307"/>
            <a:ext cx="203473" cy="20485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4" name="Google Shape;3513;p41">
            <a:extLst>
              <a:ext uri="{FF2B5EF4-FFF2-40B4-BE49-F238E27FC236}">
                <a16:creationId xmlns:a16="http://schemas.microsoft.com/office/drawing/2014/main" id="{944026EE-8252-5B43-B03F-14DEC24B502F}"/>
              </a:ext>
            </a:extLst>
          </p:cNvPr>
          <p:cNvCxnSpPr>
            <a:cxnSpLocks/>
          </p:cNvCxnSpPr>
          <p:nvPr/>
        </p:nvCxnSpPr>
        <p:spPr>
          <a:xfrm flipV="1">
            <a:off x="5832374" y="4293563"/>
            <a:ext cx="233462" cy="627092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7" name="Google Shape;3513;p41">
            <a:extLst>
              <a:ext uri="{FF2B5EF4-FFF2-40B4-BE49-F238E27FC236}">
                <a16:creationId xmlns:a16="http://schemas.microsoft.com/office/drawing/2014/main" id="{3D59C109-E519-4B4D-A039-ADF2FD4B4C6D}"/>
              </a:ext>
            </a:extLst>
          </p:cNvPr>
          <p:cNvCxnSpPr>
            <a:cxnSpLocks/>
          </p:cNvCxnSpPr>
          <p:nvPr/>
        </p:nvCxnSpPr>
        <p:spPr>
          <a:xfrm flipH="1" flipV="1">
            <a:off x="6707229" y="4467700"/>
            <a:ext cx="268320" cy="1710444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1" name="Google Shape;3510;p41">
            <a:extLst>
              <a:ext uri="{FF2B5EF4-FFF2-40B4-BE49-F238E27FC236}">
                <a16:creationId xmlns:a16="http://schemas.microsoft.com/office/drawing/2014/main" id="{EDFA7A1C-7060-4440-A859-8BABE303977B}"/>
              </a:ext>
            </a:extLst>
          </p:cNvPr>
          <p:cNvCxnSpPr>
            <a:cxnSpLocks/>
          </p:cNvCxnSpPr>
          <p:nvPr/>
        </p:nvCxnSpPr>
        <p:spPr>
          <a:xfrm flipH="1" flipV="1">
            <a:off x="6311210" y="4230656"/>
            <a:ext cx="199599" cy="58695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2" name="Google Shape;3510;p41">
            <a:extLst>
              <a:ext uri="{FF2B5EF4-FFF2-40B4-BE49-F238E27FC236}">
                <a16:creationId xmlns:a16="http://schemas.microsoft.com/office/drawing/2014/main" id="{5832616C-1EB7-2C4C-BF42-18565ED77282}"/>
              </a:ext>
            </a:extLst>
          </p:cNvPr>
          <p:cNvCxnSpPr>
            <a:cxnSpLocks/>
          </p:cNvCxnSpPr>
          <p:nvPr/>
        </p:nvCxnSpPr>
        <p:spPr>
          <a:xfrm flipH="1">
            <a:off x="7184614" y="6062505"/>
            <a:ext cx="202545" cy="182256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" name="Google Shape;3440;p41">
            <a:extLst>
              <a:ext uri="{FF2B5EF4-FFF2-40B4-BE49-F238E27FC236}">
                <a16:creationId xmlns:a16="http://schemas.microsoft.com/office/drawing/2014/main" id="{EA079D10-5B7A-E64A-AC40-35654F211044}"/>
              </a:ext>
            </a:extLst>
          </p:cNvPr>
          <p:cNvSpPr/>
          <p:nvPr/>
        </p:nvSpPr>
        <p:spPr>
          <a:xfrm>
            <a:off x="4152584" y="2810299"/>
            <a:ext cx="211650" cy="21165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0" name="Google Shape;3441;p41">
            <a:extLst>
              <a:ext uri="{FF2B5EF4-FFF2-40B4-BE49-F238E27FC236}">
                <a16:creationId xmlns:a16="http://schemas.microsoft.com/office/drawing/2014/main" id="{EBB8AD15-F298-C248-8726-A6F61ABD1318}"/>
              </a:ext>
            </a:extLst>
          </p:cNvPr>
          <p:cNvSpPr/>
          <p:nvPr/>
        </p:nvSpPr>
        <p:spPr>
          <a:xfrm>
            <a:off x="4595047" y="2999443"/>
            <a:ext cx="211650" cy="21165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1" name="Google Shape;3442;p41">
            <a:extLst>
              <a:ext uri="{FF2B5EF4-FFF2-40B4-BE49-F238E27FC236}">
                <a16:creationId xmlns:a16="http://schemas.microsoft.com/office/drawing/2014/main" id="{6617F9C4-EAAD-5E45-A609-581CB9428D38}"/>
              </a:ext>
            </a:extLst>
          </p:cNvPr>
          <p:cNvSpPr/>
          <p:nvPr/>
        </p:nvSpPr>
        <p:spPr>
          <a:xfrm>
            <a:off x="5072974" y="1657745"/>
            <a:ext cx="211650" cy="21165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2" name="Google Shape;3443;p41">
            <a:extLst>
              <a:ext uri="{FF2B5EF4-FFF2-40B4-BE49-F238E27FC236}">
                <a16:creationId xmlns:a16="http://schemas.microsoft.com/office/drawing/2014/main" id="{D3900B96-3A07-EF46-B8A5-CB4A20216F48}"/>
              </a:ext>
            </a:extLst>
          </p:cNvPr>
          <p:cNvSpPr/>
          <p:nvPr/>
        </p:nvSpPr>
        <p:spPr>
          <a:xfrm>
            <a:off x="5482749" y="3189254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3" name="Google Shape;3444;p41">
            <a:extLst>
              <a:ext uri="{FF2B5EF4-FFF2-40B4-BE49-F238E27FC236}">
                <a16:creationId xmlns:a16="http://schemas.microsoft.com/office/drawing/2014/main" id="{09497BB7-CD84-8C43-95B8-E8A01D72F139}"/>
              </a:ext>
            </a:extLst>
          </p:cNvPr>
          <p:cNvSpPr/>
          <p:nvPr/>
        </p:nvSpPr>
        <p:spPr>
          <a:xfrm>
            <a:off x="5952700" y="647688"/>
            <a:ext cx="211650" cy="211650"/>
          </a:xfrm>
          <a:prstGeom prst="ellipse">
            <a:avLst/>
          </a:prstGeom>
          <a:solidFill>
            <a:srgbClr val="FF0000">
              <a:alpha val="20000"/>
            </a:srgbClr>
          </a:solidFill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4" name="Google Shape;3445;p41">
            <a:extLst>
              <a:ext uri="{FF2B5EF4-FFF2-40B4-BE49-F238E27FC236}">
                <a16:creationId xmlns:a16="http://schemas.microsoft.com/office/drawing/2014/main" id="{6EF9F3A3-9AB1-C345-9524-F4723FDB1381}"/>
              </a:ext>
            </a:extLst>
          </p:cNvPr>
          <p:cNvSpPr/>
          <p:nvPr/>
        </p:nvSpPr>
        <p:spPr>
          <a:xfrm>
            <a:off x="3710305" y="3184005"/>
            <a:ext cx="211650" cy="21165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40" name="Google Shape;3507;p41">
            <a:extLst>
              <a:ext uri="{FF2B5EF4-FFF2-40B4-BE49-F238E27FC236}">
                <a16:creationId xmlns:a16="http://schemas.microsoft.com/office/drawing/2014/main" id="{782775D8-7C2A-754D-A55B-981EF20849C3}"/>
              </a:ext>
            </a:extLst>
          </p:cNvPr>
          <p:cNvSpPr/>
          <p:nvPr/>
        </p:nvSpPr>
        <p:spPr>
          <a:xfrm>
            <a:off x="3263038" y="3398289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06" name="Google Shape;3444;p41">
            <a:extLst>
              <a:ext uri="{FF2B5EF4-FFF2-40B4-BE49-F238E27FC236}">
                <a16:creationId xmlns:a16="http://schemas.microsoft.com/office/drawing/2014/main" id="{B2A89135-03CB-F040-A6F8-D3BF9C1F7A3B}"/>
              </a:ext>
            </a:extLst>
          </p:cNvPr>
          <p:cNvSpPr/>
          <p:nvPr/>
        </p:nvSpPr>
        <p:spPr>
          <a:xfrm>
            <a:off x="7702278" y="2996372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07" name="Google Shape;3444;p41">
            <a:extLst>
              <a:ext uri="{FF2B5EF4-FFF2-40B4-BE49-F238E27FC236}">
                <a16:creationId xmlns:a16="http://schemas.microsoft.com/office/drawing/2014/main" id="{413F2E4A-388C-7345-B8C9-6735CBE1CA47}"/>
              </a:ext>
            </a:extLst>
          </p:cNvPr>
          <p:cNvSpPr/>
          <p:nvPr/>
        </p:nvSpPr>
        <p:spPr>
          <a:xfrm>
            <a:off x="6812082" y="3196926"/>
            <a:ext cx="211650" cy="211650"/>
          </a:xfrm>
          <a:prstGeom prst="ellipse">
            <a:avLst/>
          </a:prstGeom>
          <a:solidFill>
            <a:srgbClr val="FF0000">
              <a:alpha val="20000"/>
            </a:srgbClr>
          </a:solidFill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08" name="Google Shape;3444;p41">
            <a:extLst>
              <a:ext uri="{FF2B5EF4-FFF2-40B4-BE49-F238E27FC236}">
                <a16:creationId xmlns:a16="http://schemas.microsoft.com/office/drawing/2014/main" id="{D64E0CE3-2BEB-2849-A49C-BF5CA7571E1E}"/>
              </a:ext>
            </a:extLst>
          </p:cNvPr>
          <p:cNvSpPr/>
          <p:nvPr/>
        </p:nvSpPr>
        <p:spPr>
          <a:xfrm>
            <a:off x="7259662" y="2989757"/>
            <a:ext cx="211650" cy="211650"/>
          </a:xfrm>
          <a:prstGeom prst="ellipse">
            <a:avLst/>
          </a:prstGeom>
          <a:solidFill>
            <a:srgbClr val="FF0000">
              <a:alpha val="20000"/>
            </a:srgbClr>
          </a:solidFill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09" name="Google Shape;3444;p41">
            <a:extLst>
              <a:ext uri="{FF2B5EF4-FFF2-40B4-BE49-F238E27FC236}">
                <a16:creationId xmlns:a16="http://schemas.microsoft.com/office/drawing/2014/main" id="{F0E87C31-EB7D-8A45-BDAF-E78C22AF44DE}"/>
              </a:ext>
            </a:extLst>
          </p:cNvPr>
          <p:cNvSpPr/>
          <p:nvPr/>
        </p:nvSpPr>
        <p:spPr>
          <a:xfrm>
            <a:off x="8137198" y="1423031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48" name="Google Shape;3444;p41">
            <a:extLst>
              <a:ext uri="{FF2B5EF4-FFF2-40B4-BE49-F238E27FC236}">
                <a16:creationId xmlns:a16="http://schemas.microsoft.com/office/drawing/2014/main" id="{5545A3A7-8510-7E48-821D-11ADB37D792F}"/>
              </a:ext>
            </a:extLst>
          </p:cNvPr>
          <p:cNvSpPr/>
          <p:nvPr/>
        </p:nvSpPr>
        <p:spPr>
          <a:xfrm>
            <a:off x="8601209" y="1640845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80" name="Google Shape;3444;p41">
            <a:extLst>
              <a:ext uri="{FF2B5EF4-FFF2-40B4-BE49-F238E27FC236}">
                <a16:creationId xmlns:a16="http://schemas.microsoft.com/office/drawing/2014/main" id="{92678323-5430-9B40-BF56-65B3FFD56977}"/>
              </a:ext>
            </a:extLst>
          </p:cNvPr>
          <p:cNvSpPr/>
          <p:nvPr/>
        </p:nvSpPr>
        <p:spPr>
          <a:xfrm>
            <a:off x="6368971" y="442362"/>
            <a:ext cx="211650" cy="211650"/>
          </a:xfrm>
          <a:prstGeom prst="ellipse">
            <a:avLst/>
          </a:prstGeom>
          <a:solidFill>
            <a:srgbClr val="FF0000">
              <a:alpha val="20000"/>
            </a:srgbClr>
          </a:solidFill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1339A696-D300-8A47-85DF-CC56DCFEE98D}"/>
              </a:ext>
            </a:extLst>
          </p:cNvPr>
          <p:cNvSpPr/>
          <p:nvPr/>
        </p:nvSpPr>
        <p:spPr>
          <a:xfrm>
            <a:off x="452510" y="2996372"/>
            <a:ext cx="164767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latin typeface="Times" pitchFamily="2" charset="0"/>
                <a:cs typeface="Consolas" panose="020B0609020204030204" pitchFamily="49" charset="0"/>
              </a:rPr>
              <a:t>Matrix profile</a:t>
            </a:r>
            <a:endParaRPr lang="en-GB" sz="2000" dirty="0"/>
          </a:p>
        </p:txBody>
      </p:sp>
      <p:grpSp>
        <p:nvGrpSpPr>
          <p:cNvPr id="105" name="Google Shape;804;p40">
            <a:extLst>
              <a:ext uri="{FF2B5EF4-FFF2-40B4-BE49-F238E27FC236}">
                <a16:creationId xmlns:a16="http://schemas.microsoft.com/office/drawing/2014/main" id="{F080F72B-BBA7-7543-85C2-8507CD990104}"/>
              </a:ext>
            </a:extLst>
          </p:cNvPr>
          <p:cNvGrpSpPr/>
          <p:nvPr/>
        </p:nvGrpSpPr>
        <p:grpSpPr>
          <a:xfrm rot="14393044">
            <a:off x="1541708" y="3489837"/>
            <a:ext cx="782148" cy="399197"/>
            <a:chOff x="2467225" y="2500013"/>
            <a:chExt cx="261325" cy="96525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110" name="Google Shape;805;p40">
              <a:extLst>
                <a:ext uri="{FF2B5EF4-FFF2-40B4-BE49-F238E27FC236}">
                  <a16:creationId xmlns:a16="http://schemas.microsoft.com/office/drawing/2014/main" id="{91BE1DFC-FAC4-A247-838D-3476BE481E91}"/>
                </a:ext>
              </a:extLst>
            </p:cNvPr>
            <p:cNvSpPr/>
            <p:nvPr/>
          </p:nvSpPr>
          <p:spPr>
            <a:xfrm>
              <a:off x="2467225" y="2500638"/>
              <a:ext cx="261325" cy="69575"/>
            </a:xfrm>
            <a:custGeom>
              <a:avLst/>
              <a:gdLst/>
              <a:ahLst/>
              <a:cxnLst/>
              <a:rect l="l" t="t" r="r" b="b"/>
              <a:pathLst>
                <a:path w="10453" h="2783" extrusionOk="0">
                  <a:moveTo>
                    <a:pt x="10402" y="1"/>
                  </a:moveTo>
                  <a:cubicBezTo>
                    <a:pt x="10377" y="1"/>
                    <a:pt x="10352" y="26"/>
                    <a:pt x="10352" y="76"/>
                  </a:cubicBezTo>
                  <a:cubicBezTo>
                    <a:pt x="10226" y="76"/>
                    <a:pt x="7094" y="1956"/>
                    <a:pt x="101" y="2482"/>
                  </a:cubicBezTo>
                  <a:cubicBezTo>
                    <a:pt x="1" y="2582"/>
                    <a:pt x="1" y="2582"/>
                    <a:pt x="1" y="2683"/>
                  </a:cubicBezTo>
                  <a:cubicBezTo>
                    <a:pt x="1" y="2683"/>
                    <a:pt x="1" y="2783"/>
                    <a:pt x="101" y="2783"/>
                  </a:cubicBezTo>
                  <a:cubicBezTo>
                    <a:pt x="7219" y="2156"/>
                    <a:pt x="10352" y="277"/>
                    <a:pt x="10452" y="176"/>
                  </a:cubicBezTo>
                  <a:lnTo>
                    <a:pt x="10452" y="76"/>
                  </a:lnTo>
                  <a:cubicBezTo>
                    <a:pt x="10452" y="26"/>
                    <a:pt x="10427" y="1"/>
                    <a:pt x="1040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1" name="Google Shape;806;p40">
              <a:extLst>
                <a:ext uri="{FF2B5EF4-FFF2-40B4-BE49-F238E27FC236}">
                  <a16:creationId xmlns:a16="http://schemas.microsoft.com/office/drawing/2014/main" id="{6C464FB1-59A1-704F-A17E-240679EB3CD6}"/>
                </a:ext>
              </a:extLst>
            </p:cNvPr>
            <p:cNvSpPr/>
            <p:nvPr/>
          </p:nvSpPr>
          <p:spPr>
            <a:xfrm>
              <a:off x="2467225" y="2500013"/>
              <a:ext cx="117825" cy="96525"/>
            </a:xfrm>
            <a:custGeom>
              <a:avLst/>
              <a:gdLst/>
              <a:ahLst/>
              <a:cxnLst/>
              <a:rect l="l" t="t" r="r" b="b"/>
              <a:pathLst>
                <a:path w="4713" h="3861" extrusionOk="0">
                  <a:moveTo>
                    <a:pt x="3134" y="1"/>
                  </a:moveTo>
                  <a:cubicBezTo>
                    <a:pt x="3134" y="1"/>
                    <a:pt x="1881" y="1780"/>
                    <a:pt x="1" y="2607"/>
                  </a:cubicBezTo>
                  <a:lnTo>
                    <a:pt x="1" y="2808"/>
                  </a:lnTo>
                  <a:cubicBezTo>
                    <a:pt x="1580" y="3660"/>
                    <a:pt x="3033" y="3860"/>
                    <a:pt x="3861" y="3860"/>
                  </a:cubicBezTo>
                  <a:cubicBezTo>
                    <a:pt x="4287" y="3860"/>
                    <a:pt x="4587" y="3760"/>
                    <a:pt x="4587" y="3760"/>
                  </a:cubicBezTo>
                  <a:cubicBezTo>
                    <a:pt x="4713" y="3760"/>
                    <a:pt x="4713" y="3760"/>
                    <a:pt x="4713" y="3660"/>
                  </a:cubicBezTo>
                  <a:lnTo>
                    <a:pt x="4587" y="3560"/>
                  </a:lnTo>
                  <a:cubicBezTo>
                    <a:pt x="4553" y="3560"/>
                    <a:pt x="4298" y="3595"/>
                    <a:pt x="3889" y="3595"/>
                  </a:cubicBezTo>
                  <a:cubicBezTo>
                    <a:pt x="3106" y="3595"/>
                    <a:pt x="1760" y="3465"/>
                    <a:pt x="327" y="2708"/>
                  </a:cubicBezTo>
                  <a:cubicBezTo>
                    <a:pt x="2081" y="1881"/>
                    <a:pt x="3234" y="201"/>
                    <a:pt x="3334" y="101"/>
                  </a:cubicBezTo>
                  <a:cubicBezTo>
                    <a:pt x="3334" y="101"/>
                    <a:pt x="3334" y="1"/>
                    <a:pt x="323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100" name="TextBox 99">
            <a:extLst>
              <a:ext uri="{FF2B5EF4-FFF2-40B4-BE49-F238E27FC236}">
                <a16:creationId xmlns:a16="http://schemas.microsoft.com/office/drawing/2014/main" id="{7EF43F6A-8381-1E4B-A347-CDD1325C4403}"/>
              </a:ext>
            </a:extLst>
          </p:cNvPr>
          <p:cNvSpPr txBox="1"/>
          <p:nvPr/>
        </p:nvSpPr>
        <p:spPr>
          <a:xfrm>
            <a:off x="9793762" y="3365742"/>
            <a:ext cx="15193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b="1" dirty="0">
                <a:solidFill>
                  <a:srgbClr val="FF0000"/>
                </a:solidFill>
                <a:latin typeface="Times" pitchFamily="2" charset="0"/>
              </a:rPr>
              <a:t>HIGH VALUE</a:t>
            </a:r>
          </a:p>
          <a:p>
            <a:pPr algn="ctr"/>
            <a:r>
              <a:rPr lang="en-GB" sz="1600" dirty="0">
                <a:solidFill>
                  <a:srgbClr val="FF0000"/>
                </a:solidFill>
                <a:latin typeface="Times" pitchFamily="2" charset="0"/>
              </a:rPr>
              <a:t>Discord subsequence</a:t>
            </a:r>
          </a:p>
        </p:txBody>
      </p:sp>
      <p:grpSp>
        <p:nvGrpSpPr>
          <p:cNvPr id="101" name="Google Shape;810;p40">
            <a:extLst>
              <a:ext uri="{FF2B5EF4-FFF2-40B4-BE49-F238E27FC236}">
                <a16:creationId xmlns:a16="http://schemas.microsoft.com/office/drawing/2014/main" id="{1084225C-A2C7-D345-93DA-98503EA538E3}"/>
              </a:ext>
            </a:extLst>
          </p:cNvPr>
          <p:cNvGrpSpPr/>
          <p:nvPr/>
        </p:nvGrpSpPr>
        <p:grpSpPr>
          <a:xfrm rot="10041470" flipH="1">
            <a:off x="6464585" y="3524117"/>
            <a:ext cx="3376320" cy="491927"/>
            <a:chOff x="2467225" y="2477591"/>
            <a:chExt cx="761538" cy="118947"/>
          </a:xfrm>
          <a:solidFill>
            <a:srgbClr val="FF0000"/>
          </a:solidFill>
        </p:grpSpPr>
        <p:sp>
          <p:nvSpPr>
            <p:cNvPr id="102" name="Google Shape;811;p40">
              <a:extLst>
                <a:ext uri="{FF2B5EF4-FFF2-40B4-BE49-F238E27FC236}">
                  <a16:creationId xmlns:a16="http://schemas.microsoft.com/office/drawing/2014/main" id="{4283D4B6-7F94-F648-A980-959EFF296B86}"/>
                </a:ext>
              </a:extLst>
            </p:cNvPr>
            <p:cNvSpPr/>
            <p:nvPr/>
          </p:nvSpPr>
          <p:spPr>
            <a:xfrm rot="21501415">
              <a:off x="2480418" y="2477591"/>
              <a:ext cx="748345" cy="79148"/>
            </a:xfrm>
            <a:custGeom>
              <a:avLst/>
              <a:gdLst/>
              <a:ahLst/>
              <a:cxnLst/>
              <a:rect l="l" t="t" r="r" b="b"/>
              <a:pathLst>
                <a:path w="10453" h="2783" extrusionOk="0">
                  <a:moveTo>
                    <a:pt x="10402" y="1"/>
                  </a:moveTo>
                  <a:cubicBezTo>
                    <a:pt x="10377" y="1"/>
                    <a:pt x="10352" y="26"/>
                    <a:pt x="10352" y="76"/>
                  </a:cubicBezTo>
                  <a:cubicBezTo>
                    <a:pt x="10226" y="76"/>
                    <a:pt x="7094" y="1956"/>
                    <a:pt x="101" y="2482"/>
                  </a:cubicBezTo>
                  <a:cubicBezTo>
                    <a:pt x="1" y="2582"/>
                    <a:pt x="1" y="2582"/>
                    <a:pt x="1" y="2683"/>
                  </a:cubicBezTo>
                  <a:cubicBezTo>
                    <a:pt x="1" y="2683"/>
                    <a:pt x="1" y="2783"/>
                    <a:pt x="101" y="2783"/>
                  </a:cubicBezTo>
                  <a:cubicBezTo>
                    <a:pt x="7219" y="2156"/>
                    <a:pt x="10352" y="277"/>
                    <a:pt x="10452" y="176"/>
                  </a:cubicBezTo>
                  <a:lnTo>
                    <a:pt x="10452" y="76"/>
                  </a:lnTo>
                  <a:cubicBezTo>
                    <a:pt x="10452" y="26"/>
                    <a:pt x="10427" y="1"/>
                    <a:pt x="1040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3" name="Google Shape;812;p40">
              <a:extLst>
                <a:ext uri="{FF2B5EF4-FFF2-40B4-BE49-F238E27FC236}">
                  <a16:creationId xmlns:a16="http://schemas.microsoft.com/office/drawing/2014/main" id="{46FBD8B4-17A9-324C-8AAB-3F1D91E94F64}"/>
                </a:ext>
              </a:extLst>
            </p:cNvPr>
            <p:cNvSpPr/>
            <p:nvPr/>
          </p:nvSpPr>
          <p:spPr>
            <a:xfrm>
              <a:off x="2467225" y="2500013"/>
              <a:ext cx="117825" cy="96525"/>
            </a:xfrm>
            <a:custGeom>
              <a:avLst/>
              <a:gdLst/>
              <a:ahLst/>
              <a:cxnLst/>
              <a:rect l="l" t="t" r="r" b="b"/>
              <a:pathLst>
                <a:path w="4713" h="3861" extrusionOk="0">
                  <a:moveTo>
                    <a:pt x="3134" y="1"/>
                  </a:moveTo>
                  <a:cubicBezTo>
                    <a:pt x="3134" y="1"/>
                    <a:pt x="1881" y="1780"/>
                    <a:pt x="1" y="2607"/>
                  </a:cubicBezTo>
                  <a:lnTo>
                    <a:pt x="1" y="2808"/>
                  </a:lnTo>
                  <a:cubicBezTo>
                    <a:pt x="1580" y="3660"/>
                    <a:pt x="3033" y="3860"/>
                    <a:pt x="3861" y="3860"/>
                  </a:cubicBezTo>
                  <a:cubicBezTo>
                    <a:pt x="4287" y="3860"/>
                    <a:pt x="4587" y="3760"/>
                    <a:pt x="4587" y="3760"/>
                  </a:cubicBezTo>
                  <a:cubicBezTo>
                    <a:pt x="4713" y="3760"/>
                    <a:pt x="4713" y="3760"/>
                    <a:pt x="4713" y="3660"/>
                  </a:cubicBezTo>
                  <a:lnTo>
                    <a:pt x="4587" y="3560"/>
                  </a:lnTo>
                  <a:cubicBezTo>
                    <a:pt x="4553" y="3560"/>
                    <a:pt x="4298" y="3595"/>
                    <a:pt x="3889" y="3595"/>
                  </a:cubicBezTo>
                  <a:cubicBezTo>
                    <a:pt x="3106" y="3595"/>
                    <a:pt x="1760" y="3465"/>
                    <a:pt x="327" y="2708"/>
                  </a:cubicBezTo>
                  <a:cubicBezTo>
                    <a:pt x="2081" y="1881"/>
                    <a:pt x="3234" y="201"/>
                    <a:pt x="3334" y="101"/>
                  </a:cubicBezTo>
                  <a:cubicBezTo>
                    <a:pt x="3334" y="101"/>
                    <a:pt x="3334" y="1"/>
                    <a:pt x="323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112" name="TextBox 111">
            <a:extLst>
              <a:ext uri="{FF2B5EF4-FFF2-40B4-BE49-F238E27FC236}">
                <a16:creationId xmlns:a16="http://schemas.microsoft.com/office/drawing/2014/main" id="{3EC05816-9687-BA4A-AD2D-CD560B585980}"/>
              </a:ext>
            </a:extLst>
          </p:cNvPr>
          <p:cNvSpPr txBox="1"/>
          <p:nvPr/>
        </p:nvSpPr>
        <p:spPr>
          <a:xfrm>
            <a:off x="689746" y="5230303"/>
            <a:ext cx="15193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b="1" dirty="0">
                <a:solidFill>
                  <a:schemeClr val="accent6"/>
                </a:solidFill>
                <a:latin typeface="Times" pitchFamily="2" charset="0"/>
              </a:rPr>
              <a:t>LOW VALUE</a:t>
            </a:r>
          </a:p>
          <a:p>
            <a:pPr algn="ctr"/>
            <a:r>
              <a:rPr lang="en-GB" sz="1600" dirty="0">
                <a:solidFill>
                  <a:schemeClr val="accent6"/>
                </a:solidFill>
                <a:latin typeface="Times" pitchFamily="2" charset="0"/>
              </a:rPr>
              <a:t>Conserved subsequence</a:t>
            </a:r>
          </a:p>
        </p:txBody>
      </p:sp>
    </p:spTree>
    <p:extLst>
      <p:ext uri="{BB962C8B-B14F-4D97-AF65-F5344CB8AC3E}">
        <p14:creationId xmlns:p14="http://schemas.microsoft.com/office/powerpoint/2010/main" val="12853817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4" name="Group 213">
            <a:extLst>
              <a:ext uri="{FF2B5EF4-FFF2-40B4-BE49-F238E27FC236}">
                <a16:creationId xmlns:a16="http://schemas.microsoft.com/office/drawing/2014/main" id="{103A0D33-5C0D-5A43-ABAB-675E2AC56F8F}"/>
              </a:ext>
            </a:extLst>
          </p:cNvPr>
          <p:cNvGrpSpPr/>
          <p:nvPr/>
        </p:nvGrpSpPr>
        <p:grpSpPr>
          <a:xfrm>
            <a:off x="2392020" y="598259"/>
            <a:ext cx="6725690" cy="3067817"/>
            <a:chOff x="1389254" y="2088018"/>
            <a:chExt cx="8633365" cy="3937973"/>
          </a:xfrm>
        </p:grpSpPr>
        <p:grpSp>
          <p:nvGrpSpPr>
            <p:cNvPr id="204" name="Group 203">
              <a:extLst>
                <a:ext uri="{FF2B5EF4-FFF2-40B4-BE49-F238E27FC236}">
                  <a16:creationId xmlns:a16="http://schemas.microsoft.com/office/drawing/2014/main" id="{567C3002-F4F1-844C-9C83-70810C6C3BC9}"/>
                </a:ext>
              </a:extLst>
            </p:cNvPr>
            <p:cNvGrpSpPr/>
            <p:nvPr/>
          </p:nvGrpSpPr>
          <p:grpSpPr>
            <a:xfrm>
              <a:off x="1958620" y="2287309"/>
              <a:ext cx="8063999" cy="3548149"/>
              <a:chOff x="1993344" y="2345182"/>
              <a:chExt cx="8063999" cy="3548149"/>
            </a:xfrm>
          </p:grpSpPr>
          <p:cxnSp>
            <p:nvCxnSpPr>
              <p:cNvPr id="23" name="Google Shape;3434;p41">
                <a:extLst>
                  <a:ext uri="{FF2B5EF4-FFF2-40B4-BE49-F238E27FC236}">
                    <a16:creationId xmlns:a16="http://schemas.microsoft.com/office/drawing/2014/main" id="{D0AC1D91-28E8-8E48-A698-3F5DCAB1900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93344" y="3349014"/>
                <a:ext cx="8063999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4" name="Google Shape;3435;p41">
                <a:extLst>
                  <a:ext uri="{FF2B5EF4-FFF2-40B4-BE49-F238E27FC236}">
                    <a16:creationId xmlns:a16="http://schemas.microsoft.com/office/drawing/2014/main" id="{9076F562-3C63-C848-9BBC-217C6D9D7B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93344" y="3850930"/>
                <a:ext cx="8063999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" name="Google Shape;3436;p41">
                <a:extLst>
                  <a:ext uri="{FF2B5EF4-FFF2-40B4-BE49-F238E27FC236}">
                    <a16:creationId xmlns:a16="http://schemas.microsoft.com/office/drawing/2014/main" id="{8A48C1FD-FE41-D648-B003-50B240A705A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93344" y="4352846"/>
                <a:ext cx="8063999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" name="Google Shape;3437;p41">
                <a:extLst>
                  <a:ext uri="{FF2B5EF4-FFF2-40B4-BE49-F238E27FC236}">
                    <a16:creationId xmlns:a16="http://schemas.microsoft.com/office/drawing/2014/main" id="{67349A01-BA13-8A42-902A-F58704A6F29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93344" y="4854762"/>
                <a:ext cx="8063999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" name="Google Shape;3438;p41">
                <a:extLst>
                  <a:ext uri="{FF2B5EF4-FFF2-40B4-BE49-F238E27FC236}">
                    <a16:creationId xmlns:a16="http://schemas.microsoft.com/office/drawing/2014/main" id="{01F99FC3-AC66-3346-B9D4-64CBE2D442C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93344" y="5356678"/>
                <a:ext cx="8063999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8" name="Google Shape;3439;p41">
                <a:extLst>
                  <a:ext uri="{FF2B5EF4-FFF2-40B4-BE49-F238E27FC236}">
                    <a16:creationId xmlns:a16="http://schemas.microsoft.com/office/drawing/2014/main" id="{2A9FED70-7842-1E45-8BE3-E3331FE8108D}"/>
                  </a:ext>
                </a:extLst>
              </p:cNvPr>
              <p:cNvSpPr/>
              <p:nvPr/>
            </p:nvSpPr>
            <p:spPr>
              <a:xfrm>
                <a:off x="1993344" y="5858595"/>
                <a:ext cx="8063999" cy="34736"/>
              </a:xfrm>
              <a:custGeom>
                <a:avLst/>
                <a:gdLst/>
                <a:ahLst/>
                <a:cxnLst/>
                <a:rect l="l" t="t" r="r" b="b"/>
                <a:pathLst>
                  <a:path w="117796" h="638" extrusionOk="0">
                    <a:moveTo>
                      <a:pt x="319" y="1"/>
                    </a:moveTo>
                    <a:cubicBezTo>
                      <a:pt x="142" y="1"/>
                      <a:pt x="1" y="142"/>
                      <a:pt x="1" y="319"/>
                    </a:cubicBezTo>
                    <a:cubicBezTo>
                      <a:pt x="1" y="496"/>
                      <a:pt x="142" y="637"/>
                      <a:pt x="319" y="637"/>
                    </a:cubicBezTo>
                    <a:lnTo>
                      <a:pt x="117477" y="637"/>
                    </a:lnTo>
                    <a:cubicBezTo>
                      <a:pt x="117654" y="637"/>
                      <a:pt x="117796" y="496"/>
                      <a:pt x="117796" y="319"/>
                    </a:cubicBezTo>
                    <a:cubicBezTo>
                      <a:pt x="117796" y="142"/>
                      <a:pt x="117654" y="1"/>
                      <a:pt x="117477" y="1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cxnSp>
            <p:nvCxnSpPr>
              <p:cNvPr id="137" name="Google Shape;3434;p41">
                <a:extLst>
                  <a:ext uri="{FF2B5EF4-FFF2-40B4-BE49-F238E27FC236}">
                    <a16:creationId xmlns:a16="http://schemas.microsoft.com/office/drawing/2014/main" id="{FC38A1BB-38E9-D94B-A184-95FF7FA794C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93344" y="2847098"/>
                <a:ext cx="8063999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8" name="Google Shape;3434;p41">
                <a:extLst>
                  <a:ext uri="{FF2B5EF4-FFF2-40B4-BE49-F238E27FC236}">
                    <a16:creationId xmlns:a16="http://schemas.microsoft.com/office/drawing/2014/main" id="{FA76B373-0E07-E34A-BBBC-FB7A7ED1B2D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93344" y="2345182"/>
                <a:ext cx="8063999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13" name="Group 212">
              <a:extLst>
                <a:ext uri="{FF2B5EF4-FFF2-40B4-BE49-F238E27FC236}">
                  <a16:creationId xmlns:a16="http://schemas.microsoft.com/office/drawing/2014/main" id="{26EBD7A6-BF8A-3E48-BD0F-79782525D77F}"/>
                </a:ext>
              </a:extLst>
            </p:cNvPr>
            <p:cNvGrpSpPr/>
            <p:nvPr/>
          </p:nvGrpSpPr>
          <p:grpSpPr>
            <a:xfrm>
              <a:off x="1389254" y="2088018"/>
              <a:ext cx="504542" cy="3937973"/>
              <a:chOff x="1389254" y="2088018"/>
              <a:chExt cx="504542" cy="3937973"/>
            </a:xfrm>
          </p:grpSpPr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FAD0E36A-FA00-E947-87A8-6A367C9A6E8D}"/>
                  </a:ext>
                </a:extLst>
              </p:cNvPr>
              <p:cNvSpPr txBox="1"/>
              <p:nvPr/>
            </p:nvSpPr>
            <p:spPr>
              <a:xfrm>
                <a:off x="1456128" y="5093075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2</a:t>
                </a:r>
              </a:p>
            </p:txBody>
          </p:sp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FF7B8EBC-498E-E249-BF2C-6B5AE45AE955}"/>
                  </a:ext>
                </a:extLst>
              </p:cNvPr>
              <p:cNvSpPr txBox="1"/>
              <p:nvPr/>
            </p:nvSpPr>
            <p:spPr>
              <a:xfrm>
                <a:off x="1389254" y="3084197"/>
                <a:ext cx="504542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10</a:t>
                </a:r>
              </a:p>
            </p:txBody>
          </p:sp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1DED865C-7AA3-9E4C-BB01-FC42B0A0989B}"/>
                  </a:ext>
                </a:extLst>
              </p:cNvPr>
              <p:cNvSpPr txBox="1"/>
              <p:nvPr/>
            </p:nvSpPr>
            <p:spPr>
              <a:xfrm>
                <a:off x="1456127" y="3598413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8</a:t>
                </a:r>
              </a:p>
            </p:txBody>
          </p:sp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CD772369-DC74-C94E-8523-3FE7547AF177}"/>
                  </a:ext>
                </a:extLst>
              </p:cNvPr>
              <p:cNvSpPr txBox="1"/>
              <p:nvPr/>
            </p:nvSpPr>
            <p:spPr>
              <a:xfrm>
                <a:off x="1456127" y="4098645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6</a:t>
                </a:r>
              </a:p>
            </p:txBody>
          </p:sp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AFFDF699-4046-8B40-83C9-B02FB025330E}"/>
                  </a:ext>
                </a:extLst>
              </p:cNvPr>
              <p:cNvSpPr txBox="1"/>
              <p:nvPr/>
            </p:nvSpPr>
            <p:spPr>
              <a:xfrm>
                <a:off x="1456127" y="459284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4</a:t>
                </a:r>
              </a:p>
            </p:txBody>
          </p:sp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2D451BA1-3882-F143-991B-C496616AC650}"/>
                  </a:ext>
                </a:extLst>
              </p:cNvPr>
              <p:cNvSpPr txBox="1"/>
              <p:nvPr/>
            </p:nvSpPr>
            <p:spPr>
              <a:xfrm>
                <a:off x="1389254" y="2588250"/>
                <a:ext cx="504542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12</a:t>
                </a:r>
              </a:p>
            </p:txBody>
          </p:sp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CC9A6292-10BE-5C41-B055-B3DFB8F2A26C}"/>
                  </a:ext>
                </a:extLst>
              </p:cNvPr>
              <p:cNvSpPr txBox="1"/>
              <p:nvPr/>
            </p:nvSpPr>
            <p:spPr>
              <a:xfrm>
                <a:off x="1389254" y="2088018"/>
                <a:ext cx="504542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14</a:t>
                </a:r>
              </a:p>
            </p:txBody>
          </p:sp>
          <p:sp>
            <p:nvSpPr>
              <p:cNvPr id="212" name="TextBox 211">
                <a:extLst>
                  <a:ext uri="{FF2B5EF4-FFF2-40B4-BE49-F238E27FC236}">
                    <a16:creationId xmlns:a16="http://schemas.microsoft.com/office/drawing/2014/main" id="{03925BB5-D887-6841-9397-77CC361EFAB4}"/>
                  </a:ext>
                </a:extLst>
              </p:cNvPr>
              <p:cNvSpPr txBox="1"/>
              <p:nvPr/>
            </p:nvSpPr>
            <p:spPr>
              <a:xfrm>
                <a:off x="1456126" y="5591409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0</a:t>
                </a:r>
              </a:p>
            </p:txBody>
          </p:sp>
        </p:grpSp>
      </p:grpSp>
      <p:sp>
        <p:nvSpPr>
          <p:cNvPr id="35" name="Google Shape;3469;p41">
            <a:extLst>
              <a:ext uri="{FF2B5EF4-FFF2-40B4-BE49-F238E27FC236}">
                <a16:creationId xmlns:a16="http://schemas.microsoft.com/office/drawing/2014/main" id="{61C0444E-9E10-B248-8DFE-8039CBF0FD2D}"/>
              </a:ext>
            </a:extLst>
          </p:cNvPr>
          <p:cNvSpPr/>
          <p:nvPr/>
        </p:nvSpPr>
        <p:spPr>
          <a:xfrm>
            <a:off x="8019439" y="1870240"/>
            <a:ext cx="13529" cy="13572"/>
          </a:xfrm>
          <a:custGeom>
            <a:avLst/>
            <a:gdLst/>
            <a:ahLst/>
            <a:cxnLst/>
            <a:rect l="l" t="t" r="r" b="b"/>
            <a:pathLst>
              <a:path w="319" h="320" extrusionOk="0">
                <a:moveTo>
                  <a:pt x="0" y="1"/>
                </a:moveTo>
                <a:lnTo>
                  <a:pt x="0" y="319"/>
                </a:lnTo>
                <a:lnTo>
                  <a:pt x="319" y="319"/>
                </a:lnTo>
                <a:lnTo>
                  <a:pt x="319" y="1"/>
                </a:lnTo>
                <a:close/>
              </a:path>
            </a:pathLst>
          </a:custGeom>
          <a:solidFill>
            <a:srgbClr val="D5D5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6" name="Google Shape;3470;p41">
            <a:extLst>
              <a:ext uri="{FF2B5EF4-FFF2-40B4-BE49-F238E27FC236}">
                <a16:creationId xmlns:a16="http://schemas.microsoft.com/office/drawing/2014/main" id="{A4C7C994-4DCD-AA42-A2F0-1007E6354C1A}"/>
              </a:ext>
            </a:extLst>
          </p:cNvPr>
          <p:cNvSpPr/>
          <p:nvPr/>
        </p:nvSpPr>
        <p:spPr>
          <a:xfrm>
            <a:off x="7221277" y="3089994"/>
            <a:ext cx="13529" cy="13572"/>
          </a:xfrm>
          <a:custGeom>
            <a:avLst/>
            <a:gdLst/>
            <a:ahLst/>
            <a:cxnLst/>
            <a:rect l="l" t="t" r="r" b="b"/>
            <a:pathLst>
              <a:path w="319" h="320" extrusionOk="0">
                <a:moveTo>
                  <a:pt x="0" y="1"/>
                </a:moveTo>
                <a:lnTo>
                  <a:pt x="0" y="319"/>
                </a:lnTo>
                <a:lnTo>
                  <a:pt x="319" y="319"/>
                </a:lnTo>
                <a:lnTo>
                  <a:pt x="319" y="1"/>
                </a:lnTo>
                <a:close/>
              </a:path>
            </a:pathLst>
          </a:custGeom>
          <a:solidFill>
            <a:srgbClr val="D5D5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7" name="Google Shape;3471;p41">
            <a:extLst>
              <a:ext uri="{FF2B5EF4-FFF2-40B4-BE49-F238E27FC236}">
                <a16:creationId xmlns:a16="http://schemas.microsoft.com/office/drawing/2014/main" id="{311520D6-97B7-5343-B2BA-4696ADB2308D}"/>
              </a:ext>
            </a:extLst>
          </p:cNvPr>
          <p:cNvSpPr/>
          <p:nvPr/>
        </p:nvSpPr>
        <p:spPr>
          <a:xfrm>
            <a:off x="6424601" y="1463670"/>
            <a:ext cx="13572" cy="13572"/>
          </a:xfrm>
          <a:custGeom>
            <a:avLst/>
            <a:gdLst/>
            <a:ahLst/>
            <a:cxnLst/>
            <a:rect l="l" t="t" r="r" b="b"/>
            <a:pathLst>
              <a:path w="320" h="320" extrusionOk="0">
                <a:moveTo>
                  <a:pt x="1" y="1"/>
                </a:moveTo>
                <a:lnTo>
                  <a:pt x="1" y="319"/>
                </a:lnTo>
                <a:lnTo>
                  <a:pt x="319" y="319"/>
                </a:lnTo>
                <a:lnTo>
                  <a:pt x="319" y="1"/>
                </a:lnTo>
                <a:close/>
              </a:path>
            </a:pathLst>
          </a:custGeom>
          <a:solidFill>
            <a:srgbClr val="D5D5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8" name="Google Shape;3472;p41">
            <a:extLst>
              <a:ext uri="{FF2B5EF4-FFF2-40B4-BE49-F238E27FC236}">
                <a16:creationId xmlns:a16="http://schemas.microsoft.com/office/drawing/2014/main" id="{1212A226-46EF-F347-A473-5637E68AFFFC}"/>
              </a:ext>
            </a:extLst>
          </p:cNvPr>
          <p:cNvSpPr/>
          <p:nvPr/>
        </p:nvSpPr>
        <p:spPr>
          <a:xfrm>
            <a:off x="5228907" y="1870240"/>
            <a:ext cx="13529" cy="13572"/>
          </a:xfrm>
          <a:custGeom>
            <a:avLst/>
            <a:gdLst/>
            <a:ahLst/>
            <a:cxnLst/>
            <a:rect l="l" t="t" r="r" b="b"/>
            <a:pathLst>
              <a:path w="319" h="320" extrusionOk="0">
                <a:moveTo>
                  <a:pt x="0" y="1"/>
                </a:moveTo>
                <a:lnTo>
                  <a:pt x="0" y="319"/>
                </a:lnTo>
                <a:lnTo>
                  <a:pt x="318" y="319"/>
                </a:lnTo>
                <a:lnTo>
                  <a:pt x="318" y="1"/>
                </a:lnTo>
                <a:close/>
              </a:path>
            </a:pathLst>
          </a:custGeom>
          <a:solidFill>
            <a:srgbClr val="D5D5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9" name="Google Shape;3473;p41">
            <a:extLst>
              <a:ext uri="{FF2B5EF4-FFF2-40B4-BE49-F238E27FC236}">
                <a16:creationId xmlns:a16="http://schemas.microsoft.com/office/drawing/2014/main" id="{EBED8736-3FEB-3848-A2D1-18D70D5A03AD}"/>
              </a:ext>
            </a:extLst>
          </p:cNvPr>
          <p:cNvSpPr/>
          <p:nvPr/>
        </p:nvSpPr>
        <p:spPr>
          <a:xfrm>
            <a:off x="4432231" y="2683423"/>
            <a:ext cx="13529" cy="13529"/>
          </a:xfrm>
          <a:custGeom>
            <a:avLst/>
            <a:gdLst/>
            <a:ahLst/>
            <a:cxnLst/>
            <a:rect l="l" t="t" r="r" b="b"/>
            <a:pathLst>
              <a:path w="319" h="319" extrusionOk="0">
                <a:moveTo>
                  <a:pt x="1" y="1"/>
                </a:moveTo>
                <a:lnTo>
                  <a:pt x="1" y="319"/>
                </a:lnTo>
                <a:lnTo>
                  <a:pt x="319" y="319"/>
                </a:lnTo>
                <a:lnTo>
                  <a:pt x="319" y="1"/>
                </a:lnTo>
                <a:close/>
              </a:path>
            </a:pathLst>
          </a:custGeom>
          <a:solidFill>
            <a:srgbClr val="D5D5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cxnSp>
        <p:nvCxnSpPr>
          <p:cNvPr id="41" name="Google Shape;3508;p41">
            <a:extLst>
              <a:ext uri="{FF2B5EF4-FFF2-40B4-BE49-F238E27FC236}">
                <a16:creationId xmlns:a16="http://schemas.microsoft.com/office/drawing/2014/main" id="{8E617C2B-305A-1948-8ADE-60FBBCEA2B3A}"/>
              </a:ext>
            </a:extLst>
          </p:cNvPr>
          <p:cNvCxnSpPr>
            <a:cxnSpLocks/>
          </p:cNvCxnSpPr>
          <p:nvPr/>
        </p:nvCxnSpPr>
        <p:spPr>
          <a:xfrm flipV="1">
            <a:off x="3495527" y="3340163"/>
            <a:ext cx="198097" cy="98536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2" name="Google Shape;3509;p41">
            <a:extLst>
              <a:ext uri="{FF2B5EF4-FFF2-40B4-BE49-F238E27FC236}">
                <a16:creationId xmlns:a16="http://schemas.microsoft.com/office/drawing/2014/main" id="{B30AB4C3-65B0-6C43-AEED-EC13EBD66E3A}"/>
              </a:ext>
            </a:extLst>
          </p:cNvPr>
          <p:cNvCxnSpPr>
            <a:cxnSpLocks/>
          </p:cNvCxnSpPr>
          <p:nvPr/>
        </p:nvCxnSpPr>
        <p:spPr>
          <a:xfrm flipV="1">
            <a:off x="3938637" y="3021950"/>
            <a:ext cx="213947" cy="184038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" name="Google Shape;3510;p41">
            <a:extLst>
              <a:ext uri="{FF2B5EF4-FFF2-40B4-BE49-F238E27FC236}">
                <a16:creationId xmlns:a16="http://schemas.microsoft.com/office/drawing/2014/main" id="{811362C8-904C-DD47-831F-CADA79EE0F65}"/>
              </a:ext>
            </a:extLst>
          </p:cNvPr>
          <p:cNvCxnSpPr>
            <a:cxnSpLocks/>
          </p:cNvCxnSpPr>
          <p:nvPr/>
        </p:nvCxnSpPr>
        <p:spPr>
          <a:xfrm>
            <a:off x="4381049" y="2981548"/>
            <a:ext cx="181829" cy="67638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" name="Google Shape;3511;p41">
            <a:extLst>
              <a:ext uri="{FF2B5EF4-FFF2-40B4-BE49-F238E27FC236}">
                <a16:creationId xmlns:a16="http://schemas.microsoft.com/office/drawing/2014/main" id="{103328D5-3C28-E348-AA42-32DC121034E6}"/>
              </a:ext>
            </a:extLst>
          </p:cNvPr>
          <p:cNvCxnSpPr>
            <a:cxnSpLocks/>
          </p:cNvCxnSpPr>
          <p:nvPr/>
        </p:nvCxnSpPr>
        <p:spPr>
          <a:xfrm flipV="1">
            <a:off x="4752511" y="1883812"/>
            <a:ext cx="351458" cy="1083962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" name="Google Shape;3512;p41">
            <a:extLst>
              <a:ext uri="{FF2B5EF4-FFF2-40B4-BE49-F238E27FC236}">
                <a16:creationId xmlns:a16="http://schemas.microsoft.com/office/drawing/2014/main" id="{05BBF7E5-1688-944F-A230-F0E5B9A47AC3}"/>
              </a:ext>
            </a:extLst>
          </p:cNvPr>
          <p:cNvCxnSpPr>
            <a:cxnSpLocks/>
          </p:cNvCxnSpPr>
          <p:nvPr/>
        </p:nvCxnSpPr>
        <p:spPr>
          <a:xfrm>
            <a:off x="5244895" y="1883812"/>
            <a:ext cx="275390" cy="130019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" name="Google Shape;3513;p41">
            <a:extLst>
              <a:ext uri="{FF2B5EF4-FFF2-40B4-BE49-F238E27FC236}">
                <a16:creationId xmlns:a16="http://schemas.microsoft.com/office/drawing/2014/main" id="{DE0B5BB5-1F71-A743-BF2D-569945350D2C}"/>
              </a:ext>
            </a:extLst>
          </p:cNvPr>
          <p:cNvCxnSpPr>
            <a:cxnSpLocks/>
          </p:cNvCxnSpPr>
          <p:nvPr/>
        </p:nvCxnSpPr>
        <p:spPr>
          <a:xfrm flipV="1">
            <a:off x="5653869" y="878138"/>
            <a:ext cx="371652" cy="2305867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9" name="Google Shape;3513;p41">
            <a:extLst>
              <a:ext uri="{FF2B5EF4-FFF2-40B4-BE49-F238E27FC236}">
                <a16:creationId xmlns:a16="http://schemas.microsoft.com/office/drawing/2014/main" id="{57271D9B-CCC4-CF47-8AA9-F7DB37F837D0}"/>
              </a:ext>
            </a:extLst>
          </p:cNvPr>
          <p:cNvCxnSpPr>
            <a:cxnSpLocks/>
          </p:cNvCxnSpPr>
          <p:nvPr/>
        </p:nvCxnSpPr>
        <p:spPr>
          <a:xfrm flipH="1" flipV="1">
            <a:off x="6510809" y="683452"/>
            <a:ext cx="380452" cy="2500554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7" name="Google Shape;3510;p41">
            <a:extLst>
              <a:ext uri="{FF2B5EF4-FFF2-40B4-BE49-F238E27FC236}">
                <a16:creationId xmlns:a16="http://schemas.microsoft.com/office/drawing/2014/main" id="{3F191A61-4205-E944-926A-9759D41E8B64}"/>
              </a:ext>
            </a:extLst>
          </p:cNvPr>
          <p:cNvCxnSpPr>
            <a:cxnSpLocks/>
          </p:cNvCxnSpPr>
          <p:nvPr/>
        </p:nvCxnSpPr>
        <p:spPr>
          <a:xfrm flipH="1">
            <a:off x="6180792" y="624583"/>
            <a:ext cx="188179" cy="79817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2" name="Google Shape;3510;p41">
            <a:extLst>
              <a:ext uri="{FF2B5EF4-FFF2-40B4-BE49-F238E27FC236}">
                <a16:creationId xmlns:a16="http://schemas.microsoft.com/office/drawing/2014/main" id="{14444474-4C57-3C43-90EF-B279E0C7CC53}"/>
              </a:ext>
            </a:extLst>
          </p:cNvPr>
          <p:cNvCxnSpPr>
            <a:cxnSpLocks/>
          </p:cNvCxnSpPr>
          <p:nvPr/>
        </p:nvCxnSpPr>
        <p:spPr>
          <a:xfrm flipH="1">
            <a:off x="7048190" y="3171185"/>
            <a:ext cx="188179" cy="79817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3" name="Google Shape;3510;p41">
            <a:extLst>
              <a:ext uri="{FF2B5EF4-FFF2-40B4-BE49-F238E27FC236}">
                <a16:creationId xmlns:a16="http://schemas.microsoft.com/office/drawing/2014/main" id="{233FF81F-2193-EB49-8F0B-44B7EFA81C8C}"/>
              </a:ext>
            </a:extLst>
          </p:cNvPr>
          <p:cNvCxnSpPr>
            <a:cxnSpLocks/>
          </p:cNvCxnSpPr>
          <p:nvPr/>
        </p:nvCxnSpPr>
        <p:spPr>
          <a:xfrm flipH="1">
            <a:off x="7497412" y="3103566"/>
            <a:ext cx="184211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6" name="Google Shape;3513;p41">
            <a:extLst>
              <a:ext uri="{FF2B5EF4-FFF2-40B4-BE49-F238E27FC236}">
                <a16:creationId xmlns:a16="http://schemas.microsoft.com/office/drawing/2014/main" id="{63B57046-EA11-A947-84C5-3E4C47FBFC36}"/>
              </a:ext>
            </a:extLst>
          </p:cNvPr>
          <p:cNvCxnSpPr>
            <a:cxnSpLocks/>
          </p:cNvCxnSpPr>
          <p:nvPr/>
        </p:nvCxnSpPr>
        <p:spPr>
          <a:xfrm flipV="1">
            <a:off x="7855866" y="1667334"/>
            <a:ext cx="336995" cy="1314214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0" name="Google Shape;3510;p41">
            <a:extLst>
              <a:ext uri="{FF2B5EF4-FFF2-40B4-BE49-F238E27FC236}">
                <a16:creationId xmlns:a16="http://schemas.microsoft.com/office/drawing/2014/main" id="{AD1C73C1-EB47-7648-BDFD-740774813B7F}"/>
              </a:ext>
            </a:extLst>
          </p:cNvPr>
          <p:cNvCxnSpPr>
            <a:cxnSpLocks/>
          </p:cNvCxnSpPr>
          <p:nvPr/>
        </p:nvCxnSpPr>
        <p:spPr>
          <a:xfrm flipH="1" flipV="1">
            <a:off x="8374080" y="1582468"/>
            <a:ext cx="193765" cy="103486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7" name="Google Shape;3438;p41">
            <a:extLst>
              <a:ext uri="{FF2B5EF4-FFF2-40B4-BE49-F238E27FC236}">
                <a16:creationId xmlns:a16="http://schemas.microsoft.com/office/drawing/2014/main" id="{DD294B31-C9B3-8040-8F84-EF4085C2E974}"/>
              </a:ext>
            </a:extLst>
          </p:cNvPr>
          <p:cNvCxnSpPr>
            <a:cxnSpLocks/>
          </p:cNvCxnSpPr>
          <p:nvPr/>
        </p:nvCxnSpPr>
        <p:spPr>
          <a:xfrm>
            <a:off x="2835576" y="6066625"/>
            <a:ext cx="6282134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4" name="Google Shape;3469;p41">
            <a:extLst>
              <a:ext uri="{FF2B5EF4-FFF2-40B4-BE49-F238E27FC236}">
                <a16:creationId xmlns:a16="http://schemas.microsoft.com/office/drawing/2014/main" id="{5290C033-1BAB-A74B-9456-CB7998B11084}"/>
              </a:ext>
            </a:extLst>
          </p:cNvPr>
          <p:cNvSpPr/>
          <p:nvPr/>
        </p:nvSpPr>
        <p:spPr>
          <a:xfrm>
            <a:off x="8019439" y="4837291"/>
            <a:ext cx="13529" cy="13572"/>
          </a:xfrm>
          <a:custGeom>
            <a:avLst/>
            <a:gdLst/>
            <a:ahLst/>
            <a:cxnLst/>
            <a:rect l="l" t="t" r="r" b="b"/>
            <a:pathLst>
              <a:path w="319" h="320" extrusionOk="0">
                <a:moveTo>
                  <a:pt x="0" y="1"/>
                </a:moveTo>
                <a:lnTo>
                  <a:pt x="0" y="319"/>
                </a:lnTo>
                <a:lnTo>
                  <a:pt x="319" y="319"/>
                </a:lnTo>
                <a:lnTo>
                  <a:pt x="319" y="1"/>
                </a:lnTo>
                <a:close/>
              </a:path>
            </a:pathLst>
          </a:custGeom>
          <a:solidFill>
            <a:srgbClr val="D5D5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55" name="Google Shape;3470;p41">
            <a:extLst>
              <a:ext uri="{FF2B5EF4-FFF2-40B4-BE49-F238E27FC236}">
                <a16:creationId xmlns:a16="http://schemas.microsoft.com/office/drawing/2014/main" id="{956EB231-9FC4-7B49-9D46-B09E2BBDE0B1}"/>
              </a:ext>
            </a:extLst>
          </p:cNvPr>
          <p:cNvSpPr/>
          <p:nvPr/>
        </p:nvSpPr>
        <p:spPr>
          <a:xfrm>
            <a:off x="7221277" y="6057045"/>
            <a:ext cx="13529" cy="13572"/>
          </a:xfrm>
          <a:custGeom>
            <a:avLst/>
            <a:gdLst/>
            <a:ahLst/>
            <a:cxnLst/>
            <a:rect l="l" t="t" r="r" b="b"/>
            <a:pathLst>
              <a:path w="319" h="320" extrusionOk="0">
                <a:moveTo>
                  <a:pt x="0" y="1"/>
                </a:moveTo>
                <a:lnTo>
                  <a:pt x="0" y="319"/>
                </a:lnTo>
                <a:lnTo>
                  <a:pt x="319" y="319"/>
                </a:lnTo>
                <a:lnTo>
                  <a:pt x="319" y="1"/>
                </a:lnTo>
                <a:close/>
              </a:path>
            </a:pathLst>
          </a:custGeom>
          <a:solidFill>
            <a:srgbClr val="D5D5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56" name="Google Shape;3471;p41">
            <a:extLst>
              <a:ext uri="{FF2B5EF4-FFF2-40B4-BE49-F238E27FC236}">
                <a16:creationId xmlns:a16="http://schemas.microsoft.com/office/drawing/2014/main" id="{BBC6974E-E46F-3043-99FC-8311A8E70D75}"/>
              </a:ext>
            </a:extLst>
          </p:cNvPr>
          <p:cNvSpPr/>
          <p:nvPr/>
        </p:nvSpPr>
        <p:spPr>
          <a:xfrm>
            <a:off x="6424601" y="4430721"/>
            <a:ext cx="13572" cy="13572"/>
          </a:xfrm>
          <a:custGeom>
            <a:avLst/>
            <a:gdLst/>
            <a:ahLst/>
            <a:cxnLst/>
            <a:rect l="l" t="t" r="r" b="b"/>
            <a:pathLst>
              <a:path w="320" h="320" extrusionOk="0">
                <a:moveTo>
                  <a:pt x="1" y="1"/>
                </a:moveTo>
                <a:lnTo>
                  <a:pt x="1" y="319"/>
                </a:lnTo>
                <a:lnTo>
                  <a:pt x="319" y="319"/>
                </a:lnTo>
                <a:lnTo>
                  <a:pt x="319" y="1"/>
                </a:lnTo>
                <a:close/>
              </a:path>
            </a:pathLst>
          </a:custGeom>
          <a:solidFill>
            <a:srgbClr val="D5D5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57" name="Google Shape;3472;p41">
            <a:extLst>
              <a:ext uri="{FF2B5EF4-FFF2-40B4-BE49-F238E27FC236}">
                <a16:creationId xmlns:a16="http://schemas.microsoft.com/office/drawing/2014/main" id="{B938B775-4A9A-BB4B-B014-D4C74DAF0823}"/>
              </a:ext>
            </a:extLst>
          </p:cNvPr>
          <p:cNvSpPr/>
          <p:nvPr/>
        </p:nvSpPr>
        <p:spPr>
          <a:xfrm>
            <a:off x="5228907" y="4837291"/>
            <a:ext cx="13529" cy="13572"/>
          </a:xfrm>
          <a:custGeom>
            <a:avLst/>
            <a:gdLst/>
            <a:ahLst/>
            <a:cxnLst/>
            <a:rect l="l" t="t" r="r" b="b"/>
            <a:pathLst>
              <a:path w="319" h="320" extrusionOk="0">
                <a:moveTo>
                  <a:pt x="0" y="1"/>
                </a:moveTo>
                <a:lnTo>
                  <a:pt x="0" y="319"/>
                </a:lnTo>
                <a:lnTo>
                  <a:pt x="318" y="319"/>
                </a:lnTo>
                <a:lnTo>
                  <a:pt x="318" y="1"/>
                </a:lnTo>
                <a:close/>
              </a:path>
            </a:pathLst>
          </a:custGeom>
          <a:solidFill>
            <a:srgbClr val="D5D5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58" name="Google Shape;3473;p41">
            <a:extLst>
              <a:ext uri="{FF2B5EF4-FFF2-40B4-BE49-F238E27FC236}">
                <a16:creationId xmlns:a16="http://schemas.microsoft.com/office/drawing/2014/main" id="{D52BAF8E-9D40-954B-9E4A-AFF208729B69}"/>
              </a:ext>
            </a:extLst>
          </p:cNvPr>
          <p:cNvSpPr/>
          <p:nvPr/>
        </p:nvSpPr>
        <p:spPr>
          <a:xfrm>
            <a:off x="4432231" y="5650474"/>
            <a:ext cx="13529" cy="13529"/>
          </a:xfrm>
          <a:custGeom>
            <a:avLst/>
            <a:gdLst/>
            <a:ahLst/>
            <a:cxnLst/>
            <a:rect l="l" t="t" r="r" b="b"/>
            <a:pathLst>
              <a:path w="319" h="319" extrusionOk="0">
                <a:moveTo>
                  <a:pt x="1" y="1"/>
                </a:moveTo>
                <a:lnTo>
                  <a:pt x="1" y="319"/>
                </a:lnTo>
                <a:lnTo>
                  <a:pt x="319" y="319"/>
                </a:lnTo>
                <a:lnTo>
                  <a:pt x="319" y="1"/>
                </a:lnTo>
                <a:close/>
              </a:path>
            </a:pathLst>
          </a:custGeom>
          <a:solidFill>
            <a:srgbClr val="D5D5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cxnSp>
        <p:nvCxnSpPr>
          <p:cNvPr id="202" name="Google Shape;3434;p41">
            <a:extLst>
              <a:ext uri="{FF2B5EF4-FFF2-40B4-BE49-F238E27FC236}">
                <a16:creationId xmlns:a16="http://schemas.microsoft.com/office/drawing/2014/main" id="{DC292E26-1865-D547-849E-668823597AD0}"/>
              </a:ext>
            </a:extLst>
          </p:cNvPr>
          <p:cNvCxnSpPr>
            <a:cxnSpLocks/>
          </p:cNvCxnSpPr>
          <p:nvPr/>
        </p:nvCxnSpPr>
        <p:spPr>
          <a:xfrm>
            <a:off x="2835576" y="4502585"/>
            <a:ext cx="6282134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3" name="Google Shape;3435;p41">
            <a:extLst>
              <a:ext uri="{FF2B5EF4-FFF2-40B4-BE49-F238E27FC236}">
                <a16:creationId xmlns:a16="http://schemas.microsoft.com/office/drawing/2014/main" id="{10F8BEE9-4EE1-8849-8488-81C891C334E2}"/>
              </a:ext>
            </a:extLst>
          </p:cNvPr>
          <p:cNvCxnSpPr>
            <a:cxnSpLocks/>
          </p:cNvCxnSpPr>
          <p:nvPr/>
        </p:nvCxnSpPr>
        <p:spPr>
          <a:xfrm>
            <a:off x="2835576" y="4893595"/>
            <a:ext cx="6282134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5" name="Google Shape;3436;p41">
            <a:extLst>
              <a:ext uri="{FF2B5EF4-FFF2-40B4-BE49-F238E27FC236}">
                <a16:creationId xmlns:a16="http://schemas.microsoft.com/office/drawing/2014/main" id="{5467FB99-AA32-3F49-87F2-780E6246EDD4}"/>
              </a:ext>
            </a:extLst>
          </p:cNvPr>
          <p:cNvCxnSpPr>
            <a:cxnSpLocks/>
          </p:cNvCxnSpPr>
          <p:nvPr/>
        </p:nvCxnSpPr>
        <p:spPr>
          <a:xfrm>
            <a:off x="2835576" y="5284605"/>
            <a:ext cx="6282134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6" name="Google Shape;3437;p41">
            <a:extLst>
              <a:ext uri="{FF2B5EF4-FFF2-40B4-BE49-F238E27FC236}">
                <a16:creationId xmlns:a16="http://schemas.microsoft.com/office/drawing/2014/main" id="{9DE575EC-9CC0-4C43-B7EF-2FC6061BCBE9}"/>
              </a:ext>
            </a:extLst>
          </p:cNvPr>
          <p:cNvCxnSpPr>
            <a:cxnSpLocks/>
          </p:cNvCxnSpPr>
          <p:nvPr/>
        </p:nvCxnSpPr>
        <p:spPr>
          <a:xfrm>
            <a:off x="2835576" y="5675615"/>
            <a:ext cx="6282134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8" name="Google Shape;3439;p41">
            <a:extLst>
              <a:ext uri="{FF2B5EF4-FFF2-40B4-BE49-F238E27FC236}">
                <a16:creationId xmlns:a16="http://schemas.microsoft.com/office/drawing/2014/main" id="{C88675B4-4CA2-E640-BBDF-0FDEAA9CE052}"/>
              </a:ext>
            </a:extLst>
          </p:cNvPr>
          <p:cNvSpPr/>
          <p:nvPr/>
        </p:nvSpPr>
        <p:spPr>
          <a:xfrm>
            <a:off x="2835576" y="6457635"/>
            <a:ext cx="6282134" cy="27061"/>
          </a:xfrm>
          <a:custGeom>
            <a:avLst/>
            <a:gdLst/>
            <a:ahLst/>
            <a:cxnLst/>
            <a:rect l="l" t="t" r="r" b="b"/>
            <a:pathLst>
              <a:path w="117796" h="638" extrusionOk="0">
                <a:moveTo>
                  <a:pt x="319" y="1"/>
                </a:moveTo>
                <a:cubicBezTo>
                  <a:pt x="142" y="1"/>
                  <a:pt x="1" y="142"/>
                  <a:pt x="1" y="319"/>
                </a:cubicBezTo>
                <a:cubicBezTo>
                  <a:pt x="1" y="496"/>
                  <a:pt x="142" y="637"/>
                  <a:pt x="319" y="637"/>
                </a:cubicBezTo>
                <a:lnTo>
                  <a:pt x="117477" y="637"/>
                </a:lnTo>
                <a:cubicBezTo>
                  <a:pt x="117654" y="637"/>
                  <a:pt x="117796" y="496"/>
                  <a:pt x="117796" y="319"/>
                </a:cubicBezTo>
                <a:cubicBezTo>
                  <a:pt x="117796" y="142"/>
                  <a:pt x="117654" y="1"/>
                  <a:pt x="117477" y="1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cxnSp>
        <p:nvCxnSpPr>
          <p:cNvPr id="209" name="Google Shape;3434;p41">
            <a:extLst>
              <a:ext uri="{FF2B5EF4-FFF2-40B4-BE49-F238E27FC236}">
                <a16:creationId xmlns:a16="http://schemas.microsoft.com/office/drawing/2014/main" id="{D6A24232-2001-A14E-A6E5-2E6E64FCB83C}"/>
              </a:ext>
            </a:extLst>
          </p:cNvPr>
          <p:cNvCxnSpPr>
            <a:cxnSpLocks/>
          </p:cNvCxnSpPr>
          <p:nvPr/>
        </p:nvCxnSpPr>
        <p:spPr>
          <a:xfrm>
            <a:off x="2835576" y="4111575"/>
            <a:ext cx="6282134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4" name="TextBox 193">
            <a:extLst>
              <a:ext uri="{FF2B5EF4-FFF2-40B4-BE49-F238E27FC236}">
                <a16:creationId xmlns:a16="http://schemas.microsoft.com/office/drawing/2014/main" id="{C92069F0-58E7-7742-911E-CB43B05893BB}"/>
              </a:ext>
            </a:extLst>
          </p:cNvPr>
          <p:cNvSpPr txBox="1"/>
          <p:nvPr/>
        </p:nvSpPr>
        <p:spPr>
          <a:xfrm>
            <a:off x="2444116" y="4741960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</a:t>
            </a:r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AA02B72B-4F89-2B47-9026-D80DD5C7F4BC}"/>
              </a:ext>
            </a:extLst>
          </p:cNvPr>
          <p:cNvSpPr txBox="1"/>
          <p:nvPr/>
        </p:nvSpPr>
        <p:spPr>
          <a:xfrm>
            <a:off x="2444116" y="5516653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</a:t>
            </a:r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8AE9EC14-0618-1C4B-8C99-2BB1864CEBC5}"/>
              </a:ext>
            </a:extLst>
          </p:cNvPr>
          <p:cNvSpPr txBox="1"/>
          <p:nvPr/>
        </p:nvSpPr>
        <p:spPr>
          <a:xfrm>
            <a:off x="2444117" y="3955008"/>
            <a:ext cx="2888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3</a:t>
            </a: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B71C9621-C8D0-614A-B6C0-156411EFD909}"/>
              </a:ext>
            </a:extLst>
          </p:cNvPr>
          <p:cNvSpPr txBox="1"/>
          <p:nvPr/>
        </p:nvSpPr>
        <p:spPr>
          <a:xfrm>
            <a:off x="2444116" y="6294573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0</a:t>
            </a:r>
          </a:p>
        </p:txBody>
      </p:sp>
      <p:grpSp>
        <p:nvGrpSpPr>
          <p:cNvPr id="211" name="Google Shape;810;p40">
            <a:extLst>
              <a:ext uri="{FF2B5EF4-FFF2-40B4-BE49-F238E27FC236}">
                <a16:creationId xmlns:a16="http://schemas.microsoft.com/office/drawing/2014/main" id="{74C4E1D5-0E5F-0F44-86B9-F72B8B80FEC7}"/>
              </a:ext>
            </a:extLst>
          </p:cNvPr>
          <p:cNvGrpSpPr/>
          <p:nvPr/>
        </p:nvGrpSpPr>
        <p:grpSpPr>
          <a:xfrm rot="21432794" flipH="1">
            <a:off x="2180427" y="6068545"/>
            <a:ext cx="1158598" cy="399197"/>
            <a:chOff x="2467225" y="2500013"/>
            <a:chExt cx="261325" cy="96525"/>
          </a:xfrm>
          <a:solidFill>
            <a:schemeClr val="accent6"/>
          </a:solidFill>
        </p:grpSpPr>
        <p:sp>
          <p:nvSpPr>
            <p:cNvPr id="215" name="Google Shape;811;p40">
              <a:extLst>
                <a:ext uri="{FF2B5EF4-FFF2-40B4-BE49-F238E27FC236}">
                  <a16:creationId xmlns:a16="http://schemas.microsoft.com/office/drawing/2014/main" id="{E38BB5FC-89C7-DD4D-9B69-D4614BAC9BEF}"/>
                </a:ext>
              </a:extLst>
            </p:cNvPr>
            <p:cNvSpPr/>
            <p:nvPr/>
          </p:nvSpPr>
          <p:spPr>
            <a:xfrm>
              <a:off x="2467225" y="2500638"/>
              <a:ext cx="261325" cy="69575"/>
            </a:xfrm>
            <a:custGeom>
              <a:avLst/>
              <a:gdLst/>
              <a:ahLst/>
              <a:cxnLst/>
              <a:rect l="l" t="t" r="r" b="b"/>
              <a:pathLst>
                <a:path w="10453" h="2783" extrusionOk="0">
                  <a:moveTo>
                    <a:pt x="10402" y="1"/>
                  </a:moveTo>
                  <a:cubicBezTo>
                    <a:pt x="10377" y="1"/>
                    <a:pt x="10352" y="26"/>
                    <a:pt x="10352" y="76"/>
                  </a:cubicBezTo>
                  <a:cubicBezTo>
                    <a:pt x="10226" y="76"/>
                    <a:pt x="7094" y="1956"/>
                    <a:pt x="101" y="2482"/>
                  </a:cubicBezTo>
                  <a:cubicBezTo>
                    <a:pt x="1" y="2582"/>
                    <a:pt x="1" y="2582"/>
                    <a:pt x="1" y="2683"/>
                  </a:cubicBezTo>
                  <a:cubicBezTo>
                    <a:pt x="1" y="2683"/>
                    <a:pt x="1" y="2783"/>
                    <a:pt x="101" y="2783"/>
                  </a:cubicBezTo>
                  <a:cubicBezTo>
                    <a:pt x="7219" y="2156"/>
                    <a:pt x="10352" y="277"/>
                    <a:pt x="10452" y="176"/>
                  </a:cubicBezTo>
                  <a:lnTo>
                    <a:pt x="10452" y="76"/>
                  </a:lnTo>
                  <a:cubicBezTo>
                    <a:pt x="10452" y="26"/>
                    <a:pt x="10427" y="1"/>
                    <a:pt x="10402" y="1"/>
                  </a:cubicBezTo>
                  <a:close/>
                </a:path>
              </a:pathLst>
            </a:custGeom>
            <a:grpFill/>
            <a:ln>
              <a:solidFill>
                <a:schemeClr val="accent6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chemeClr val="accent6"/>
                </a:solidFill>
              </a:endParaRPr>
            </a:p>
          </p:txBody>
        </p:sp>
        <p:sp>
          <p:nvSpPr>
            <p:cNvPr id="216" name="Google Shape;812;p40">
              <a:extLst>
                <a:ext uri="{FF2B5EF4-FFF2-40B4-BE49-F238E27FC236}">
                  <a16:creationId xmlns:a16="http://schemas.microsoft.com/office/drawing/2014/main" id="{B6A5A04B-2661-D647-B0B3-990FBE9BC3AC}"/>
                </a:ext>
              </a:extLst>
            </p:cNvPr>
            <p:cNvSpPr/>
            <p:nvPr/>
          </p:nvSpPr>
          <p:spPr>
            <a:xfrm>
              <a:off x="2467225" y="2500013"/>
              <a:ext cx="117825" cy="96525"/>
            </a:xfrm>
            <a:custGeom>
              <a:avLst/>
              <a:gdLst/>
              <a:ahLst/>
              <a:cxnLst/>
              <a:rect l="l" t="t" r="r" b="b"/>
              <a:pathLst>
                <a:path w="4713" h="3861" extrusionOk="0">
                  <a:moveTo>
                    <a:pt x="3134" y="1"/>
                  </a:moveTo>
                  <a:cubicBezTo>
                    <a:pt x="3134" y="1"/>
                    <a:pt x="1881" y="1780"/>
                    <a:pt x="1" y="2607"/>
                  </a:cubicBezTo>
                  <a:lnTo>
                    <a:pt x="1" y="2808"/>
                  </a:lnTo>
                  <a:cubicBezTo>
                    <a:pt x="1580" y="3660"/>
                    <a:pt x="3033" y="3860"/>
                    <a:pt x="3861" y="3860"/>
                  </a:cubicBezTo>
                  <a:cubicBezTo>
                    <a:pt x="4287" y="3860"/>
                    <a:pt x="4587" y="3760"/>
                    <a:pt x="4587" y="3760"/>
                  </a:cubicBezTo>
                  <a:cubicBezTo>
                    <a:pt x="4713" y="3760"/>
                    <a:pt x="4713" y="3760"/>
                    <a:pt x="4713" y="3660"/>
                  </a:cubicBezTo>
                  <a:lnTo>
                    <a:pt x="4587" y="3560"/>
                  </a:lnTo>
                  <a:cubicBezTo>
                    <a:pt x="4553" y="3560"/>
                    <a:pt x="4298" y="3595"/>
                    <a:pt x="3889" y="3595"/>
                  </a:cubicBezTo>
                  <a:cubicBezTo>
                    <a:pt x="3106" y="3595"/>
                    <a:pt x="1760" y="3465"/>
                    <a:pt x="327" y="2708"/>
                  </a:cubicBezTo>
                  <a:cubicBezTo>
                    <a:pt x="2081" y="1881"/>
                    <a:pt x="3234" y="201"/>
                    <a:pt x="3334" y="101"/>
                  </a:cubicBezTo>
                  <a:cubicBezTo>
                    <a:pt x="3334" y="101"/>
                    <a:pt x="3334" y="1"/>
                    <a:pt x="3234" y="1"/>
                  </a:cubicBezTo>
                  <a:close/>
                </a:path>
              </a:pathLst>
            </a:custGeom>
            <a:grpFill/>
            <a:ln>
              <a:solidFill>
                <a:schemeClr val="accent6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chemeClr val="accent6"/>
                </a:solidFill>
              </a:endParaRPr>
            </a:p>
          </p:txBody>
        </p:sp>
      </p:grpSp>
      <p:sp>
        <p:nvSpPr>
          <p:cNvPr id="165" name="Google Shape;3440;p41">
            <a:extLst>
              <a:ext uri="{FF2B5EF4-FFF2-40B4-BE49-F238E27FC236}">
                <a16:creationId xmlns:a16="http://schemas.microsoft.com/office/drawing/2014/main" id="{B8CDCDBF-1539-B741-B4C0-56B18DCC75FA}"/>
              </a:ext>
            </a:extLst>
          </p:cNvPr>
          <p:cNvSpPr/>
          <p:nvPr/>
        </p:nvSpPr>
        <p:spPr>
          <a:xfrm>
            <a:off x="4750058" y="5400215"/>
            <a:ext cx="211650" cy="21165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66" name="Google Shape;3441;p41">
            <a:extLst>
              <a:ext uri="{FF2B5EF4-FFF2-40B4-BE49-F238E27FC236}">
                <a16:creationId xmlns:a16="http://schemas.microsoft.com/office/drawing/2014/main" id="{270DE878-0019-6740-8500-B41E02C30361}"/>
              </a:ext>
            </a:extLst>
          </p:cNvPr>
          <p:cNvSpPr/>
          <p:nvPr/>
        </p:nvSpPr>
        <p:spPr>
          <a:xfrm>
            <a:off x="5192521" y="5346293"/>
            <a:ext cx="211650" cy="21165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67" name="Google Shape;3442;p41">
            <a:extLst>
              <a:ext uri="{FF2B5EF4-FFF2-40B4-BE49-F238E27FC236}">
                <a16:creationId xmlns:a16="http://schemas.microsoft.com/office/drawing/2014/main" id="{E49C31B5-D5AB-6C44-89DF-62627D342B38}"/>
              </a:ext>
            </a:extLst>
          </p:cNvPr>
          <p:cNvSpPr/>
          <p:nvPr/>
        </p:nvSpPr>
        <p:spPr>
          <a:xfrm>
            <a:off x="5670448" y="4953720"/>
            <a:ext cx="211650" cy="21165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68" name="Google Shape;3443;p41">
            <a:extLst>
              <a:ext uri="{FF2B5EF4-FFF2-40B4-BE49-F238E27FC236}">
                <a16:creationId xmlns:a16="http://schemas.microsoft.com/office/drawing/2014/main" id="{EE6851A2-CCF0-D44F-B100-71B41CF91752}"/>
              </a:ext>
            </a:extLst>
          </p:cNvPr>
          <p:cNvSpPr/>
          <p:nvPr/>
        </p:nvSpPr>
        <p:spPr>
          <a:xfrm>
            <a:off x="6080223" y="4066117"/>
            <a:ext cx="211650" cy="211650"/>
          </a:xfrm>
          <a:prstGeom prst="ellipse">
            <a:avLst/>
          </a:prstGeom>
          <a:solidFill>
            <a:schemeClr val="accent2">
              <a:alpha val="30000"/>
            </a:schemeClr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69" name="Google Shape;3444;p41">
            <a:extLst>
              <a:ext uri="{FF2B5EF4-FFF2-40B4-BE49-F238E27FC236}">
                <a16:creationId xmlns:a16="http://schemas.microsoft.com/office/drawing/2014/main" id="{50AA7029-DB0D-1B45-8E6E-683EF8F7B7B0}"/>
              </a:ext>
            </a:extLst>
          </p:cNvPr>
          <p:cNvSpPr/>
          <p:nvPr/>
        </p:nvSpPr>
        <p:spPr>
          <a:xfrm>
            <a:off x="6550174" y="4233027"/>
            <a:ext cx="211650" cy="21165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70" name="Google Shape;3445;p41">
            <a:extLst>
              <a:ext uri="{FF2B5EF4-FFF2-40B4-BE49-F238E27FC236}">
                <a16:creationId xmlns:a16="http://schemas.microsoft.com/office/drawing/2014/main" id="{56DB7CA5-548F-3E42-8403-844210808296}"/>
              </a:ext>
            </a:extLst>
          </p:cNvPr>
          <p:cNvSpPr/>
          <p:nvPr/>
        </p:nvSpPr>
        <p:spPr>
          <a:xfrm>
            <a:off x="4307779" y="5160465"/>
            <a:ext cx="211650" cy="21165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71" name="Google Shape;3507;p41">
            <a:extLst>
              <a:ext uri="{FF2B5EF4-FFF2-40B4-BE49-F238E27FC236}">
                <a16:creationId xmlns:a16="http://schemas.microsoft.com/office/drawing/2014/main" id="{A97717D1-BC2C-754A-869F-27A7646C3FAD}"/>
              </a:ext>
            </a:extLst>
          </p:cNvPr>
          <p:cNvSpPr/>
          <p:nvPr/>
        </p:nvSpPr>
        <p:spPr>
          <a:xfrm>
            <a:off x="3860512" y="6254422"/>
            <a:ext cx="211650" cy="21165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76" name="Google Shape;3444;p41">
            <a:extLst>
              <a:ext uri="{FF2B5EF4-FFF2-40B4-BE49-F238E27FC236}">
                <a16:creationId xmlns:a16="http://schemas.microsoft.com/office/drawing/2014/main" id="{93468F0D-51DF-614E-A6E6-B12D54B74103}"/>
              </a:ext>
            </a:extLst>
          </p:cNvPr>
          <p:cNvSpPr/>
          <p:nvPr/>
        </p:nvSpPr>
        <p:spPr>
          <a:xfrm>
            <a:off x="3379109" y="5932663"/>
            <a:ext cx="211650" cy="21165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78" name="Google Shape;3444;p41">
            <a:extLst>
              <a:ext uri="{FF2B5EF4-FFF2-40B4-BE49-F238E27FC236}">
                <a16:creationId xmlns:a16="http://schemas.microsoft.com/office/drawing/2014/main" id="{B3E28E0D-291C-4E44-8EB2-56D822438193}"/>
              </a:ext>
            </a:extLst>
          </p:cNvPr>
          <p:cNvSpPr/>
          <p:nvPr/>
        </p:nvSpPr>
        <p:spPr>
          <a:xfrm>
            <a:off x="6966445" y="6250045"/>
            <a:ext cx="211650" cy="21165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cxnSp>
        <p:nvCxnSpPr>
          <p:cNvPr id="159" name="Google Shape;3508;p41">
            <a:extLst>
              <a:ext uri="{FF2B5EF4-FFF2-40B4-BE49-F238E27FC236}">
                <a16:creationId xmlns:a16="http://schemas.microsoft.com/office/drawing/2014/main" id="{DDD67B83-BA50-4E46-9D87-6802EAE0D9F2}"/>
              </a:ext>
            </a:extLst>
          </p:cNvPr>
          <p:cNvCxnSpPr>
            <a:cxnSpLocks/>
          </p:cNvCxnSpPr>
          <p:nvPr/>
        </p:nvCxnSpPr>
        <p:spPr>
          <a:xfrm>
            <a:off x="3601038" y="6130850"/>
            <a:ext cx="220387" cy="163723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0" name="Google Shape;3509;p41">
            <a:extLst>
              <a:ext uri="{FF2B5EF4-FFF2-40B4-BE49-F238E27FC236}">
                <a16:creationId xmlns:a16="http://schemas.microsoft.com/office/drawing/2014/main" id="{09B04A08-D6E7-6E43-A745-3A4E35156122}"/>
              </a:ext>
            </a:extLst>
          </p:cNvPr>
          <p:cNvCxnSpPr>
            <a:cxnSpLocks/>
          </p:cNvCxnSpPr>
          <p:nvPr/>
        </p:nvCxnSpPr>
        <p:spPr>
          <a:xfrm flipV="1">
            <a:off x="4027466" y="5390087"/>
            <a:ext cx="279247" cy="827966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1" name="Google Shape;3510;p41">
            <a:extLst>
              <a:ext uri="{FF2B5EF4-FFF2-40B4-BE49-F238E27FC236}">
                <a16:creationId xmlns:a16="http://schemas.microsoft.com/office/drawing/2014/main" id="{75AF5F3C-5CD0-CA44-991D-A1C57FDC4DBA}"/>
              </a:ext>
            </a:extLst>
          </p:cNvPr>
          <p:cNvCxnSpPr>
            <a:cxnSpLocks/>
          </p:cNvCxnSpPr>
          <p:nvPr/>
        </p:nvCxnSpPr>
        <p:spPr>
          <a:xfrm>
            <a:off x="4568168" y="5322528"/>
            <a:ext cx="139065" cy="125362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2" name="Google Shape;3511;p41">
            <a:extLst>
              <a:ext uri="{FF2B5EF4-FFF2-40B4-BE49-F238E27FC236}">
                <a16:creationId xmlns:a16="http://schemas.microsoft.com/office/drawing/2014/main" id="{FA0AF926-14E3-A748-B5CF-DEA919702B38}"/>
              </a:ext>
            </a:extLst>
          </p:cNvPr>
          <p:cNvCxnSpPr>
            <a:cxnSpLocks/>
          </p:cNvCxnSpPr>
          <p:nvPr/>
        </p:nvCxnSpPr>
        <p:spPr>
          <a:xfrm flipV="1">
            <a:off x="5000342" y="5471791"/>
            <a:ext cx="169882" cy="34249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3" name="Google Shape;3512;p41">
            <a:extLst>
              <a:ext uri="{FF2B5EF4-FFF2-40B4-BE49-F238E27FC236}">
                <a16:creationId xmlns:a16="http://schemas.microsoft.com/office/drawing/2014/main" id="{E9A9D196-B387-084B-9809-406FC6D4EE5F}"/>
              </a:ext>
            </a:extLst>
          </p:cNvPr>
          <p:cNvCxnSpPr>
            <a:cxnSpLocks/>
          </p:cNvCxnSpPr>
          <p:nvPr/>
        </p:nvCxnSpPr>
        <p:spPr>
          <a:xfrm flipH="1">
            <a:off x="5444390" y="5151307"/>
            <a:ext cx="203473" cy="20485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4" name="Google Shape;3513;p41">
            <a:extLst>
              <a:ext uri="{FF2B5EF4-FFF2-40B4-BE49-F238E27FC236}">
                <a16:creationId xmlns:a16="http://schemas.microsoft.com/office/drawing/2014/main" id="{944026EE-8252-5B43-B03F-14DEC24B502F}"/>
              </a:ext>
            </a:extLst>
          </p:cNvPr>
          <p:cNvCxnSpPr>
            <a:cxnSpLocks/>
          </p:cNvCxnSpPr>
          <p:nvPr/>
        </p:nvCxnSpPr>
        <p:spPr>
          <a:xfrm flipV="1">
            <a:off x="5832374" y="4293563"/>
            <a:ext cx="233462" cy="627092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7" name="Google Shape;3513;p41">
            <a:extLst>
              <a:ext uri="{FF2B5EF4-FFF2-40B4-BE49-F238E27FC236}">
                <a16:creationId xmlns:a16="http://schemas.microsoft.com/office/drawing/2014/main" id="{3D59C109-E519-4B4D-A039-ADF2FD4B4C6D}"/>
              </a:ext>
            </a:extLst>
          </p:cNvPr>
          <p:cNvCxnSpPr>
            <a:cxnSpLocks/>
          </p:cNvCxnSpPr>
          <p:nvPr/>
        </p:nvCxnSpPr>
        <p:spPr>
          <a:xfrm flipH="1" flipV="1">
            <a:off x="6707229" y="4467700"/>
            <a:ext cx="268320" cy="1710444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1" name="Google Shape;3510;p41">
            <a:extLst>
              <a:ext uri="{FF2B5EF4-FFF2-40B4-BE49-F238E27FC236}">
                <a16:creationId xmlns:a16="http://schemas.microsoft.com/office/drawing/2014/main" id="{EDFA7A1C-7060-4440-A859-8BABE303977B}"/>
              </a:ext>
            </a:extLst>
          </p:cNvPr>
          <p:cNvCxnSpPr>
            <a:cxnSpLocks/>
          </p:cNvCxnSpPr>
          <p:nvPr/>
        </p:nvCxnSpPr>
        <p:spPr>
          <a:xfrm flipH="1" flipV="1">
            <a:off x="6311210" y="4230656"/>
            <a:ext cx="199599" cy="58695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" name="Google Shape;3440;p41">
            <a:extLst>
              <a:ext uri="{FF2B5EF4-FFF2-40B4-BE49-F238E27FC236}">
                <a16:creationId xmlns:a16="http://schemas.microsoft.com/office/drawing/2014/main" id="{EA079D10-5B7A-E64A-AC40-35654F211044}"/>
              </a:ext>
            </a:extLst>
          </p:cNvPr>
          <p:cNvSpPr/>
          <p:nvPr/>
        </p:nvSpPr>
        <p:spPr>
          <a:xfrm>
            <a:off x="4152584" y="2810299"/>
            <a:ext cx="211650" cy="21165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0" name="Google Shape;3441;p41">
            <a:extLst>
              <a:ext uri="{FF2B5EF4-FFF2-40B4-BE49-F238E27FC236}">
                <a16:creationId xmlns:a16="http://schemas.microsoft.com/office/drawing/2014/main" id="{EBB8AD15-F298-C248-8726-A6F61ABD1318}"/>
              </a:ext>
            </a:extLst>
          </p:cNvPr>
          <p:cNvSpPr/>
          <p:nvPr/>
        </p:nvSpPr>
        <p:spPr>
          <a:xfrm>
            <a:off x="4595047" y="2999443"/>
            <a:ext cx="211650" cy="21165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1" name="Google Shape;3442;p41">
            <a:extLst>
              <a:ext uri="{FF2B5EF4-FFF2-40B4-BE49-F238E27FC236}">
                <a16:creationId xmlns:a16="http://schemas.microsoft.com/office/drawing/2014/main" id="{6617F9C4-EAAD-5E45-A609-581CB9428D38}"/>
              </a:ext>
            </a:extLst>
          </p:cNvPr>
          <p:cNvSpPr/>
          <p:nvPr/>
        </p:nvSpPr>
        <p:spPr>
          <a:xfrm>
            <a:off x="5072974" y="1657745"/>
            <a:ext cx="211650" cy="21165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2" name="Google Shape;3443;p41">
            <a:extLst>
              <a:ext uri="{FF2B5EF4-FFF2-40B4-BE49-F238E27FC236}">
                <a16:creationId xmlns:a16="http://schemas.microsoft.com/office/drawing/2014/main" id="{D3900B96-3A07-EF46-B8A5-CB4A20216F48}"/>
              </a:ext>
            </a:extLst>
          </p:cNvPr>
          <p:cNvSpPr/>
          <p:nvPr/>
        </p:nvSpPr>
        <p:spPr>
          <a:xfrm>
            <a:off x="5482749" y="3189254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3" name="Google Shape;3444;p41">
            <a:extLst>
              <a:ext uri="{FF2B5EF4-FFF2-40B4-BE49-F238E27FC236}">
                <a16:creationId xmlns:a16="http://schemas.microsoft.com/office/drawing/2014/main" id="{09497BB7-CD84-8C43-95B8-E8A01D72F139}"/>
              </a:ext>
            </a:extLst>
          </p:cNvPr>
          <p:cNvSpPr/>
          <p:nvPr/>
        </p:nvSpPr>
        <p:spPr>
          <a:xfrm>
            <a:off x="5952700" y="647688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4" name="Google Shape;3445;p41">
            <a:extLst>
              <a:ext uri="{FF2B5EF4-FFF2-40B4-BE49-F238E27FC236}">
                <a16:creationId xmlns:a16="http://schemas.microsoft.com/office/drawing/2014/main" id="{6EF9F3A3-9AB1-C345-9524-F4723FDB1381}"/>
              </a:ext>
            </a:extLst>
          </p:cNvPr>
          <p:cNvSpPr/>
          <p:nvPr/>
        </p:nvSpPr>
        <p:spPr>
          <a:xfrm>
            <a:off x="3710305" y="3184005"/>
            <a:ext cx="211650" cy="21165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40" name="Google Shape;3507;p41">
            <a:extLst>
              <a:ext uri="{FF2B5EF4-FFF2-40B4-BE49-F238E27FC236}">
                <a16:creationId xmlns:a16="http://schemas.microsoft.com/office/drawing/2014/main" id="{782775D8-7C2A-754D-A55B-981EF20849C3}"/>
              </a:ext>
            </a:extLst>
          </p:cNvPr>
          <p:cNvSpPr/>
          <p:nvPr/>
        </p:nvSpPr>
        <p:spPr>
          <a:xfrm>
            <a:off x="3263038" y="3398289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06" name="Google Shape;3444;p41">
            <a:extLst>
              <a:ext uri="{FF2B5EF4-FFF2-40B4-BE49-F238E27FC236}">
                <a16:creationId xmlns:a16="http://schemas.microsoft.com/office/drawing/2014/main" id="{B2A89135-03CB-F040-A6F8-D3BF9C1F7A3B}"/>
              </a:ext>
            </a:extLst>
          </p:cNvPr>
          <p:cNvSpPr/>
          <p:nvPr/>
        </p:nvSpPr>
        <p:spPr>
          <a:xfrm>
            <a:off x="7702278" y="2996372"/>
            <a:ext cx="211650" cy="2116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07" name="Google Shape;3444;p41">
            <a:extLst>
              <a:ext uri="{FF2B5EF4-FFF2-40B4-BE49-F238E27FC236}">
                <a16:creationId xmlns:a16="http://schemas.microsoft.com/office/drawing/2014/main" id="{413F2E4A-388C-7345-B8C9-6735CBE1CA47}"/>
              </a:ext>
            </a:extLst>
          </p:cNvPr>
          <p:cNvSpPr/>
          <p:nvPr/>
        </p:nvSpPr>
        <p:spPr>
          <a:xfrm>
            <a:off x="6812082" y="3196926"/>
            <a:ext cx="211650" cy="2116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08" name="Google Shape;3444;p41">
            <a:extLst>
              <a:ext uri="{FF2B5EF4-FFF2-40B4-BE49-F238E27FC236}">
                <a16:creationId xmlns:a16="http://schemas.microsoft.com/office/drawing/2014/main" id="{D64E0CE3-2BEB-2849-A49C-BF5CA7571E1E}"/>
              </a:ext>
            </a:extLst>
          </p:cNvPr>
          <p:cNvSpPr/>
          <p:nvPr/>
        </p:nvSpPr>
        <p:spPr>
          <a:xfrm>
            <a:off x="7259662" y="2989757"/>
            <a:ext cx="211650" cy="2116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09" name="Google Shape;3444;p41">
            <a:extLst>
              <a:ext uri="{FF2B5EF4-FFF2-40B4-BE49-F238E27FC236}">
                <a16:creationId xmlns:a16="http://schemas.microsoft.com/office/drawing/2014/main" id="{F0E87C31-EB7D-8A45-BDAF-E78C22AF44DE}"/>
              </a:ext>
            </a:extLst>
          </p:cNvPr>
          <p:cNvSpPr/>
          <p:nvPr/>
        </p:nvSpPr>
        <p:spPr>
          <a:xfrm>
            <a:off x="8137198" y="1423031"/>
            <a:ext cx="211650" cy="2116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48" name="Google Shape;3444;p41">
            <a:extLst>
              <a:ext uri="{FF2B5EF4-FFF2-40B4-BE49-F238E27FC236}">
                <a16:creationId xmlns:a16="http://schemas.microsoft.com/office/drawing/2014/main" id="{5545A3A7-8510-7E48-821D-11ADB37D792F}"/>
              </a:ext>
            </a:extLst>
          </p:cNvPr>
          <p:cNvSpPr/>
          <p:nvPr/>
        </p:nvSpPr>
        <p:spPr>
          <a:xfrm>
            <a:off x="8601209" y="1640845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80" name="Google Shape;3444;p41">
            <a:extLst>
              <a:ext uri="{FF2B5EF4-FFF2-40B4-BE49-F238E27FC236}">
                <a16:creationId xmlns:a16="http://schemas.microsoft.com/office/drawing/2014/main" id="{92678323-5430-9B40-BF56-65B3FFD56977}"/>
              </a:ext>
            </a:extLst>
          </p:cNvPr>
          <p:cNvSpPr/>
          <p:nvPr/>
        </p:nvSpPr>
        <p:spPr>
          <a:xfrm>
            <a:off x="6368971" y="442362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1339A696-D300-8A47-85DF-CC56DCFEE98D}"/>
              </a:ext>
            </a:extLst>
          </p:cNvPr>
          <p:cNvSpPr/>
          <p:nvPr/>
        </p:nvSpPr>
        <p:spPr>
          <a:xfrm>
            <a:off x="452510" y="2996372"/>
            <a:ext cx="164767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latin typeface="Times" pitchFamily="2" charset="0"/>
                <a:cs typeface="Consolas" panose="020B0609020204030204" pitchFamily="49" charset="0"/>
              </a:rPr>
              <a:t>Matrix profile</a:t>
            </a:r>
            <a:endParaRPr lang="en-GB" sz="2000" dirty="0"/>
          </a:p>
        </p:txBody>
      </p:sp>
      <p:grpSp>
        <p:nvGrpSpPr>
          <p:cNvPr id="105" name="Google Shape;804;p40">
            <a:extLst>
              <a:ext uri="{FF2B5EF4-FFF2-40B4-BE49-F238E27FC236}">
                <a16:creationId xmlns:a16="http://schemas.microsoft.com/office/drawing/2014/main" id="{F080F72B-BBA7-7543-85C2-8507CD990104}"/>
              </a:ext>
            </a:extLst>
          </p:cNvPr>
          <p:cNvGrpSpPr/>
          <p:nvPr/>
        </p:nvGrpSpPr>
        <p:grpSpPr>
          <a:xfrm rot="14393044">
            <a:off x="1541708" y="3489837"/>
            <a:ext cx="782148" cy="399197"/>
            <a:chOff x="2467225" y="2500013"/>
            <a:chExt cx="261325" cy="96525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110" name="Google Shape;805;p40">
              <a:extLst>
                <a:ext uri="{FF2B5EF4-FFF2-40B4-BE49-F238E27FC236}">
                  <a16:creationId xmlns:a16="http://schemas.microsoft.com/office/drawing/2014/main" id="{91BE1DFC-FAC4-A247-838D-3476BE481E91}"/>
                </a:ext>
              </a:extLst>
            </p:cNvPr>
            <p:cNvSpPr/>
            <p:nvPr/>
          </p:nvSpPr>
          <p:spPr>
            <a:xfrm>
              <a:off x="2467225" y="2500638"/>
              <a:ext cx="261325" cy="69575"/>
            </a:xfrm>
            <a:custGeom>
              <a:avLst/>
              <a:gdLst/>
              <a:ahLst/>
              <a:cxnLst/>
              <a:rect l="l" t="t" r="r" b="b"/>
              <a:pathLst>
                <a:path w="10453" h="2783" extrusionOk="0">
                  <a:moveTo>
                    <a:pt x="10402" y="1"/>
                  </a:moveTo>
                  <a:cubicBezTo>
                    <a:pt x="10377" y="1"/>
                    <a:pt x="10352" y="26"/>
                    <a:pt x="10352" y="76"/>
                  </a:cubicBezTo>
                  <a:cubicBezTo>
                    <a:pt x="10226" y="76"/>
                    <a:pt x="7094" y="1956"/>
                    <a:pt x="101" y="2482"/>
                  </a:cubicBezTo>
                  <a:cubicBezTo>
                    <a:pt x="1" y="2582"/>
                    <a:pt x="1" y="2582"/>
                    <a:pt x="1" y="2683"/>
                  </a:cubicBezTo>
                  <a:cubicBezTo>
                    <a:pt x="1" y="2683"/>
                    <a:pt x="1" y="2783"/>
                    <a:pt x="101" y="2783"/>
                  </a:cubicBezTo>
                  <a:cubicBezTo>
                    <a:pt x="7219" y="2156"/>
                    <a:pt x="10352" y="277"/>
                    <a:pt x="10452" y="176"/>
                  </a:cubicBezTo>
                  <a:lnTo>
                    <a:pt x="10452" y="76"/>
                  </a:lnTo>
                  <a:cubicBezTo>
                    <a:pt x="10452" y="26"/>
                    <a:pt x="10427" y="1"/>
                    <a:pt x="1040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1" name="Google Shape;806;p40">
              <a:extLst>
                <a:ext uri="{FF2B5EF4-FFF2-40B4-BE49-F238E27FC236}">
                  <a16:creationId xmlns:a16="http://schemas.microsoft.com/office/drawing/2014/main" id="{6C464FB1-59A1-704F-A17E-240679EB3CD6}"/>
                </a:ext>
              </a:extLst>
            </p:cNvPr>
            <p:cNvSpPr/>
            <p:nvPr/>
          </p:nvSpPr>
          <p:spPr>
            <a:xfrm>
              <a:off x="2467225" y="2500013"/>
              <a:ext cx="117825" cy="96525"/>
            </a:xfrm>
            <a:custGeom>
              <a:avLst/>
              <a:gdLst/>
              <a:ahLst/>
              <a:cxnLst/>
              <a:rect l="l" t="t" r="r" b="b"/>
              <a:pathLst>
                <a:path w="4713" h="3861" extrusionOk="0">
                  <a:moveTo>
                    <a:pt x="3134" y="1"/>
                  </a:moveTo>
                  <a:cubicBezTo>
                    <a:pt x="3134" y="1"/>
                    <a:pt x="1881" y="1780"/>
                    <a:pt x="1" y="2607"/>
                  </a:cubicBezTo>
                  <a:lnTo>
                    <a:pt x="1" y="2808"/>
                  </a:lnTo>
                  <a:cubicBezTo>
                    <a:pt x="1580" y="3660"/>
                    <a:pt x="3033" y="3860"/>
                    <a:pt x="3861" y="3860"/>
                  </a:cubicBezTo>
                  <a:cubicBezTo>
                    <a:pt x="4287" y="3860"/>
                    <a:pt x="4587" y="3760"/>
                    <a:pt x="4587" y="3760"/>
                  </a:cubicBezTo>
                  <a:cubicBezTo>
                    <a:pt x="4713" y="3760"/>
                    <a:pt x="4713" y="3760"/>
                    <a:pt x="4713" y="3660"/>
                  </a:cubicBezTo>
                  <a:lnTo>
                    <a:pt x="4587" y="3560"/>
                  </a:lnTo>
                  <a:cubicBezTo>
                    <a:pt x="4553" y="3560"/>
                    <a:pt x="4298" y="3595"/>
                    <a:pt x="3889" y="3595"/>
                  </a:cubicBezTo>
                  <a:cubicBezTo>
                    <a:pt x="3106" y="3595"/>
                    <a:pt x="1760" y="3465"/>
                    <a:pt x="327" y="2708"/>
                  </a:cubicBezTo>
                  <a:cubicBezTo>
                    <a:pt x="2081" y="1881"/>
                    <a:pt x="3234" y="201"/>
                    <a:pt x="3334" y="101"/>
                  </a:cubicBezTo>
                  <a:cubicBezTo>
                    <a:pt x="3334" y="101"/>
                    <a:pt x="3334" y="1"/>
                    <a:pt x="323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100" name="Google Shape;810;p40">
            <a:extLst>
              <a:ext uri="{FF2B5EF4-FFF2-40B4-BE49-F238E27FC236}">
                <a16:creationId xmlns:a16="http://schemas.microsoft.com/office/drawing/2014/main" id="{1ECDDA89-6095-8B4B-AB82-7F71918D3D08}"/>
              </a:ext>
            </a:extLst>
          </p:cNvPr>
          <p:cNvGrpSpPr/>
          <p:nvPr/>
        </p:nvGrpSpPr>
        <p:grpSpPr>
          <a:xfrm rot="9058272" flipH="1">
            <a:off x="8398162" y="1008963"/>
            <a:ext cx="1158598" cy="399197"/>
            <a:chOff x="2467225" y="2500013"/>
            <a:chExt cx="261325" cy="96525"/>
          </a:xfrm>
          <a:solidFill>
            <a:schemeClr val="accent1"/>
          </a:solidFill>
        </p:grpSpPr>
        <p:sp>
          <p:nvSpPr>
            <p:cNvPr id="101" name="Google Shape;811;p40">
              <a:extLst>
                <a:ext uri="{FF2B5EF4-FFF2-40B4-BE49-F238E27FC236}">
                  <a16:creationId xmlns:a16="http://schemas.microsoft.com/office/drawing/2014/main" id="{951A5CF0-995F-2745-93B9-C868BFEF8A2A}"/>
                </a:ext>
              </a:extLst>
            </p:cNvPr>
            <p:cNvSpPr/>
            <p:nvPr/>
          </p:nvSpPr>
          <p:spPr>
            <a:xfrm>
              <a:off x="2467225" y="2500638"/>
              <a:ext cx="261325" cy="69575"/>
            </a:xfrm>
            <a:custGeom>
              <a:avLst/>
              <a:gdLst/>
              <a:ahLst/>
              <a:cxnLst/>
              <a:rect l="l" t="t" r="r" b="b"/>
              <a:pathLst>
                <a:path w="10453" h="2783" extrusionOk="0">
                  <a:moveTo>
                    <a:pt x="10402" y="1"/>
                  </a:moveTo>
                  <a:cubicBezTo>
                    <a:pt x="10377" y="1"/>
                    <a:pt x="10352" y="26"/>
                    <a:pt x="10352" y="76"/>
                  </a:cubicBezTo>
                  <a:cubicBezTo>
                    <a:pt x="10226" y="76"/>
                    <a:pt x="7094" y="1956"/>
                    <a:pt x="101" y="2482"/>
                  </a:cubicBezTo>
                  <a:cubicBezTo>
                    <a:pt x="1" y="2582"/>
                    <a:pt x="1" y="2582"/>
                    <a:pt x="1" y="2683"/>
                  </a:cubicBezTo>
                  <a:cubicBezTo>
                    <a:pt x="1" y="2683"/>
                    <a:pt x="1" y="2783"/>
                    <a:pt x="101" y="2783"/>
                  </a:cubicBezTo>
                  <a:cubicBezTo>
                    <a:pt x="7219" y="2156"/>
                    <a:pt x="10352" y="277"/>
                    <a:pt x="10452" y="176"/>
                  </a:cubicBezTo>
                  <a:lnTo>
                    <a:pt x="10452" y="76"/>
                  </a:lnTo>
                  <a:cubicBezTo>
                    <a:pt x="10452" y="26"/>
                    <a:pt x="10427" y="1"/>
                    <a:pt x="10402" y="1"/>
                  </a:cubicBezTo>
                  <a:close/>
                </a:path>
              </a:pathLst>
            </a:custGeom>
            <a:grpFill/>
            <a:ln>
              <a:solidFill>
                <a:schemeClr val="accent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chemeClr val="accent6"/>
                </a:solidFill>
              </a:endParaRPr>
            </a:p>
          </p:txBody>
        </p:sp>
        <p:sp>
          <p:nvSpPr>
            <p:cNvPr id="102" name="Google Shape;812;p40">
              <a:extLst>
                <a:ext uri="{FF2B5EF4-FFF2-40B4-BE49-F238E27FC236}">
                  <a16:creationId xmlns:a16="http://schemas.microsoft.com/office/drawing/2014/main" id="{D484589E-BE75-D041-9125-946EEC27A566}"/>
                </a:ext>
              </a:extLst>
            </p:cNvPr>
            <p:cNvSpPr/>
            <p:nvPr/>
          </p:nvSpPr>
          <p:spPr>
            <a:xfrm>
              <a:off x="2467225" y="2500013"/>
              <a:ext cx="117825" cy="96525"/>
            </a:xfrm>
            <a:custGeom>
              <a:avLst/>
              <a:gdLst/>
              <a:ahLst/>
              <a:cxnLst/>
              <a:rect l="l" t="t" r="r" b="b"/>
              <a:pathLst>
                <a:path w="4713" h="3861" extrusionOk="0">
                  <a:moveTo>
                    <a:pt x="3134" y="1"/>
                  </a:moveTo>
                  <a:cubicBezTo>
                    <a:pt x="3134" y="1"/>
                    <a:pt x="1881" y="1780"/>
                    <a:pt x="1" y="2607"/>
                  </a:cubicBezTo>
                  <a:lnTo>
                    <a:pt x="1" y="2808"/>
                  </a:lnTo>
                  <a:cubicBezTo>
                    <a:pt x="1580" y="3660"/>
                    <a:pt x="3033" y="3860"/>
                    <a:pt x="3861" y="3860"/>
                  </a:cubicBezTo>
                  <a:cubicBezTo>
                    <a:pt x="4287" y="3860"/>
                    <a:pt x="4587" y="3760"/>
                    <a:pt x="4587" y="3760"/>
                  </a:cubicBezTo>
                  <a:cubicBezTo>
                    <a:pt x="4713" y="3760"/>
                    <a:pt x="4713" y="3760"/>
                    <a:pt x="4713" y="3660"/>
                  </a:cubicBezTo>
                  <a:lnTo>
                    <a:pt x="4587" y="3560"/>
                  </a:lnTo>
                  <a:cubicBezTo>
                    <a:pt x="4553" y="3560"/>
                    <a:pt x="4298" y="3595"/>
                    <a:pt x="3889" y="3595"/>
                  </a:cubicBezTo>
                  <a:cubicBezTo>
                    <a:pt x="3106" y="3595"/>
                    <a:pt x="1760" y="3465"/>
                    <a:pt x="327" y="2708"/>
                  </a:cubicBezTo>
                  <a:cubicBezTo>
                    <a:pt x="2081" y="1881"/>
                    <a:pt x="3234" y="201"/>
                    <a:pt x="3334" y="101"/>
                  </a:cubicBezTo>
                  <a:cubicBezTo>
                    <a:pt x="3334" y="101"/>
                    <a:pt x="3334" y="1"/>
                    <a:pt x="3234" y="1"/>
                  </a:cubicBezTo>
                  <a:close/>
                </a:path>
              </a:pathLst>
            </a:custGeom>
            <a:grpFill/>
            <a:ln>
              <a:solidFill>
                <a:schemeClr val="accent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chemeClr val="accent6"/>
                </a:solidFill>
              </a:endParaRPr>
            </a:p>
          </p:txBody>
        </p:sp>
      </p:grpSp>
      <p:sp>
        <p:nvSpPr>
          <p:cNvPr id="103" name="TextBox 102">
            <a:extLst>
              <a:ext uri="{FF2B5EF4-FFF2-40B4-BE49-F238E27FC236}">
                <a16:creationId xmlns:a16="http://schemas.microsoft.com/office/drawing/2014/main" id="{E5875F6A-9CE5-5945-9CD4-CAD89D6B271D}"/>
              </a:ext>
            </a:extLst>
          </p:cNvPr>
          <p:cNvSpPr txBox="1"/>
          <p:nvPr/>
        </p:nvSpPr>
        <p:spPr>
          <a:xfrm>
            <a:off x="9251294" y="929165"/>
            <a:ext cx="21494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b="1" dirty="0">
                <a:solidFill>
                  <a:schemeClr val="accent1"/>
                </a:solidFill>
                <a:latin typeface="Times" pitchFamily="2" charset="0"/>
              </a:rPr>
              <a:t>1</a:t>
            </a:r>
            <a:r>
              <a:rPr lang="en-GB" sz="1600" b="1" baseline="30000" dirty="0">
                <a:solidFill>
                  <a:schemeClr val="accent1"/>
                </a:solidFill>
                <a:latin typeface="Times" pitchFamily="2" charset="0"/>
              </a:rPr>
              <a:t>st</a:t>
            </a:r>
            <a:r>
              <a:rPr lang="en-GB" sz="1600" b="1" dirty="0">
                <a:solidFill>
                  <a:schemeClr val="accent1"/>
                </a:solidFill>
                <a:latin typeface="Times" pitchFamily="2" charset="0"/>
              </a:rPr>
              <a:t> NN</a:t>
            </a:r>
          </a:p>
          <a:p>
            <a:pPr algn="ctr"/>
            <a:r>
              <a:rPr lang="en-GB" sz="1600" b="1" dirty="0">
                <a:solidFill>
                  <a:schemeClr val="accent1"/>
                </a:solidFill>
                <a:latin typeface="Times" pitchFamily="2" charset="0"/>
              </a:rPr>
              <a:t>(Identified through matrix profile index)</a:t>
            </a:r>
            <a:endParaRPr lang="en-GB" sz="1600" dirty="0">
              <a:solidFill>
                <a:schemeClr val="accent1"/>
              </a:solidFill>
              <a:latin typeface="Times" pitchFamily="2" charset="0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FC5B6FA3-B7D2-D546-A4C6-EC58A63D1B82}"/>
              </a:ext>
            </a:extLst>
          </p:cNvPr>
          <p:cNvSpPr txBox="1"/>
          <p:nvPr/>
        </p:nvSpPr>
        <p:spPr>
          <a:xfrm>
            <a:off x="689746" y="5230303"/>
            <a:ext cx="15193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b="1" dirty="0">
                <a:solidFill>
                  <a:schemeClr val="accent6"/>
                </a:solidFill>
                <a:latin typeface="Times" pitchFamily="2" charset="0"/>
              </a:rPr>
              <a:t>LOW VALUE</a:t>
            </a:r>
          </a:p>
          <a:p>
            <a:pPr algn="ctr"/>
            <a:r>
              <a:rPr lang="en-GB" sz="1600" dirty="0">
                <a:solidFill>
                  <a:schemeClr val="accent6"/>
                </a:solidFill>
                <a:latin typeface="Times" pitchFamily="2" charset="0"/>
              </a:rPr>
              <a:t>Conserved subsequence</a:t>
            </a:r>
          </a:p>
        </p:txBody>
      </p:sp>
      <p:sp>
        <p:nvSpPr>
          <p:cNvPr id="113" name="Google Shape;3444;p41">
            <a:extLst>
              <a:ext uri="{FF2B5EF4-FFF2-40B4-BE49-F238E27FC236}">
                <a16:creationId xmlns:a16="http://schemas.microsoft.com/office/drawing/2014/main" id="{710405D0-1FA2-664D-A36B-FBF22D35513A}"/>
              </a:ext>
            </a:extLst>
          </p:cNvPr>
          <p:cNvSpPr/>
          <p:nvPr/>
        </p:nvSpPr>
        <p:spPr>
          <a:xfrm>
            <a:off x="7409556" y="5879440"/>
            <a:ext cx="211650" cy="21165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cxnSp>
        <p:nvCxnSpPr>
          <p:cNvPr id="114" name="Google Shape;3510;p41">
            <a:extLst>
              <a:ext uri="{FF2B5EF4-FFF2-40B4-BE49-F238E27FC236}">
                <a16:creationId xmlns:a16="http://schemas.microsoft.com/office/drawing/2014/main" id="{CB6BCC89-D09D-3240-80BA-BFF97EDC60A1}"/>
              </a:ext>
            </a:extLst>
          </p:cNvPr>
          <p:cNvCxnSpPr>
            <a:cxnSpLocks/>
          </p:cNvCxnSpPr>
          <p:nvPr/>
        </p:nvCxnSpPr>
        <p:spPr>
          <a:xfrm flipH="1">
            <a:off x="7184614" y="6062505"/>
            <a:ext cx="202545" cy="182256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9926959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FED825-879B-B648-82B5-CC185E7940D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>
                <a:latin typeface="Poppins Light" pitchFamily="2" charset="77"/>
                <a:cs typeface="Poppins Light" pitchFamily="2" charset="77"/>
              </a:rPr>
              <a:t>Matrix Profile Application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FA126F-BB4D-0447-9DD9-761FAECABA2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sz="1600" dirty="0">
                <a:latin typeface="Poppins Light" pitchFamily="2" charset="77"/>
                <a:cs typeface="Poppins Light" pitchFamily="2" charset="77"/>
              </a:rPr>
              <a:t>A case study of MP on building energy dataset. Limits and possible improvements</a:t>
            </a:r>
          </a:p>
        </p:txBody>
      </p:sp>
    </p:spTree>
    <p:extLst>
      <p:ext uri="{BB962C8B-B14F-4D97-AF65-F5344CB8AC3E}">
        <p14:creationId xmlns:p14="http://schemas.microsoft.com/office/powerpoint/2010/main" val="17284279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8B97D1-6ABF-4340-B4DE-CDCC63806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Poppins Light" pitchFamily="2" charset="77"/>
                <a:cs typeface="Poppins Light" pitchFamily="2" charset="77"/>
              </a:rPr>
              <a:t>Matrix Profile: Properties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7DE674-A87F-BE41-B225-61B194E36736}"/>
              </a:ext>
            </a:extLst>
          </p:cNvPr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en-GB" sz="1600" dirty="0">
                <a:latin typeface="Poppins Light" pitchFamily="2" charset="77"/>
                <a:cs typeface="Poppins Light" pitchFamily="2" charset="77"/>
              </a:rPr>
              <a:t>﻿It is </a:t>
            </a:r>
            <a:r>
              <a:rPr lang="en-GB" sz="1600" b="1" dirty="0">
                <a:solidFill>
                  <a:schemeClr val="accent6"/>
                </a:solidFill>
                <a:latin typeface="Poppins Light" pitchFamily="2" charset="77"/>
                <a:cs typeface="Poppins Light" pitchFamily="2" charset="77"/>
              </a:rPr>
              <a:t>exact</a:t>
            </a:r>
            <a:r>
              <a:rPr lang="en-GB" sz="1600" dirty="0">
                <a:latin typeface="Poppins Light" pitchFamily="2" charset="77"/>
                <a:cs typeface="Poppins Light" pitchFamily="2" charset="77"/>
              </a:rPr>
              <a:t>: the Matrix Profile based methods provide no false positives or false dismissals. It can handle missing data: Even in the presence of missing data, we can provide answers which are guaranteed to have no false negatives. </a:t>
            </a:r>
          </a:p>
          <a:p>
            <a:r>
              <a:rPr lang="en-GB" sz="1600" dirty="0">
                <a:latin typeface="Poppins Light" pitchFamily="2" charset="77"/>
                <a:cs typeface="Poppins Light" pitchFamily="2" charset="77"/>
              </a:rPr>
              <a:t>It is </a:t>
            </a:r>
            <a:r>
              <a:rPr lang="en-GB" sz="1600" b="1" dirty="0">
                <a:solidFill>
                  <a:schemeClr val="accent6"/>
                </a:solidFill>
                <a:latin typeface="Poppins Light" pitchFamily="2" charset="77"/>
                <a:cs typeface="Poppins Light" pitchFamily="2" charset="77"/>
              </a:rPr>
              <a:t>simple and parameter-free</a:t>
            </a:r>
            <a:r>
              <a:rPr lang="en-GB" sz="1600" dirty="0">
                <a:latin typeface="Poppins Light" pitchFamily="2" charset="77"/>
                <a:cs typeface="Poppins Light" pitchFamily="2" charset="77"/>
              </a:rPr>
              <a:t>: In contrast, the more general algorithms in this space that typically require building and tuning spatial access methods and/or hash functions. </a:t>
            </a:r>
          </a:p>
          <a:p>
            <a:r>
              <a:rPr lang="en-GB" sz="1600" dirty="0">
                <a:latin typeface="Poppins Light" pitchFamily="2" charset="77"/>
                <a:cs typeface="Poppins Light" pitchFamily="2" charset="77"/>
              </a:rPr>
              <a:t>It is </a:t>
            </a:r>
            <a:r>
              <a:rPr lang="en-GB" sz="1600" b="1" dirty="0">
                <a:solidFill>
                  <a:schemeClr val="accent6"/>
                </a:solidFill>
                <a:latin typeface="Poppins Light" pitchFamily="2" charset="77"/>
                <a:cs typeface="Poppins Light" pitchFamily="2" charset="77"/>
              </a:rPr>
              <a:t>space efficient</a:t>
            </a:r>
            <a:r>
              <a:rPr lang="en-GB" sz="1600" dirty="0">
                <a:latin typeface="Poppins Light" pitchFamily="2" charset="77"/>
                <a:cs typeface="Poppins Light" pitchFamily="2" charset="77"/>
              </a:rPr>
              <a:t>: Matrix Profile construction algorithms requires an inconsequential space overhead, just linear in the time series length with a small constant factor, allowing massive datasets to be processed in main memory (for most data mining, disk is death). </a:t>
            </a:r>
          </a:p>
          <a:p>
            <a:r>
              <a:rPr lang="en-GB" sz="1600" dirty="0">
                <a:latin typeface="Poppins Light" pitchFamily="2" charset="77"/>
                <a:cs typeface="Poppins Light" pitchFamily="2" charset="77"/>
              </a:rPr>
              <a:t>It </a:t>
            </a:r>
            <a:r>
              <a:rPr lang="en-GB" sz="1600" b="1" dirty="0">
                <a:solidFill>
                  <a:schemeClr val="accent6"/>
                </a:solidFill>
                <a:latin typeface="Poppins Light" pitchFamily="2" charset="77"/>
                <a:cs typeface="Poppins Light" pitchFamily="2" charset="77"/>
              </a:rPr>
              <a:t>is incrementally maintainable</a:t>
            </a:r>
            <a:r>
              <a:rPr lang="en-GB" sz="1600" dirty="0">
                <a:latin typeface="Poppins Light" pitchFamily="2" charset="77"/>
                <a:cs typeface="Poppins Light" pitchFamily="2" charset="77"/>
              </a:rPr>
              <a:t>: Having computed the Matrix Profile for a dataset, we can incrementally update it very efficiently. In many domains this means we can effectively maintain exact joins/motifs/discords on streaming data forever. MP is extremely scalable, for extremely large datasets we can compute the Matrix Profile in an anytime fashion, allowing ultra-fast approximate solutions and </a:t>
            </a:r>
            <a:r>
              <a:rPr lang="en-GB" sz="1600" b="1" dirty="0">
                <a:solidFill>
                  <a:schemeClr val="accent6"/>
                </a:solidFill>
                <a:latin typeface="Poppins Light" pitchFamily="2" charset="77"/>
                <a:cs typeface="Poppins Light" pitchFamily="2" charset="77"/>
              </a:rPr>
              <a:t>real-time data interaction</a:t>
            </a:r>
            <a:r>
              <a:rPr lang="en-GB" sz="1600" dirty="0">
                <a:latin typeface="Poppins Light" pitchFamily="2" charset="77"/>
                <a:cs typeface="Poppins Light" pitchFamily="2" charset="77"/>
              </a:rPr>
              <a:t>. </a:t>
            </a:r>
          </a:p>
          <a:p>
            <a:r>
              <a:rPr lang="en-GB" sz="1600" b="1" dirty="0">
                <a:solidFill>
                  <a:schemeClr val="accent6"/>
                </a:solidFill>
                <a:latin typeface="Poppins Light" pitchFamily="2" charset="77"/>
                <a:cs typeface="Poppins Light" pitchFamily="2" charset="77"/>
              </a:rPr>
              <a:t>Simplicity and Intuitiveness</a:t>
            </a:r>
            <a:r>
              <a:rPr lang="en-GB" sz="1600" dirty="0">
                <a:latin typeface="Poppins Light" pitchFamily="2" charset="77"/>
                <a:cs typeface="Poppins Light" pitchFamily="2" charset="77"/>
              </a:rPr>
              <a:t>: Seeing the world through the MP lens often invites/suggests simple and elegant solutions.</a:t>
            </a:r>
          </a:p>
          <a:p>
            <a:r>
              <a:rPr lang="en-GB" sz="1600" dirty="0">
                <a:latin typeface="Poppins Light" pitchFamily="2" charset="77"/>
                <a:cs typeface="Poppins Light" pitchFamily="2" charset="77"/>
              </a:rPr>
              <a:t>It can be constructed in </a:t>
            </a:r>
            <a:r>
              <a:rPr lang="en-GB" sz="1600" b="1" dirty="0">
                <a:solidFill>
                  <a:schemeClr val="accent6"/>
                </a:solidFill>
                <a:latin typeface="Poppins Light" pitchFamily="2" charset="77"/>
                <a:cs typeface="Poppins Light" pitchFamily="2" charset="77"/>
              </a:rPr>
              <a:t>deterministic time</a:t>
            </a:r>
            <a:r>
              <a:rPr lang="en-GB" sz="1600" dirty="0">
                <a:latin typeface="Poppins Light" pitchFamily="2" charset="77"/>
                <a:cs typeface="Poppins Light" pitchFamily="2" charset="77"/>
              </a:rPr>
              <a:t>: given only the length of the time series, we can precisely predict in advance how long it will take to compute the Matrix Profile. (this allows resource planning) </a:t>
            </a:r>
          </a:p>
          <a:p>
            <a:r>
              <a:rPr lang="en-GB" sz="1600" dirty="0">
                <a:latin typeface="Poppins Light" pitchFamily="2" charset="77"/>
                <a:cs typeface="Poppins Light" pitchFamily="2" charset="77"/>
              </a:rPr>
              <a:t>It can </a:t>
            </a:r>
            <a:r>
              <a:rPr lang="en-GB" sz="1600" b="1" dirty="0">
                <a:solidFill>
                  <a:schemeClr val="accent6"/>
                </a:solidFill>
                <a:latin typeface="Poppins Light" pitchFamily="2" charset="77"/>
                <a:cs typeface="Poppins Light" pitchFamily="2" charset="77"/>
              </a:rPr>
              <a:t>leverage hardware</a:t>
            </a:r>
            <a:r>
              <a:rPr lang="en-GB" sz="1600" dirty="0">
                <a:latin typeface="Poppins Light" pitchFamily="2" charset="77"/>
                <a:cs typeface="Poppins Light" pitchFamily="2" charset="77"/>
              </a:rPr>
              <a:t>: Matrix Profile construction is embarrassingly parallelizable, both on multicore processors, GPUs, distributed systems etc.</a:t>
            </a:r>
          </a:p>
        </p:txBody>
      </p:sp>
    </p:spTree>
    <p:extLst>
      <p:ext uri="{BB962C8B-B14F-4D97-AF65-F5344CB8AC3E}">
        <p14:creationId xmlns:p14="http://schemas.microsoft.com/office/powerpoint/2010/main" val="30101221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7AC25AC-FF68-9E40-B73F-22C380BC03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673"/>
          <a:stretch/>
        </p:blipFill>
        <p:spPr>
          <a:xfrm>
            <a:off x="0" y="3346761"/>
            <a:ext cx="6251943" cy="294865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2C4A58F-BB00-E147-AEB2-80640A6477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746"/>
          <a:stretch/>
        </p:blipFill>
        <p:spPr>
          <a:xfrm>
            <a:off x="5935201" y="3346761"/>
            <a:ext cx="6256799" cy="294865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402CAE9-CEB3-A240-A2EC-5CDB014E8BA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673"/>
          <a:stretch/>
        </p:blipFill>
        <p:spPr>
          <a:xfrm>
            <a:off x="0" y="303028"/>
            <a:ext cx="6251944" cy="294865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160DE62-A67C-3A44-B3BB-8F33018E2A1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673"/>
          <a:stretch/>
        </p:blipFill>
        <p:spPr>
          <a:xfrm>
            <a:off x="5940056" y="303028"/>
            <a:ext cx="6251944" cy="294865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E387551-7970-004A-9785-1E1C4EF84CD7}"/>
              </a:ext>
            </a:extLst>
          </p:cNvPr>
          <p:cNvSpPr/>
          <p:nvPr/>
        </p:nvSpPr>
        <p:spPr>
          <a:xfrm>
            <a:off x="4051407" y="279481"/>
            <a:ext cx="23582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latin typeface="Times" pitchFamily="2" charset="0"/>
                <a:cs typeface="Consolas" panose="020B0609020204030204" pitchFamily="49" charset="0"/>
              </a:rPr>
              <a:t>m = 96, n = 3765</a:t>
            </a:r>
            <a:endParaRPr lang="en-GB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C7EDF14-1447-B444-985C-8596C739B6FF}"/>
              </a:ext>
            </a:extLst>
          </p:cNvPr>
          <p:cNvSpPr txBox="1"/>
          <p:nvPr/>
        </p:nvSpPr>
        <p:spPr>
          <a:xfrm>
            <a:off x="6928386" y="1181066"/>
            <a:ext cx="1215657" cy="369332"/>
          </a:xfrm>
          <a:prstGeom prst="rect">
            <a:avLst/>
          </a:prstGeom>
          <a:solidFill>
            <a:srgbClr val="D3D3D3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Times" pitchFamily="2" charset="0"/>
              </a:rPr>
              <a:t>1</a:t>
            </a:r>
            <a:r>
              <a:rPr lang="en-GB" baseline="30000" dirty="0">
                <a:latin typeface="Times" pitchFamily="2" charset="0"/>
              </a:rPr>
              <a:t>st</a:t>
            </a:r>
            <a:r>
              <a:rPr lang="en-GB" dirty="0">
                <a:latin typeface="Times" pitchFamily="2" charset="0"/>
              </a:rPr>
              <a:t> NN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97C563C-CD55-454A-9360-223DD8A229D9}"/>
              </a:ext>
            </a:extLst>
          </p:cNvPr>
          <p:cNvSpPr txBox="1"/>
          <p:nvPr/>
        </p:nvSpPr>
        <p:spPr>
          <a:xfrm>
            <a:off x="6932586" y="770270"/>
            <a:ext cx="1215657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dirty="0" err="1">
                <a:latin typeface="Times" pitchFamily="2" charset="0"/>
                <a:cs typeface="Consolas" panose="020B0609020204030204" pitchFamily="49" charset="0"/>
              </a:rPr>
              <a:t>T</a:t>
            </a:r>
            <a:r>
              <a:rPr lang="en-GB" baseline="-25000" dirty="0" err="1">
                <a:latin typeface="Times" pitchFamily="2" charset="0"/>
                <a:cs typeface="Consolas" panose="020B0609020204030204" pitchFamily="49" charset="0"/>
              </a:rPr>
              <a:t>i,m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18621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BA097F6-59EF-2946-8825-398F2806AF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83" r="7143" b="7490"/>
          <a:stretch/>
        </p:blipFill>
        <p:spPr>
          <a:xfrm>
            <a:off x="206827" y="356766"/>
            <a:ext cx="5889173" cy="600931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8CBC0BA-D93E-1845-9C9C-CB8A14C372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826" r="7302" b="7490"/>
          <a:stretch/>
        </p:blipFill>
        <p:spPr>
          <a:xfrm>
            <a:off x="6150423" y="356766"/>
            <a:ext cx="5889173" cy="600931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730E9E7-B8ED-A141-A816-D44562400279}"/>
              </a:ext>
            </a:extLst>
          </p:cNvPr>
          <p:cNvSpPr txBox="1"/>
          <p:nvPr/>
        </p:nvSpPr>
        <p:spPr>
          <a:xfrm>
            <a:off x="8652510" y="1382996"/>
            <a:ext cx="1565910" cy="369332"/>
          </a:xfrm>
          <a:prstGeom prst="rect">
            <a:avLst/>
          </a:prstGeom>
          <a:solidFill>
            <a:srgbClr val="D3D3D3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Times" pitchFamily="2" charset="0"/>
                <a:cs typeface="Consolas" panose="020B0609020204030204" pitchFamily="49" charset="0"/>
              </a:rPr>
              <a:t>1</a:t>
            </a:r>
            <a:r>
              <a:rPr lang="en-GB" baseline="30000" dirty="0">
                <a:latin typeface="Times" pitchFamily="2" charset="0"/>
                <a:cs typeface="Consolas" panose="020B0609020204030204" pitchFamily="49" charset="0"/>
              </a:rPr>
              <a:t>st</a:t>
            </a:r>
            <a:r>
              <a:rPr lang="en-GB" dirty="0">
                <a:latin typeface="Times" pitchFamily="2" charset="0"/>
                <a:cs typeface="Consolas" panose="020B0609020204030204" pitchFamily="49" charset="0"/>
              </a:rPr>
              <a:t> NN z-score</a:t>
            </a:r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0CA80C-6CA1-0143-BF7E-61D839BC15DE}"/>
              </a:ext>
            </a:extLst>
          </p:cNvPr>
          <p:cNvSpPr txBox="1"/>
          <p:nvPr/>
        </p:nvSpPr>
        <p:spPr>
          <a:xfrm>
            <a:off x="8652510" y="972200"/>
            <a:ext cx="1565910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dirty="0" err="1">
                <a:latin typeface="Times" pitchFamily="2" charset="0"/>
                <a:cs typeface="Consolas" panose="020B0609020204030204" pitchFamily="49" charset="0"/>
              </a:rPr>
              <a:t>T</a:t>
            </a:r>
            <a:r>
              <a:rPr lang="en-GB" baseline="-25000" dirty="0" err="1">
                <a:latin typeface="Times" pitchFamily="2" charset="0"/>
                <a:cs typeface="Consolas" panose="020B0609020204030204" pitchFamily="49" charset="0"/>
              </a:rPr>
              <a:t>i,m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3FEA8D-285B-404B-9CD1-47709B56C89E}"/>
              </a:ext>
            </a:extLst>
          </p:cNvPr>
          <p:cNvSpPr txBox="1"/>
          <p:nvPr/>
        </p:nvSpPr>
        <p:spPr>
          <a:xfrm>
            <a:off x="8652510" y="1793792"/>
            <a:ext cx="1565910" cy="369332"/>
          </a:xfrm>
          <a:prstGeom prst="rect">
            <a:avLst/>
          </a:prstGeom>
          <a:solidFill>
            <a:srgbClr val="ADD8E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Times" pitchFamily="2" charset="0"/>
                <a:cs typeface="Consolas" panose="020B0609020204030204" pitchFamily="49" charset="0"/>
              </a:rPr>
              <a:t>1</a:t>
            </a:r>
            <a:r>
              <a:rPr lang="en-GB" baseline="30000" dirty="0">
                <a:latin typeface="Times" pitchFamily="2" charset="0"/>
                <a:cs typeface="Consolas" panose="020B0609020204030204" pitchFamily="49" charset="0"/>
              </a:rPr>
              <a:t>st</a:t>
            </a:r>
            <a:r>
              <a:rPr lang="en-GB" dirty="0">
                <a:latin typeface="Times" pitchFamily="2" charset="0"/>
                <a:cs typeface="Consolas" panose="020B0609020204030204" pitchFamily="49" charset="0"/>
              </a:rPr>
              <a:t> NN </a:t>
            </a:r>
            <a:r>
              <a:rPr lang="en-GB" dirty="0" err="1">
                <a:latin typeface="Times" pitchFamily="2" charset="0"/>
                <a:cs typeface="Consolas" panose="020B0609020204030204" pitchFamily="49" charset="0"/>
              </a:rPr>
              <a:t>euclid</a:t>
            </a:r>
            <a:endParaRPr lang="en-GB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B7CE00E-28A8-9B49-BEF2-A2C91CC14250}"/>
              </a:ext>
            </a:extLst>
          </p:cNvPr>
          <p:cNvSpPr/>
          <p:nvPr/>
        </p:nvSpPr>
        <p:spPr>
          <a:xfrm>
            <a:off x="1972285" y="602868"/>
            <a:ext cx="23582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dirty="0">
                <a:latin typeface="Times" pitchFamily="2" charset="0"/>
                <a:cs typeface="Consolas" panose="020B0609020204030204" pitchFamily="49" charset="0"/>
              </a:rPr>
              <a:t>m = 96, n = 3765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889003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47A73D4-E50D-0743-B992-92633E369E0E}"/>
              </a:ext>
            </a:extLst>
          </p:cNvPr>
          <p:cNvGrpSpPr/>
          <p:nvPr/>
        </p:nvGrpSpPr>
        <p:grpSpPr>
          <a:xfrm>
            <a:off x="0" y="303027"/>
            <a:ext cx="12192000" cy="3125973"/>
            <a:chOff x="0" y="496184"/>
            <a:chExt cx="12192000" cy="3125973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D391FCF-6383-4C42-ADCB-4212AF3B365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496184"/>
              <a:ext cx="6251944" cy="3125973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C91420F-938C-E249-92FD-79542F623E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40056" y="496185"/>
              <a:ext cx="6251944" cy="3125972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A95F0403-5B72-D74A-B40E-594BDA655C7E}"/>
              </a:ext>
            </a:extLst>
          </p:cNvPr>
          <p:cNvSpPr txBox="1"/>
          <p:nvPr/>
        </p:nvSpPr>
        <p:spPr>
          <a:xfrm>
            <a:off x="8258422" y="4270629"/>
            <a:ext cx="1215657" cy="369332"/>
          </a:xfrm>
          <a:prstGeom prst="rect">
            <a:avLst/>
          </a:prstGeom>
          <a:solidFill>
            <a:srgbClr val="D3D3D3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Times" pitchFamily="2" charset="0"/>
              </a:rPr>
              <a:t>1</a:t>
            </a:r>
            <a:r>
              <a:rPr lang="en-GB" baseline="30000" dirty="0">
                <a:latin typeface="Times" pitchFamily="2" charset="0"/>
              </a:rPr>
              <a:t>st</a:t>
            </a:r>
            <a:r>
              <a:rPr lang="en-GB" dirty="0">
                <a:latin typeface="Times" pitchFamily="2" charset="0"/>
              </a:rPr>
              <a:t> NN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44F122F-3129-B24F-95B7-01B034AF9076}"/>
              </a:ext>
            </a:extLst>
          </p:cNvPr>
          <p:cNvSpPr txBox="1"/>
          <p:nvPr/>
        </p:nvSpPr>
        <p:spPr>
          <a:xfrm>
            <a:off x="8262622" y="3859833"/>
            <a:ext cx="1215657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dirty="0" err="1">
                <a:latin typeface="Times" pitchFamily="2" charset="0"/>
                <a:cs typeface="Consolas" panose="020B0609020204030204" pitchFamily="49" charset="0"/>
              </a:rPr>
              <a:t>T</a:t>
            </a:r>
            <a:r>
              <a:rPr lang="en-GB" baseline="-25000" dirty="0" err="1">
                <a:latin typeface="Times" pitchFamily="2" charset="0"/>
                <a:cs typeface="Consolas" panose="020B0609020204030204" pitchFamily="49" charset="0"/>
              </a:rPr>
              <a:t>i,m</a:t>
            </a:r>
            <a:endParaRPr lang="en-GB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B6C6AC5-3828-064A-99AA-C79AB4FE6CD1}"/>
              </a:ext>
            </a:extLst>
          </p:cNvPr>
          <p:cNvSpPr/>
          <p:nvPr/>
        </p:nvSpPr>
        <p:spPr>
          <a:xfrm>
            <a:off x="4051407" y="279481"/>
            <a:ext cx="23582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latin typeface="Times" pitchFamily="2" charset="0"/>
                <a:cs typeface="Consolas" panose="020B0609020204030204" pitchFamily="49" charset="0"/>
              </a:rPr>
              <a:t>m = 96, n = 3765</a:t>
            </a: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52CB23-32AF-CF45-8F5B-79F42FCAC4E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893"/>
          <a:stretch/>
        </p:blipFill>
        <p:spPr>
          <a:xfrm>
            <a:off x="0" y="3346762"/>
            <a:ext cx="6251944" cy="29730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FDBC1AA-A65A-014F-9E92-F24D248FA3D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4893"/>
          <a:stretch/>
        </p:blipFill>
        <p:spPr>
          <a:xfrm>
            <a:off x="5940056" y="3346762"/>
            <a:ext cx="6251944" cy="2973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4447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204C8-4820-254C-B594-DB56D4DD0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Poppins Light" pitchFamily="2" charset="77"/>
                <a:cs typeface="Poppins Light" pitchFamily="2" charset="77"/>
              </a:rPr>
              <a:t>Limits of MP in energy field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8BE11E-DFBF-1949-A09F-7CBBBB189AC7}"/>
              </a:ext>
            </a:extLst>
          </p:cNvPr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>
                <a:latin typeface="Poppins Light" pitchFamily="2" charset="77"/>
                <a:cs typeface="Poppins Light" pitchFamily="2" charset="77"/>
              </a:rPr>
              <a:t>In energy field the time series presents different periodicity (day, week, month, year) resulting different set of window size. The most interesting period is the daily one.</a:t>
            </a:r>
          </a:p>
          <a:p>
            <a:pPr marL="0" indent="0">
              <a:buNone/>
            </a:pPr>
            <a:endParaRPr lang="en-GB" dirty="0">
              <a:latin typeface="Poppins Light" pitchFamily="2" charset="77"/>
              <a:cs typeface="Poppins Light" pitchFamily="2" charset="77"/>
            </a:endParaRPr>
          </a:p>
          <a:p>
            <a:pPr>
              <a:buFont typeface=".Apple Color Emoji UI"/>
              <a:buChar char="❌"/>
            </a:pPr>
            <a:r>
              <a:rPr lang="en-GB" dirty="0">
                <a:latin typeface="Poppins Light" pitchFamily="2" charset="77"/>
                <a:cs typeface="Poppins Light" pitchFamily="2" charset="77"/>
              </a:rPr>
              <a:t> Problem: the MP does recognize weekend as discords (high values) -&gt; </a:t>
            </a:r>
            <a:r>
              <a:rPr lang="en-GB" dirty="0">
                <a:solidFill>
                  <a:srgbClr val="FF0000"/>
                </a:solidFill>
                <a:latin typeface="Poppins Light" pitchFamily="2" charset="77"/>
                <a:cs typeface="Poppins Light" pitchFamily="2" charset="77"/>
              </a:rPr>
              <a:t>discords will always be on weekend and motif during weekdays</a:t>
            </a:r>
            <a:r>
              <a:rPr lang="en-GB" dirty="0">
                <a:latin typeface="Poppins Light" pitchFamily="2" charset="77"/>
                <a:cs typeface="Poppins Light" pitchFamily="2" charset="77"/>
              </a:rPr>
              <a:t>. </a:t>
            </a:r>
          </a:p>
          <a:p>
            <a:pPr>
              <a:buFont typeface=".Apple Color Emoji UI"/>
              <a:buChar char="✅"/>
            </a:pPr>
            <a:r>
              <a:rPr lang="en-GB" dirty="0">
                <a:latin typeface="Poppins Light" pitchFamily="2" charset="77"/>
                <a:cs typeface="Poppins Light" pitchFamily="2" charset="77"/>
              </a:rPr>
              <a:t> Possible solution: introducing </a:t>
            </a:r>
            <a:r>
              <a:rPr lang="en-GB" dirty="0">
                <a:solidFill>
                  <a:schemeClr val="accent6"/>
                </a:solidFill>
                <a:latin typeface="Poppins Light" pitchFamily="2" charset="77"/>
                <a:cs typeface="Poppins Light" pitchFamily="2" charset="77"/>
              </a:rPr>
              <a:t>expert knowledge, i.e. annotation vector </a:t>
            </a:r>
            <a:r>
              <a:rPr lang="en-GB" dirty="0">
                <a:latin typeface="Poppins Light" pitchFamily="2" charset="77"/>
                <a:cs typeface="Poppins Light" pitchFamily="2" charset="77"/>
              </a:rPr>
              <a:t>when searching motif/discords</a:t>
            </a:r>
          </a:p>
          <a:p>
            <a:pPr>
              <a:buFont typeface=".Apple Color Emoji UI"/>
              <a:buChar char="✅"/>
            </a:pPr>
            <a:endParaRPr lang="en-GB" dirty="0">
              <a:latin typeface="Poppins Light" pitchFamily="2" charset="77"/>
              <a:cs typeface="Poppins Light" pitchFamily="2" charset="77"/>
            </a:endParaRPr>
          </a:p>
          <a:p>
            <a:pPr>
              <a:buFont typeface=".Apple Color Emoji UI"/>
              <a:buChar char="✅"/>
            </a:pPr>
            <a:endParaRPr lang="en-GB" dirty="0">
              <a:latin typeface="Poppins Light" pitchFamily="2" charset="77"/>
              <a:cs typeface="Poppins Light" pitchFamily="2" charset="77"/>
            </a:endParaRPr>
          </a:p>
          <a:p>
            <a:pPr marL="0" indent="0">
              <a:buNone/>
            </a:pPr>
            <a:r>
              <a:rPr lang="en-GB" dirty="0">
                <a:latin typeface="Poppins Light" pitchFamily="2" charset="77"/>
                <a:cs typeface="Poppins Light" pitchFamily="2" charset="77"/>
              </a:rPr>
              <a:t>An energy anomaly not only consists into a different load shape but also different magnitude (same profile but higher electrical load). </a:t>
            </a:r>
          </a:p>
          <a:p>
            <a:pPr marL="0" indent="0">
              <a:buNone/>
            </a:pPr>
            <a:endParaRPr lang="en-GB" dirty="0">
              <a:latin typeface="Poppins Light" pitchFamily="2" charset="77"/>
              <a:cs typeface="Poppins Light" pitchFamily="2" charset="77"/>
            </a:endParaRPr>
          </a:p>
          <a:p>
            <a:pPr>
              <a:buFont typeface=".Apple Color Emoji UI"/>
              <a:buChar char="❌"/>
            </a:pPr>
            <a:r>
              <a:rPr lang="en-GB" dirty="0">
                <a:latin typeface="Poppins Light" pitchFamily="2" charset="77"/>
                <a:cs typeface="Poppins Light" pitchFamily="2" charset="77"/>
              </a:rPr>
              <a:t> Problem: The classic MP (with z-score normalization) may fail to identify these kind of anomaly while is effective in identifying anomalous shapes. MP </a:t>
            </a:r>
            <a:r>
              <a:rPr lang="en-GB" dirty="0">
                <a:solidFill>
                  <a:srgbClr val="FF0000"/>
                </a:solidFill>
                <a:latin typeface="Poppins Light" pitchFamily="2" charset="77"/>
                <a:cs typeface="Poppins Light" pitchFamily="2" charset="77"/>
              </a:rPr>
              <a:t>searches NN based on shape similarity. </a:t>
            </a:r>
            <a:endParaRPr lang="en-GB" dirty="0">
              <a:latin typeface="Poppins Light" pitchFamily="2" charset="77"/>
              <a:cs typeface="Poppins Light" pitchFamily="2" charset="77"/>
            </a:endParaRPr>
          </a:p>
          <a:p>
            <a:pPr>
              <a:buFont typeface=".Apple Color Emoji UI"/>
              <a:buChar char="✅"/>
            </a:pPr>
            <a:r>
              <a:rPr lang="en-GB" dirty="0">
                <a:latin typeface="Poppins Light" pitchFamily="2" charset="77"/>
                <a:cs typeface="Poppins Light" pitchFamily="2" charset="77"/>
              </a:rPr>
              <a:t> Possible solution: avoid </a:t>
            </a:r>
            <a:r>
              <a:rPr lang="en-GB" dirty="0">
                <a:solidFill>
                  <a:schemeClr val="accent6"/>
                </a:solidFill>
                <a:latin typeface="Poppins Light" pitchFamily="2" charset="77"/>
                <a:cs typeface="Poppins Light" pitchFamily="2" charset="77"/>
              </a:rPr>
              <a:t>z-score normalization of sub-sequences and use pure Euclidean distance</a:t>
            </a:r>
          </a:p>
          <a:p>
            <a:pPr marL="0" indent="0">
              <a:buNone/>
            </a:pPr>
            <a:endParaRPr lang="en-GB" dirty="0">
              <a:latin typeface="Poppins Light" pitchFamily="2" charset="77"/>
              <a:cs typeface="Poppins Ligh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9643308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E051DC-FA08-174A-9616-135E6A142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Poppins Light" pitchFamily="2" charset="77"/>
                <a:cs typeface="Poppins Light" pitchFamily="2" charset="77"/>
              </a:rPr>
              <a:t>Open questions and possible research paths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76371D-B7CE-C14B-B223-0F5F0D456F75}"/>
              </a:ext>
            </a:extLst>
          </p:cNvPr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GB" b="1" dirty="0">
                <a:latin typeface="Poppins Light" pitchFamily="2" charset="77"/>
                <a:cs typeface="Poppins Light" pitchFamily="2" charset="77"/>
              </a:rPr>
              <a:t>Comparison with other techniques PAA SAX</a:t>
            </a:r>
            <a:r>
              <a:rPr lang="en-GB" dirty="0">
                <a:latin typeface="Poppins Light" pitchFamily="2" charset="77"/>
                <a:cs typeface="Poppins Light" pitchFamily="2" charset="77"/>
              </a:rPr>
              <a:t>. MP does not loose information during the process, is it more effective in finding anomalies than dimensionality reduction methods?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>
                <a:latin typeface="Poppins Light" pitchFamily="2" charset="77"/>
                <a:cs typeface="Poppins Light" pitchFamily="2" charset="77"/>
              </a:rPr>
              <a:t>Is there a way to overcame the z-score normalization issues in finding </a:t>
            </a:r>
            <a:r>
              <a:rPr lang="en-GB" b="1" dirty="0">
                <a:latin typeface="Poppins Light" pitchFamily="2" charset="77"/>
                <a:cs typeface="Poppins Light" pitchFamily="2" charset="77"/>
              </a:rPr>
              <a:t>energy anomaly</a:t>
            </a:r>
            <a:r>
              <a:rPr lang="en-GB" dirty="0">
                <a:latin typeface="Poppins Light" pitchFamily="2" charset="77"/>
                <a:cs typeface="Poppins Light" pitchFamily="2" charset="77"/>
              </a:rPr>
              <a:t>? Is the Euclidean distance more effective and which are the limitations?</a:t>
            </a:r>
          </a:p>
          <a:p>
            <a:pPr lvl="1"/>
            <a:r>
              <a:rPr lang="en-GB" dirty="0">
                <a:highlight>
                  <a:srgbClr val="FFFF00"/>
                </a:highlight>
                <a:latin typeface="Poppins Light" pitchFamily="2" charset="77"/>
                <a:cs typeface="Poppins Light" pitchFamily="2" charset="77"/>
              </a:rPr>
              <a:t>Incorporate </a:t>
            </a:r>
            <a:r>
              <a:rPr lang="en-GB" b="1" dirty="0">
                <a:highlight>
                  <a:srgbClr val="FFFF00"/>
                </a:highlight>
                <a:latin typeface="Poppins Light" pitchFamily="2" charset="77"/>
                <a:cs typeface="Poppins Light" pitchFamily="2" charset="77"/>
              </a:rPr>
              <a:t>domain knowledge </a:t>
            </a:r>
            <a:r>
              <a:rPr lang="en-GB" dirty="0">
                <a:highlight>
                  <a:srgbClr val="FFFF00"/>
                </a:highlight>
                <a:latin typeface="Poppins Light" pitchFamily="2" charset="77"/>
                <a:cs typeface="Poppins Light" pitchFamily="2" charset="77"/>
              </a:rPr>
              <a:t>in motif/discord/sequence discovery (could be combined with 2)</a:t>
            </a:r>
          </a:p>
          <a:p>
            <a:pPr lvl="1"/>
            <a:r>
              <a:rPr lang="en-GB" dirty="0">
                <a:latin typeface="Poppins Light" pitchFamily="2" charset="77"/>
                <a:cs typeface="Poppins Light" pitchFamily="2" charset="77"/>
              </a:rPr>
              <a:t>To adapt the method in the energy field, makes sense to apply MP on detrended time series?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>
                <a:latin typeface="Poppins Light" pitchFamily="2" charset="77"/>
                <a:cs typeface="Poppins Light" pitchFamily="2" charset="77"/>
              </a:rPr>
              <a:t>Automatic real time/streaming identification of motif discord. Fast and suitable for </a:t>
            </a:r>
            <a:r>
              <a:rPr lang="en-GB" b="1" dirty="0">
                <a:latin typeface="Poppins Light" pitchFamily="2" charset="77"/>
                <a:cs typeface="Poppins Light" pitchFamily="2" charset="77"/>
              </a:rPr>
              <a:t>real time deployment online and continuous learning</a:t>
            </a:r>
          </a:p>
          <a:p>
            <a:endParaRPr lang="en-GB" dirty="0">
              <a:latin typeface="Poppins Light" pitchFamily="2" charset="77"/>
              <a:cs typeface="Poppins Light" pitchFamily="2" charset="77"/>
            </a:endParaRPr>
          </a:p>
          <a:p>
            <a:endParaRPr lang="en-GB" dirty="0">
              <a:latin typeface="Poppins Light" pitchFamily="2" charset="77"/>
              <a:cs typeface="Poppins Light" pitchFamily="2" charset="77"/>
            </a:endParaRPr>
          </a:p>
          <a:p>
            <a:endParaRPr lang="en-GB" dirty="0">
              <a:latin typeface="Poppins Light" pitchFamily="2" charset="77"/>
              <a:cs typeface="Poppins Light" pitchFamily="2" charset="77"/>
            </a:endParaRPr>
          </a:p>
          <a:p>
            <a:endParaRPr lang="en-GB" dirty="0">
              <a:latin typeface="Poppins Light" pitchFamily="2" charset="77"/>
              <a:cs typeface="Poppins Light" pitchFamily="2" charset="77"/>
            </a:endParaRPr>
          </a:p>
          <a:p>
            <a:endParaRPr lang="en-GB" dirty="0">
              <a:latin typeface="Poppins Light" pitchFamily="2" charset="77"/>
              <a:cs typeface="Poppins Light" pitchFamily="2" charset="77"/>
            </a:endParaRPr>
          </a:p>
          <a:p>
            <a:endParaRPr lang="en-GB" dirty="0">
              <a:latin typeface="Poppins Light" pitchFamily="2" charset="77"/>
              <a:cs typeface="Poppins Ligh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232257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FED825-879B-B648-82B5-CC185E7940D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>
                <a:latin typeface="Poppins Light" pitchFamily="2" charset="77"/>
                <a:cs typeface="Poppins Light" pitchFamily="2" charset="77"/>
              </a:rPr>
              <a:t>Annotation Vector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FA126F-BB4D-0447-9DD9-761FAECABA2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sz="1600" dirty="0">
                <a:latin typeface="Poppins Light" pitchFamily="2" charset="77"/>
                <a:cs typeface="Poppins Light" pitchFamily="2" charset="77"/>
              </a:rPr>
              <a:t>A way to include domain knowledge into motif/discord discovery</a:t>
            </a:r>
          </a:p>
        </p:txBody>
      </p:sp>
    </p:spTree>
    <p:extLst>
      <p:ext uri="{BB962C8B-B14F-4D97-AF65-F5344CB8AC3E}">
        <p14:creationId xmlns:p14="http://schemas.microsoft.com/office/powerpoint/2010/main" val="11000730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E051DC-FA08-174A-9616-135E6A142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Poppins Light" pitchFamily="2" charset="77"/>
                <a:cs typeface="Poppins Light" pitchFamily="2" charset="77"/>
              </a:rPr>
              <a:t>The Annotation </a:t>
            </a:r>
            <a:r>
              <a:rPr lang="en-GB" dirty="0"/>
              <a:t>V</a:t>
            </a:r>
            <a:r>
              <a:rPr lang="en-GB" dirty="0">
                <a:latin typeface="Poppins Light" pitchFamily="2" charset="77"/>
                <a:cs typeface="Poppins Light" pitchFamily="2" charset="77"/>
              </a:rPr>
              <a:t>ector (AV) framework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76371D-B7CE-C14B-B223-0F5F0D456F75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388411" y="869857"/>
            <a:ext cx="4697939" cy="5356800"/>
          </a:xfrm>
        </p:spPr>
        <p:txBody>
          <a:bodyPr/>
          <a:lstStyle/>
          <a:p>
            <a:pPr algn="just"/>
            <a:r>
              <a:rPr lang="en-GB" dirty="0"/>
              <a:t>﻿In many cases a domain expert wants to find not simply the best motif (as defined as the subsequence pair that minimizes their mutual distance), but </a:t>
            </a:r>
            <a:r>
              <a:rPr lang="en-GB" b="1" dirty="0"/>
              <a:t>regularities in the data which are exploitable or actionable in some domain specific ways</a:t>
            </a:r>
            <a:r>
              <a:rPr lang="en-GB" dirty="0"/>
              <a:t>.</a:t>
            </a:r>
          </a:p>
          <a:p>
            <a:pPr algn="just"/>
            <a:r>
              <a:rPr lang="en-GB" dirty="0">
                <a:latin typeface="Poppins Light" pitchFamily="2" charset="77"/>
                <a:cs typeface="Poppins Light" pitchFamily="2" charset="77"/>
              </a:rPr>
              <a:t>Example: </a:t>
            </a:r>
            <a:r>
              <a:rPr lang="en-GB" i="1" dirty="0">
                <a:latin typeface="Poppins Light" pitchFamily="2" charset="77"/>
                <a:cs typeface="Poppins Light" pitchFamily="2" charset="77"/>
              </a:rPr>
              <a:t>“motif that happens </a:t>
            </a:r>
            <a:r>
              <a:rPr lang="en-GB" i="1" dirty="0"/>
              <a:t>during weekends”</a:t>
            </a:r>
          </a:p>
          <a:p>
            <a:pPr algn="just"/>
            <a:r>
              <a:rPr lang="en-GB" i="1" dirty="0"/>
              <a:t>﻿</a:t>
            </a:r>
            <a:r>
              <a:rPr lang="en-GB" dirty="0"/>
              <a:t>The basic idea is to produce a </a:t>
            </a:r>
            <a:r>
              <a:rPr lang="en-GB" b="1" dirty="0"/>
              <a:t>vector that is “parallel” to the original time series and annotates it with the user’s constraint(s). </a:t>
            </a:r>
            <a:r>
              <a:rPr lang="en-GB" dirty="0"/>
              <a:t>As the motif discovery algorithm finds candidate motifs, this annotation vector (AV) is used to re-rank them, by modifying the original matrix profile. Into a new matrix profile</a:t>
            </a:r>
            <a:endParaRPr lang="en-GB" dirty="0">
              <a:latin typeface="Poppins Light" pitchFamily="2" charset="77"/>
              <a:cs typeface="Poppins Light" pitchFamily="2" charset="77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AA320FF-67B8-344C-AF6A-AA1273E62B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2847" y="869857"/>
            <a:ext cx="6812701" cy="4696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70754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E051DC-FA08-174A-9616-135E6A142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Poppins Light" pitchFamily="2" charset="77"/>
                <a:cs typeface="Poppins Light" pitchFamily="2" charset="77"/>
              </a:rPr>
              <a:t>The Annotation </a:t>
            </a:r>
            <a:r>
              <a:rPr lang="en-GB" dirty="0"/>
              <a:t>V</a:t>
            </a:r>
            <a:r>
              <a:rPr lang="en-GB" dirty="0">
                <a:latin typeface="Poppins Light" pitchFamily="2" charset="77"/>
                <a:cs typeface="Poppins Light" pitchFamily="2" charset="77"/>
              </a:rPr>
              <a:t>ector (AV) framework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76371D-B7CE-C14B-B223-0F5F0D456F75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2387380" y="4091988"/>
            <a:ext cx="7417240" cy="379422"/>
          </a:xfrm>
        </p:spPr>
        <p:txBody>
          <a:bodyPr/>
          <a:lstStyle/>
          <a:p>
            <a:pPr marL="0" indent="0" algn="ctr">
              <a:buNone/>
            </a:pPr>
            <a:r>
              <a:rPr lang="en-GB" sz="2400" dirty="0" err="1">
                <a:latin typeface="Poppins Light" pitchFamily="2" charset="77"/>
                <a:cs typeface="Poppins Light" pitchFamily="2" charset="77"/>
              </a:rPr>
              <a:t>CMP</a:t>
            </a:r>
            <a:r>
              <a:rPr lang="en-GB" sz="2400" baseline="-25000" dirty="0" err="1"/>
              <a:t>i</a:t>
            </a:r>
            <a:r>
              <a:rPr lang="en-GB" sz="2400" baseline="-25000" dirty="0">
                <a:latin typeface="Poppins Light" pitchFamily="2" charset="77"/>
                <a:cs typeface="Poppins Light" pitchFamily="2" charset="77"/>
              </a:rPr>
              <a:t> </a:t>
            </a:r>
            <a:r>
              <a:rPr lang="en-GB" sz="2400" dirty="0"/>
              <a:t>= </a:t>
            </a:r>
            <a:r>
              <a:rPr lang="en-GB" sz="2400" dirty="0" err="1"/>
              <a:t>MP</a:t>
            </a:r>
            <a:r>
              <a:rPr lang="en-GB" sz="2400" baseline="-25000" dirty="0" err="1"/>
              <a:t>i</a:t>
            </a:r>
            <a:r>
              <a:rPr lang="en-GB" sz="2400" dirty="0"/>
              <a:t> + (1 - </a:t>
            </a:r>
            <a:r>
              <a:rPr lang="en-GB" sz="2400" dirty="0" err="1"/>
              <a:t>AV</a:t>
            </a:r>
            <a:r>
              <a:rPr lang="en-GB" sz="2400" baseline="-25000" dirty="0" err="1"/>
              <a:t>i</a:t>
            </a:r>
            <a:r>
              <a:rPr lang="en-GB" sz="2400" dirty="0"/>
              <a:t>)*max(MP)</a:t>
            </a:r>
            <a:endParaRPr lang="en-GB" sz="2400" baseline="-25000" dirty="0">
              <a:latin typeface="Poppins Light" pitchFamily="2" charset="77"/>
              <a:cs typeface="Poppins Light" pitchFamily="2" charset="77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AA320FF-67B8-344C-AF6A-AA1273E62B8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87" b="24891"/>
          <a:stretch/>
        </p:blipFill>
        <p:spPr>
          <a:xfrm>
            <a:off x="2689650" y="1176477"/>
            <a:ext cx="6812701" cy="2485505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2A1E45F-F16D-BF49-AC2B-90BAF33F79B5}"/>
              </a:ext>
            </a:extLst>
          </p:cNvPr>
          <p:cNvSpPr txBox="1">
            <a:spLocks/>
          </p:cNvSpPr>
          <p:nvPr/>
        </p:nvSpPr>
        <p:spPr>
          <a:xfrm>
            <a:off x="1150741" y="5118320"/>
            <a:ext cx="9890518" cy="104972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Poppins Light" pitchFamily="2" charset="77"/>
                <a:ea typeface="+mn-ea"/>
                <a:cs typeface="Poppins Light" pitchFamily="2" charset="77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Poppins Light" pitchFamily="2" charset="77"/>
                <a:ea typeface="+mn-ea"/>
                <a:cs typeface="Poppins Light" pitchFamily="2" charset="77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Poppins Light" pitchFamily="2" charset="77"/>
                <a:ea typeface="+mn-ea"/>
                <a:cs typeface="Poppins Light" pitchFamily="2" charset="77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Poppins Light" pitchFamily="2" charset="77"/>
                <a:ea typeface="+mn-ea"/>
                <a:cs typeface="Poppins Light" pitchFamily="2" charset="77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Poppins Light" pitchFamily="2" charset="77"/>
                <a:ea typeface="+mn-ea"/>
                <a:cs typeface="Poppins Light" pitchFamily="2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b="1" dirty="0"/>
              <a:t>AV = 1</a:t>
            </a:r>
            <a:r>
              <a:rPr lang="en-GB" dirty="0"/>
              <a:t> -&gt; no correction on the original MP (</a:t>
            </a:r>
            <a:r>
              <a:rPr lang="en-GB" b="1" dirty="0"/>
              <a:t>motif</a:t>
            </a:r>
            <a:r>
              <a:rPr lang="en-GB" dirty="0"/>
              <a:t> are searched in this areas)</a:t>
            </a:r>
          </a:p>
          <a:p>
            <a:pPr marL="0" indent="0" algn="ctr">
              <a:buNone/>
            </a:pPr>
            <a:r>
              <a:rPr lang="en-GB" b="1" dirty="0"/>
              <a:t>AV = 0 </a:t>
            </a:r>
            <a:r>
              <a:rPr lang="en-GB" dirty="0"/>
              <a:t>-&gt; correction on the original MP (</a:t>
            </a:r>
            <a:r>
              <a:rPr lang="en-GB" b="1" dirty="0"/>
              <a:t>discord</a:t>
            </a:r>
            <a:r>
              <a:rPr lang="en-GB" dirty="0"/>
              <a:t> are searched in this areas)</a:t>
            </a:r>
            <a:endParaRPr lang="en-GB" baseline="-25000" dirty="0"/>
          </a:p>
          <a:p>
            <a:pPr marL="0" indent="0" algn="ctr">
              <a:buFont typeface="Arial" panose="020B0604020202020204" pitchFamily="34" charset="0"/>
              <a:buNone/>
            </a:pPr>
            <a:endParaRPr lang="en-GB" baseline="-250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F7DF255-251E-7740-AAD8-EC4B9C6ED309}"/>
              </a:ext>
            </a:extLst>
          </p:cNvPr>
          <p:cNvSpPr/>
          <p:nvPr/>
        </p:nvSpPr>
        <p:spPr>
          <a:xfrm>
            <a:off x="6726788" y="1091413"/>
            <a:ext cx="1807612" cy="2485505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5826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E8C495A-F7B9-E44F-ABF2-A1309D8505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4030" y="419792"/>
            <a:ext cx="7823940" cy="6018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2467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3A1EA32-EFDF-D143-9FE1-393B012A66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4800" y="598517"/>
            <a:ext cx="4267200" cy="54864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E8C495A-F7B9-E44F-ABF2-A1309D8505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33" y="282633"/>
            <a:ext cx="7823940" cy="6018415"/>
          </a:xfrm>
          <a:prstGeom prst="rect">
            <a:avLst/>
          </a:prstGeom>
        </p:spPr>
      </p:pic>
      <p:grpSp>
        <p:nvGrpSpPr>
          <p:cNvPr id="16" name="Google Shape;804;p40">
            <a:extLst>
              <a:ext uri="{FF2B5EF4-FFF2-40B4-BE49-F238E27FC236}">
                <a16:creationId xmlns:a16="http://schemas.microsoft.com/office/drawing/2014/main" id="{11FFCF9A-96CA-7546-9978-EDD7C6F8C9EF}"/>
              </a:ext>
            </a:extLst>
          </p:cNvPr>
          <p:cNvGrpSpPr/>
          <p:nvPr/>
        </p:nvGrpSpPr>
        <p:grpSpPr>
          <a:xfrm rot="11889458">
            <a:off x="7389673" y="1444907"/>
            <a:ext cx="782148" cy="399197"/>
            <a:chOff x="2467225" y="2500013"/>
            <a:chExt cx="261325" cy="96525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17" name="Google Shape;805;p40">
              <a:extLst>
                <a:ext uri="{FF2B5EF4-FFF2-40B4-BE49-F238E27FC236}">
                  <a16:creationId xmlns:a16="http://schemas.microsoft.com/office/drawing/2014/main" id="{70424992-AE3E-9D48-9AD2-DCA907627405}"/>
                </a:ext>
              </a:extLst>
            </p:cNvPr>
            <p:cNvSpPr/>
            <p:nvPr/>
          </p:nvSpPr>
          <p:spPr>
            <a:xfrm>
              <a:off x="2467225" y="2500638"/>
              <a:ext cx="261325" cy="69575"/>
            </a:xfrm>
            <a:custGeom>
              <a:avLst/>
              <a:gdLst/>
              <a:ahLst/>
              <a:cxnLst/>
              <a:rect l="l" t="t" r="r" b="b"/>
              <a:pathLst>
                <a:path w="10453" h="2783" extrusionOk="0">
                  <a:moveTo>
                    <a:pt x="10402" y="1"/>
                  </a:moveTo>
                  <a:cubicBezTo>
                    <a:pt x="10377" y="1"/>
                    <a:pt x="10352" y="26"/>
                    <a:pt x="10352" y="76"/>
                  </a:cubicBezTo>
                  <a:cubicBezTo>
                    <a:pt x="10226" y="76"/>
                    <a:pt x="7094" y="1956"/>
                    <a:pt x="101" y="2482"/>
                  </a:cubicBezTo>
                  <a:cubicBezTo>
                    <a:pt x="1" y="2582"/>
                    <a:pt x="1" y="2582"/>
                    <a:pt x="1" y="2683"/>
                  </a:cubicBezTo>
                  <a:cubicBezTo>
                    <a:pt x="1" y="2683"/>
                    <a:pt x="1" y="2783"/>
                    <a:pt x="101" y="2783"/>
                  </a:cubicBezTo>
                  <a:cubicBezTo>
                    <a:pt x="7219" y="2156"/>
                    <a:pt x="10352" y="277"/>
                    <a:pt x="10452" y="176"/>
                  </a:cubicBezTo>
                  <a:lnTo>
                    <a:pt x="10452" y="76"/>
                  </a:lnTo>
                  <a:cubicBezTo>
                    <a:pt x="10452" y="26"/>
                    <a:pt x="10427" y="1"/>
                    <a:pt x="1040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" name="Google Shape;806;p40">
              <a:extLst>
                <a:ext uri="{FF2B5EF4-FFF2-40B4-BE49-F238E27FC236}">
                  <a16:creationId xmlns:a16="http://schemas.microsoft.com/office/drawing/2014/main" id="{89627994-5EB1-D045-A479-8F66982D0D9E}"/>
                </a:ext>
              </a:extLst>
            </p:cNvPr>
            <p:cNvSpPr/>
            <p:nvPr/>
          </p:nvSpPr>
          <p:spPr>
            <a:xfrm>
              <a:off x="2467225" y="2500013"/>
              <a:ext cx="117825" cy="96525"/>
            </a:xfrm>
            <a:custGeom>
              <a:avLst/>
              <a:gdLst/>
              <a:ahLst/>
              <a:cxnLst/>
              <a:rect l="l" t="t" r="r" b="b"/>
              <a:pathLst>
                <a:path w="4713" h="3861" extrusionOk="0">
                  <a:moveTo>
                    <a:pt x="3134" y="1"/>
                  </a:moveTo>
                  <a:cubicBezTo>
                    <a:pt x="3134" y="1"/>
                    <a:pt x="1881" y="1780"/>
                    <a:pt x="1" y="2607"/>
                  </a:cubicBezTo>
                  <a:lnTo>
                    <a:pt x="1" y="2808"/>
                  </a:lnTo>
                  <a:cubicBezTo>
                    <a:pt x="1580" y="3660"/>
                    <a:pt x="3033" y="3860"/>
                    <a:pt x="3861" y="3860"/>
                  </a:cubicBezTo>
                  <a:cubicBezTo>
                    <a:pt x="4287" y="3860"/>
                    <a:pt x="4587" y="3760"/>
                    <a:pt x="4587" y="3760"/>
                  </a:cubicBezTo>
                  <a:cubicBezTo>
                    <a:pt x="4713" y="3760"/>
                    <a:pt x="4713" y="3760"/>
                    <a:pt x="4713" y="3660"/>
                  </a:cubicBezTo>
                  <a:lnTo>
                    <a:pt x="4587" y="3560"/>
                  </a:lnTo>
                  <a:cubicBezTo>
                    <a:pt x="4553" y="3560"/>
                    <a:pt x="4298" y="3595"/>
                    <a:pt x="3889" y="3595"/>
                  </a:cubicBezTo>
                  <a:cubicBezTo>
                    <a:pt x="3106" y="3595"/>
                    <a:pt x="1760" y="3465"/>
                    <a:pt x="327" y="2708"/>
                  </a:cubicBezTo>
                  <a:cubicBezTo>
                    <a:pt x="2081" y="1881"/>
                    <a:pt x="3234" y="201"/>
                    <a:pt x="3334" y="101"/>
                  </a:cubicBezTo>
                  <a:cubicBezTo>
                    <a:pt x="3334" y="101"/>
                    <a:pt x="3334" y="1"/>
                    <a:pt x="323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19" name="Google Shape;804;p40">
            <a:extLst>
              <a:ext uri="{FF2B5EF4-FFF2-40B4-BE49-F238E27FC236}">
                <a16:creationId xmlns:a16="http://schemas.microsoft.com/office/drawing/2014/main" id="{4E195DA6-3F56-0941-9D94-190135CC8B14}"/>
              </a:ext>
            </a:extLst>
          </p:cNvPr>
          <p:cNvGrpSpPr/>
          <p:nvPr/>
        </p:nvGrpSpPr>
        <p:grpSpPr>
          <a:xfrm rot="11889458">
            <a:off x="7390476" y="5493617"/>
            <a:ext cx="782148" cy="399197"/>
            <a:chOff x="2467225" y="2500013"/>
            <a:chExt cx="261325" cy="96525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20" name="Google Shape;805;p40">
              <a:extLst>
                <a:ext uri="{FF2B5EF4-FFF2-40B4-BE49-F238E27FC236}">
                  <a16:creationId xmlns:a16="http://schemas.microsoft.com/office/drawing/2014/main" id="{5478BC9D-5760-0B40-8199-5DF93846D9AB}"/>
                </a:ext>
              </a:extLst>
            </p:cNvPr>
            <p:cNvSpPr/>
            <p:nvPr/>
          </p:nvSpPr>
          <p:spPr>
            <a:xfrm>
              <a:off x="2467225" y="2500638"/>
              <a:ext cx="261325" cy="69575"/>
            </a:xfrm>
            <a:custGeom>
              <a:avLst/>
              <a:gdLst/>
              <a:ahLst/>
              <a:cxnLst/>
              <a:rect l="l" t="t" r="r" b="b"/>
              <a:pathLst>
                <a:path w="10453" h="2783" extrusionOk="0">
                  <a:moveTo>
                    <a:pt x="10402" y="1"/>
                  </a:moveTo>
                  <a:cubicBezTo>
                    <a:pt x="10377" y="1"/>
                    <a:pt x="10352" y="26"/>
                    <a:pt x="10352" y="76"/>
                  </a:cubicBezTo>
                  <a:cubicBezTo>
                    <a:pt x="10226" y="76"/>
                    <a:pt x="7094" y="1956"/>
                    <a:pt x="101" y="2482"/>
                  </a:cubicBezTo>
                  <a:cubicBezTo>
                    <a:pt x="1" y="2582"/>
                    <a:pt x="1" y="2582"/>
                    <a:pt x="1" y="2683"/>
                  </a:cubicBezTo>
                  <a:cubicBezTo>
                    <a:pt x="1" y="2683"/>
                    <a:pt x="1" y="2783"/>
                    <a:pt x="101" y="2783"/>
                  </a:cubicBezTo>
                  <a:cubicBezTo>
                    <a:pt x="7219" y="2156"/>
                    <a:pt x="10352" y="277"/>
                    <a:pt x="10452" y="176"/>
                  </a:cubicBezTo>
                  <a:lnTo>
                    <a:pt x="10452" y="76"/>
                  </a:lnTo>
                  <a:cubicBezTo>
                    <a:pt x="10452" y="26"/>
                    <a:pt x="10427" y="1"/>
                    <a:pt x="1040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" name="Google Shape;806;p40">
              <a:extLst>
                <a:ext uri="{FF2B5EF4-FFF2-40B4-BE49-F238E27FC236}">
                  <a16:creationId xmlns:a16="http://schemas.microsoft.com/office/drawing/2014/main" id="{77DAA065-ACDB-BC4C-80AD-DFEF02A9256C}"/>
                </a:ext>
              </a:extLst>
            </p:cNvPr>
            <p:cNvSpPr/>
            <p:nvPr/>
          </p:nvSpPr>
          <p:spPr>
            <a:xfrm>
              <a:off x="2467225" y="2500013"/>
              <a:ext cx="117825" cy="96525"/>
            </a:xfrm>
            <a:custGeom>
              <a:avLst/>
              <a:gdLst/>
              <a:ahLst/>
              <a:cxnLst/>
              <a:rect l="l" t="t" r="r" b="b"/>
              <a:pathLst>
                <a:path w="4713" h="3861" extrusionOk="0">
                  <a:moveTo>
                    <a:pt x="3134" y="1"/>
                  </a:moveTo>
                  <a:cubicBezTo>
                    <a:pt x="3134" y="1"/>
                    <a:pt x="1881" y="1780"/>
                    <a:pt x="1" y="2607"/>
                  </a:cubicBezTo>
                  <a:lnTo>
                    <a:pt x="1" y="2808"/>
                  </a:lnTo>
                  <a:cubicBezTo>
                    <a:pt x="1580" y="3660"/>
                    <a:pt x="3033" y="3860"/>
                    <a:pt x="3861" y="3860"/>
                  </a:cubicBezTo>
                  <a:cubicBezTo>
                    <a:pt x="4287" y="3860"/>
                    <a:pt x="4587" y="3760"/>
                    <a:pt x="4587" y="3760"/>
                  </a:cubicBezTo>
                  <a:cubicBezTo>
                    <a:pt x="4713" y="3760"/>
                    <a:pt x="4713" y="3760"/>
                    <a:pt x="4713" y="3660"/>
                  </a:cubicBezTo>
                  <a:lnTo>
                    <a:pt x="4587" y="3560"/>
                  </a:lnTo>
                  <a:cubicBezTo>
                    <a:pt x="4553" y="3560"/>
                    <a:pt x="4298" y="3595"/>
                    <a:pt x="3889" y="3595"/>
                  </a:cubicBezTo>
                  <a:cubicBezTo>
                    <a:pt x="3106" y="3595"/>
                    <a:pt x="1760" y="3465"/>
                    <a:pt x="327" y="2708"/>
                  </a:cubicBezTo>
                  <a:cubicBezTo>
                    <a:pt x="2081" y="1881"/>
                    <a:pt x="3234" y="201"/>
                    <a:pt x="3334" y="101"/>
                  </a:cubicBezTo>
                  <a:cubicBezTo>
                    <a:pt x="3334" y="101"/>
                    <a:pt x="3334" y="1"/>
                    <a:pt x="323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1286169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8B97D1-6ABF-4340-B4DE-CDCC63806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Poppins Light" pitchFamily="2" charset="77"/>
                <a:cs typeface="Poppins Light" pitchFamily="2" charset="77"/>
              </a:rPr>
              <a:t>Matrix Profile: Definitions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7DE674-A87F-BE41-B225-61B194E36736}"/>
              </a:ext>
            </a:extLst>
          </p:cNvPr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pPr marL="0" indent="0">
              <a:lnSpc>
                <a:spcPct val="120000"/>
              </a:lnSpc>
              <a:buNone/>
            </a:pPr>
            <a:r>
              <a:rPr lang="en-GB" sz="1200" dirty="0">
                <a:latin typeface="Poppins Light" pitchFamily="2" charset="77"/>
                <a:cs typeface="Poppins Light" pitchFamily="2" charset="77"/>
              </a:rPr>
              <a:t>﻿</a:t>
            </a:r>
            <a:r>
              <a:rPr lang="en-GB" sz="1200" b="1" dirty="0">
                <a:latin typeface="Poppins Light" pitchFamily="2" charset="77"/>
                <a:cs typeface="Poppins Light" pitchFamily="2" charset="77"/>
              </a:rPr>
              <a:t>Definition 1: </a:t>
            </a:r>
            <a:r>
              <a:rPr lang="en-GB" sz="1200" dirty="0">
                <a:latin typeface="Poppins Light" pitchFamily="2" charset="77"/>
                <a:cs typeface="Poppins Light" pitchFamily="2" charset="77"/>
              </a:rPr>
              <a:t>A </a:t>
            </a:r>
            <a:r>
              <a:rPr lang="en-GB" sz="1200" b="1" dirty="0">
                <a:latin typeface="Poppins Light" pitchFamily="2" charset="77"/>
                <a:cs typeface="Poppins Light" pitchFamily="2" charset="77"/>
              </a:rPr>
              <a:t>time series </a:t>
            </a:r>
            <a:r>
              <a:rPr lang="en-GB" sz="1200" dirty="0">
                <a:latin typeface="Poppins Light" pitchFamily="2" charset="77"/>
                <a:cs typeface="Poppins Light" pitchFamily="2" charset="77"/>
              </a:rPr>
              <a:t>T ∈ </a:t>
            </a:r>
            <a:r>
              <a:rPr lang="en-GB" sz="1200" dirty="0" err="1">
                <a:latin typeface="Poppins Light" pitchFamily="2" charset="77"/>
                <a:cs typeface="Poppins Light" pitchFamily="2" charset="77"/>
              </a:rPr>
              <a:t>ℝ</a:t>
            </a:r>
            <a:r>
              <a:rPr lang="en-GB" sz="1200" baseline="30000" dirty="0" err="1">
                <a:latin typeface="Poppins Light" pitchFamily="2" charset="77"/>
                <a:cs typeface="Poppins Light" pitchFamily="2" charset="77"/>
              </a:rPr>
              <a:t>n</a:t>
            </a:r>
            <a:r>
              <a:rPr lang="en-GB" sz="1200" dirty="0">
                <a:latin typeface="Poppins Light" pitchFamily="2" charset="77"/>
                <a:cs typeface="Poppins Light" pitchFamily="2" charset="77"/>
              </a:rPr>
              <a:t> is a sequence of real-valued numbers </a:t>
            </a:r>
            <a:r>
              <a:rPr lang="en-GB" sz="1200" dirty="0" err="1">
                <a:latin typeface="Poppins Light" pitchFamily="2" charset="77"/>
                <a:cs typeface="Poppins Light" pitchFamily="2" charset="77"/>
              </a:rPr>
              <a:t>t</a:t>
            </a:r>
            <a:r>
              <a:rPr lang="en-GB" sz="1200" baseline="-25000" dirty="0" err="1">
                <a:latin typeface="Poppins Light" pitchFamily="2" charset="77"/>
                <a:cs typeface="Poppins Light" pitchFamily="2" charset="77"/>
              </a:rPr>
              <a:t>i</a:t>
            </a:r>
            <a:r>
              <a:rPr lang="en-GB" sz="1200" baseline="-25000" dirty="0">
                <a:latin typeface="Poppins Light" pitchFamily="2" charset="77"/>
                <a:cs typeface="Poppins Light" pitchFamily="2" charset="77"/>
              </a:rPr>
              <a:t> </a:t>
            </a:r>
            <a:r>
              <a:rPr lang="en-GB" sz="1200" dirty="0">
                <a:latin typeface="Poppins Light" pitchFamily="2" charset="77"/>
                <a:cs typeface="Poppins Light" pitchFamily="2" charset="77"/>
              </a:rPr>
              <a:t>∈ </a:t>
            </a:r>
            <a:r>
              <a:rPr lang="en-GB" sz="1200" dirty="0" err="1">
                <a:latin typeface="Poppins Light" pitchFamily="2" charset="77"/>
                <a:cs typeface="Poppins Light" pitchFamily="2" charset="77"/>
              </a:rPr>
              <a:t>ℝ</a:t>
            </a:r>
            <a:r>
              <a:rPr lang="en-GB" sz="1200" dirty="0">
                <a:latin typeface="Poppins Light" pitchFamily="2" charset="77"/>
                <a:cs typeface="Poppins Light" pitchFamily="2" charset="77"/>
              </a:rPr>
              <a:t> : T = {t</a:t>
            </a:r>
            <a:r>
              <a:rPr lang="en-GB" sz="1200" baseline="-25000" dirty="0">
                <a:latin typeface="Poppins Light" pitchFamily="2" charset="77"/>
                <a:cs typeface="Poppins Light" pitchFamily="2" charset="77"/>
              </a:rPr>
              <a:t>1</a:t>
            </a:r>
            <a:r>
              <a:rPr lang="en-GB" sz="1200" dirty="0">
                <a:latin typeface="Poppins Light" pitchFamily="2" charset="77"/>
                <a:cs typeface="Poppins Light" pitchFamily="2" charset="77"/>
              </a:rPr>
              <a:t>,t</a:t>
            </a:r>
            <a:r>
              <a:rPr lang="en-GB" sz="1200" baseline="-25000" dirty="0">
                <a:latin typeface="Poppins Light" pitchFamily="2" charset="77"/>
                <a:cs typeface="Poppins Light" pitchFamily="2" charset="77"/>
              </a:rPr>
              <a:t>2</a:t>
            </a:r>
            <a:r>
              <a:rPr lang="en-GB" sz="1200" dirty="0">
                <a:latin typeface="Poppins Light" pitchFamily="2" charset="77"/>
                <a:cs typeface="Poppins Light" pitchFamily="2" charset="77"/>
              </a:rPr>
              <a:t> … </a:t>
            </a:r>
            <a:r>
              <a:rPr lang="en-GB" sz="1200" dirty="0" err="1">
                <a:latin typeface="Poppins Light" pitchFamily="2" charset="77"/>
                <a:cs typeface="Poppins Light" pitchFamily="2" charset="77"/>
              </a:rPr>
              <a:t>t</a:t>
            </a:r>
            <a:r>
              <a:rPr lang="en-GB" sz="1200" baseline="-25000" dirty="0" err="1">
                <a:latin typeface="Poppins Light" pitchFamily="2" charset="77"/>
                <a:cs typeface="Poppins Light" pitchFamily="2" charset="77"/>
              </a:rPr>
              <a:t>n</a:t>
            </a:r>
            <a:r>
              <a:rPr lang="en-GB" sz="1200" dirty="0">
                <a:latin typeface="Poppins Light" pitchFamily="2" charset="77"/>
                <a:cs typeface="Poppins Light" pitchFamily="2" charset="77"/>
              </a:rPr>
              <a:t>} , where n is the length of T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GB" sz="1200" dirty="0">
                <a:latin typeface="Poppins Light" pitchFamily="2" charset="77"/>
                <a:cs typeface="Poppins Light" pitchFamily="2" charset="77"/>
              </a:rPr>
              <a:t>﻿</a:t>
            </a:r>
            <a:r>
              <a:rPr lang="en-GB" sz="1200" b="1" dirty="0">
                <a:latin typeface="Poppins Light" pitchFamily="2" charset="77"/>
                <a:cs typeface="Poppins Light" pitchFamily="2" charset="77"/>
              </a:rPr>
              <a:t>Definition 2: </a:t>
            </a:r>
            <a:r>
              <a:rPr lang="en-GB" sz="1200" dirty="0">
                <a:latin typeface="Poppins Light" pitchFamily="2" charset="77"/>
                <a:cs typeface="Poppins Light" pitchFamily="2" charset="77"/>
              </a:rPr>
              <a:t>A </a:t>
            </a:r>
            <a:r>
              <a:rPr lang="en-GB" sz="1200" b="1" dirty="0">
                <a:latin typeface="Poppins Light" pitchFamily="2" charset="77"/>
                <a:cs typeface="Poppins Light" pitchFamily="2" charset="77"/>
              </a:rPr>
              <a:t>subsequence</a:t>
            </a:r>
            <a:r>
              <a:rPr lang="en-GB" sz="1200" dirty="0">
                <a:latin typeface="Poppins Light" pitchFamily="2" charset="77"/>
                <a:cs typeface="Poppins Light" pitchFamily="2" charset="77"/>
              </a:rPr>
              <a:t> </a:t>
            </a:r>
            <a:r>
              <a:rPr lang="en-GB" sz="1200" dirty="0" err="1">
                <a:latin typeface="Poppins Light" pitchFamily="2" charset="77"/>
                <a:cs typeface="Poppins Light" pitchFamily="2" charset="77"/>
              </a:rPr>
              <a:t>T</a:t>
            </a:r>
            <a:r>
              <a:rPr lang="en-GB" sz="1200" baseline="-25000" dirty="0" err="1">
                <a:latin typeface="Poppins Light" pitchFamily="2" charset="77"/>
                <a:cs typeface="Poppins Light" pitchFamily="2" charset="77"/>
              </a:rPr>
              <a:t>i,m</a:t>
            </a:r>
            <a:r>
              <a:rPr lang="en-GB" sz="1200" dirty="0">
                <a:latin typeface="Poppins Light" pitchFamily="2" charset="77"/>
                <a:cs typeface="Poppins Light" pitchFamily="2" charset="77"/>
              </a:rPr>
              <a:t> ∈ </a:t>
            </a:r>
            <a:r>
              <a:rPr lang="en-GB" sz="1200" dirty="0" err="1">
                <a:latin typeface="Poppins Light" pitchFamily="2" charset="77"/>
                <a:cs typeface="Poppins Light" pitchFamily="2" charset="77"/>
              </a:rPr>
              <a:t>ℝ</a:t>
            </a:r>
            <a:r>
              <a:rPr lang="en-GB" sz="1200" baseline="30000" dirty="0" err="1">
                <a:latin typeface="Poppins Light" pitchFamily="2" charset="77"/>
                <a:cs typeface="Poppins Light" pitchFamily="2" charset="77"/>
              </a:rPr>
              <a:t>m</a:t>
            </a:r>
            <a:r>
              <a:rPr lang="en-GB" sz="1200" dirty="0">
                <a:latin typeface="Poppins Light" pitchFamily="2" charset="77"/>
                <a:cs typeface="Poppins Light" pitchFamily="2" charset="77"/>
              </a:rPr>
              <a:t> is a continuous subset of values from T of length m starting from position </a:t>
            </a:r>
            <a:r>
              <a:rPr lang="en-GB" sz="1200" dirty="0" err="1">
                <a:latin typeface="Poppins Light" pitchFamily="2" charset="77"/>
                <a:cs typeface="Poppins Light" pitchFamily="2" charset="77"/>
              </a:rPr>
              <a:t>i</a:t>
            </a:r>
            <a:r>
              <a:rPr lang="en-GB" sz="1200" dirty="0">
                <a:latin typeface="Poppins Light" pitchFamily="2" charset="77"/>
                <a:cs typeface="Poppins Light" pitchFamily="2" charset="77"/>
              </a:rPr>
              <a:t>. Formally defined as </a:t>
            </a:r>
            <a:r>
              <a:rPr lang="en-GB" sz="1200" dirty="0" err="1">
                <a:latin typeface="Poppins Light" pitchFamily="2" charset="77"/>
                <a:cs typeface="Poppins Light" pitchFamily="2" charset="77"/>
              </a:rPr>
              <a:t>t</a:t>
            </a:r>
            <a:r>
              <a:rPr lang="en-GB" sz="1200" baseline="-25000" dirty="0" err="1">
                <a:latin typeface="Poppins Light" pitchFamily="2" charset="77"/>
                <a:cs typeface="Poppins Light" pitchFamily="2" charset="77"/>
              </a:rPr>
              <a:t>i</a:t>
            </a:r>
            <a:r>
              <a:rPr lang="en-GB" sz="1200" baseline="-25000" dirty="0">
                <a:latin typeface="Poppins Light" pitchFamily="2" charset="77"/>
                <a:cs typeface="Poppins Light" pitchFamily="2" charset="77"/>
              </a:rPr>
              <a:t> </a:t>
            </a:r>
            <a:r>
              <a:rPr lang="en-GB" sz="1200" dirty="0">
                <a:latin typeface="Poppins Light" pitchFamily="2" charset="77"/>
                <a:cs typeface="Poppins Light" pitchFamily="2" charset="77"/>
              </a:rPr>
              <a:t>∈ </a:t>
            </a:r>
            <a:r>
              <a:rPr lang="en-GB" sz="1200" dirty="0" err="1">
                <a:latin typeface="Poppins Light" pitchFamily="2" charset="77"/>
                <a:cs typeface="Poppins Light" pitchFamily="2" charset="77"/>
              </a:rPr>
              <a:t>ℝ</a:t>
            </a:r>
            <a:r>
              <a:rPr lang="en-GB" sz="1200" dirty="0">
                <a:latin typeface="Poppins Light" pitchFamily="2" charset="77"/>
                <a:cs typeface="Poppins Light" pitchFamily="2" charset="77"/>
              </a:rPr>
              <a:t> : </a:t>
            </a:r>
            <a:r>
              <a:rPr lang="en-GB" sz="1200" dirty="0" err="1">
                <a:latin typeface="Poppins Light" pitchFamily="2" charset="77"/>
                <a:cs typeface="Poppins Light" pitchFamily="2" charset="77"/>
              </a:rPr>
              <a:t>T</a:t>
            </a:r>
            <a:r>
              <a:rPr lang="en-GB" sz="1200" baseline="-25000" dirty="0" err="1">
                <a:latin typeface="Poppins Light" pitchFamily="2" charset="77"/>
                <a:cs typeface="Poppins Light" pitchFamily="2" charset="77"/>
              </a:rPr>
              <a:t>i,m</a:t>
            </a:r>
            <a:r>
              <a:rPr lang="en-GB" sz="1200" dirty="0">
                <a:latin typeface="Poppins Light" pitchFamily="2" charset="77"/>
                <a:cs typeface="Poppins Light" pitchFamily="2" charset="77"/>
              </a:rPr>
              <a:t> = {t</a:t>
            </a:r>
            <a:r>
              <a:rPr lang="en-GB" sz="1200" baseline="-25000" dirty="0">
                <a:latin typeface="Poppins Light" pitchFamily="2" charset="77"/>
                <a:cs typeface="Poppins Light" pitchFamily="2" charset="77"/>
              </a:rPr>
              <a:t>i</a:t>
            </a:r>
            <a:r>
              <a:rPr lang="en-GB" sz="1200" dirty="0">
                <a:latin typeface="Poppins Light" pitchFamily="2" charset="77"/>
                <a:cs typeface="Poppins Light" pitchFamily="2" charset="77"/>
              </a:rPr>
              <a:t>,t</a:t>
            </a:r>
            <a:r>
              <a:rPr lang="en-GB" sz="1200" baseline="-25000" dirty="0">
                <a:latin typeface="Poppins Light" pitchFamily="2" charset="77"/>
                <a:cs typeface="Poppins Light" pitchFamily="2" charset="77"/>
              </a:rPr>
              <a:t>i+1</a:t>
            </a:r>
            <a:r>
              <a:rPr lang="en-GB" sz="1200" dirty="0">
                <a:latin typeface="Poppins Light" pitchFamily="2" charset="77"/>
                <a:cs typeface="Poppins Light" pitchFamily="2" charset="77"/>
              </a:rPr>
              <a:t> … t</a:t>
            </a:r>
            <a:r>
              <a:rPr lang="en-GB" sz="1200" baseline="-25000" dirty="0">
                <a:latin typeface="Poppins Light" pitchFamily="2" charset="77"/>
                <a:cs typeface="Poppins Light" pitchFamily="2" charset="77"/>
              </a:rPr>
              <a:t>i+m-1</a:t>
            </a:r>
            <a:r>
              <a:rPr lang="en-GB" sz="1200" dirty="0">
                <a:latin typeface="Poppins Light" pitchFamily="2" charset="77"/>
                <a:cs typeface="Poppins Light" pitchFamily="2" charset="77"/>
              </a:rPr>
              <a:t>}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GB" sz="1200" b="1" dirty="0">
                <a:latin typeface="Poppins Light" pitchFamily="2" charset="77"/>
                <a:cs typeface="Poppins Light" pitchFamily="2" charset="77"/>
              </a:rPr>
              <a:t>Definition 3: </a:t>
            </a:r>
            <a:r>
              <a:rPr lang="en-GB" sz="1200" dirty="0">
                <a:latin typeface="Poppins Light" pitchFamily="2" charset="77"/>
                <a:cs typeface="Poppins Light" pitchFamily="2" charset="77"/>
              </a:rPr>
              <a:t>A </a:t>
            </a:r>
            <a:r>
              <a:rPr lang="en-GB" sz="1200" b="1" dirty="0">
                <a:latin typeface="Poppins Light" pitchFamily="2" charset="77"/>
                <a:cs typeface="Poppins Light" pitchFamily="2" charset="77"/>
              </a:rPr>
              <a:t>distance profile </a:t>
            </a:r>
            <a:r>
              <a:rPr lang="en-GB" sz="1200" dirty="0">
                <a:latin typeface="Poppins Light" pitchFamily="2" charset="77"/>
                <a:cs typeface="Poppins Light" pitchFamily="2" charset="77"/>
              </a:rPr>
              <a:t>D is a vector of the Euclidean distances between a given query and each subsequence in an all subsequence length. In the original matrix profile formulation ﻿is assumed that the distance is measured using the Euclidean distance between the z-normalized </a:t>
            </a:r>
            <a:r>
              <a:rPr lang="en-GB" sz="1200" dirty="0" err="1">
                <a:latin typeface="Poppins Light" pitchFamily="2" charset="77"/>
                <a:cs typeface="Poppins Light" pitchFamily="2" charset="77"/>
              </a:rPr>
              <a:t>subsequences</a:t>
            </a:r>
            <a:endParaRPr lang="en-GB" sz="1200" dirty="0">
              <a:latin typeface="Poppins Light" pitchFamily="2" charset="77"/>
              <a:cs typeface="Poppins Light" pitchFamily="2" charset="77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GB" sz="1200" b="1" dirty="0">
                <a:latin typeface="Poppins Light" pitchFamily="2" charset="77"/>
                <a:cs typeface="Poppins Light" pitchFamily="2" charset="77"/>
              </a:rPr>
              <a:t>Definition 4: </a:t>
            </a:r>
            <a:r>
              <a:rPr lang="en-GB" sz="1200" dirty="0">
                <a:latin typeface="Poppins Light" pitchFamily="2" charset="77"/>
                <a:cs typeface="Poppins Light" pitchFamily="2" charset="77"/>
              </a:rPr>
              <a:t>An </a:t>
            </a:r>
            <a:r>
              <a:rPr lang="en-GB" sz="1200" b="1" dirty="0">
                <a:latin typeface="Poppins Light" pitchFamily="2" charset="77"/>
                <a:cs typeface="Poppins Light" pitchFamily="2" charset="77"/>
              </a:rPr>
              <a:t>all-</a:t>
            </a:r>
            <a:r>
              <a:rPr lang="en-GB" sz="1200" b="1" dirty="0" err="1">
                <a:latin typeface="Poppins Light" pitchFamily="2" charset="77"/>
                <a:cs typeface="Poppins Light" pitchFamily="2" charset="77"/>
              </a:rPr>
              <a:t>subsequences</a:t>
            </a:r>
            <a:r>
              <a:rPr lang="en-GB" sz="1200" b="1" dirty="0">
                <a:latin typeface="Poppins Light" pitchFamily="2" charset="77"/>
                <a:cs typeface="Poppins Light" pitchFamily="2" charset="77"/>
              </a:rPr>
              <a:t> set </a:t>
            </a:r>
            <a:r>
              <a:rPr lang="en-GB" sz="1200" dirty="0">
                <a:latin typeface="Poppins Light" pitchFamily="2" charset="77"/>
                <a:cs typeface="Poppins Light" pitchFamily="2" charset="77"/>
              </a:rPr>
              <a:t>A of a time series T is an ordered set of all possible </a:t>
            </a:r>
            <a:r>
              <a:rPr lang="en-GB" sz="1200" dirty="0" err="1">
                <a:latin typeface="Poppins Light" pitchFamily="2" charset="77"/>
                <a:cs typeface="Poppins Light" pitchFamily="2" charset="77"/>
              </a:rPr>
              <a:t>subsequences</a:t>
            </a:r>
            <a:r>
              <a:rPr lang="en-GB" sz="1200" dirty="0">
                <a:latin typeface="Poppins Light" pitchFamily="2" charset="77"/>
                <a:cs typeface="Poppins Light" pitchFamily="2" charset="77"/>
              </a:rPr>
              <a:t> of T obtained by sliding a window of length m across T : A = {T</a:t>
            </a:r>
            <a:r>
              <a:rPr lang="en-GB" sz="1200" baseline="-25000" dirty="0">
                <a:latin typeface="Poppins Light" pitchFamily="2" charset="77"/>
                <a:cs typeface="Poppins Light" pitchFamily="2" charset="77"/>
              </a:rPr>
              <a:t>1,m </a:t>
            </a:r>
            <a:r>
              <a:rPr lang="en-GB" sz="1200" dirty="0">
                <a:latin typeface="Poppins Light" pitchFamily="2" charset="77"/>
                <a:cs typeface="Poppins Light" pitchFamily="2" charset="77"/>
              </a:rPr>
              <a:t>, T</a:t>
            </a:r>
            <a:r>
              <a:rPr lang="en-GB" sz="1200" baseline="-25000" dirty="0">
                <a:latin typeface="Poppins Light" pitchFamily="2" charset="77"/>
                <a:cs typeface="Poppins Light" pitchFamily="2" charset="77"/>
              </a:rPr>
              <a:t>2,m </a:t>
            </a:r>
            <a:r>
              <a:rPr lang="en-GB" sz="1200" dirty="0">
                <a:latin typeface="Poppins Light" pitchFamily="2" charset="77"/>
                <a:cs typeface="Poppins Light" pitchFamily="2" charset="77"/>
              </a:rPr>
              <a:t>… T</a:t>
            </a:r>
            <a:r>
              <a:rPr lang="en-GB" sz="1200" baseline="-25000" dirty="0">
                <a:latin typeface="Poppins Light" pitchFamily="2" charset="77"/>
                <a:cs typeface="Poppins Light" pitchFamily="2" charset="77"/>
              </a:rPr>
              <a:t>n-m+1,m</a:t>
            </a:r>
            <a:r>
              <a:rPr lang="en-GB" sz="1200" dirty="0">
                <a:latin typeface="Poppins Light" pitchFamily="2" charset="77"/>
                <a:cs typeface="Poppins Light" pitchFamily="2" charset="77"/>
              </a:rPr>
              <a:t>} where m is a user-defined subsequence length. We use A[</a:t>
            </a:r>
            <a:r>
              <a:rPr lang="en-GB" sz="1200" dirty="0" err="1">
                <a:latin typeface="Poppins Light" pitchFamily="2" charset="77"/>
                <a:cs typeface="Poppins Light" pitchFamily="2" charset="77"/>
              </a:rPr>
              <a:t>i</a:t>
            </a:r>
            <a:r>
              <a:rPr lang="en-GB" sz="1200" dirty="0">
                <a:latin typeface="Poppins Light" pitchFamily="2" charset="77"/>
                <a:cs typeface="Poppins Light" pitchFamily="2" charset="77"/>
              </a:rPr>
              <a:t>] to denote </a:t>
            </a:r>
            <a:r>
              <a:rPr lang="en-GB" sz="1200" dirty="0" err="1">
                <a:latin typeface="Poppins Light" pitchFamily="2" charset="77"/>
                <a:cs typeface="Poppins Light" pitchFamily="2" charset="77"/>
              </a:rPr>
              <a:t>T</a:t>
            </a:r>
            <a:r>
              <a:rPr lang="en-GB" sz="1200" baseline="-25000" dirty="0" err="1">
                <a:latin typeface="Poppins Light" pitchFamily="2" charset="77"/>
                <a:cs typeface="Poppins Light" pitchFamily="2" charset="77"/>
              </a:rPr>
              <a:t>i,m</a:t>
            </a:r>
            <a:endParaRPr lang="en-GB" sz="1200" dirty="0">
              <a:latin typeface="Poppins Light" pitchFamily="2" charset="77"/>
              <a:cs typeface="Poppins Light" pitchFamily="2" charset="77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GB" sz="1200" b="1" dirty="0">
                <a:latin typeface="Poppins Light" pitchFamily="2" charset="77"/>
                <a:cs typeface="Poppins Light" pitchFamily="2" charset="77"/>
              </a:rPr>
              <a:t>Definition 5: </a:t>
            </a:r>
            <a:r>
              <a:rPr lang="en-GB" sz="1200" dirty="0">
                <a:latin typeface="Poppins Light" pitchFamily="2" charset="77"/>
                <a:cs typeface="Poppins Light" pitchFamily="2" charset="77"/>
              </a:rPr>
              <a:t>Given two all-</a:t>
            </a:r>
            <a:r>
              <a:rPr lang="en-GB" sz="1200" dirty="0" err="1">
                <a:latin typeface="Poppins Light" pitchFamily="2" charset="77"/>
                <a:cs typeface="Poppins Light" pitchFamily="2" charset="77"/>
              </a:rPr>
              <a:t>subsequences</a:t>
            </a:r>
            <a:r>
              <a:rPr lang="en-GB" sz="1200" dirty="0">
                <a:latin typeface="Poppins Light" pitchFamily="2" charset="77"/>
                <a:cs typeface="Poppins Light" pitchFamily="2" charset="77"/>
              </a:rPr>
              <a:t> sets A and B and two </a:t>
            </a:r>
            <a:r>
              <a:rPr lang="en-GB" sz="1200" dirty="0" err="1">
                <a:latin typeface="Poppins Light" pitchFamily="2" charset="77"/>
                <a:cs typeface="Poppins Light" pitchFamily="2" charset="77"/>
              </a:rPr>
              <a:t>subsequences</a:t>
            </a:r>
            <a:r>
              <a:rPr lang="en-GB" sz="1200" dirty="0">
                <a:latin typeface="Poppins Light" pitchFamily="2" charset="77"/>
                <a:cs typeface="Poppins Light" pitchFamily="2" charset="77"/>
              </a:rPr>
              <a:t> A[</a:t>
            </a:r>
            <a:r>
              <a:rPr lang="en-GB" sz="1200" dirty="0" err="1">
                <a:latin typeface="Poppins Light" pitchFamily="2" charset="77"/>
                <a:cs typeface="Poppins Light" pitchFamily="2" charset="77"/>
              </a:rPr>
              <a:t>i</a:t>
            </a:r>
            <a:r>
              <a:rPr lang="en-GB" sz="1200" dirty="0">
                <a:latin typeface="Poppins Light" pitchFamily="2" charset="77"/>
                <a:cs typeface="Poppins Light" pitchFamily="2" charset="77"/>
              </a:rPr>
              <a:t>] and B[j], a </a:t>
            </a:r>
            <a:r>
              <a:rPr lang="en-GB" sz="1200" b="1" dirty="0">
                <a:latin typeface="Poppins Light" pitchFamily="2" charset="77"/>
                <a:cs typeface="Poppins Light" pitchFamily="2" charset="77"/>
              </a:rPr>
              <a:t>1NN-join  function </a:t>
            </a:r>
            <a:r>
              <a:rPr lang="en-GB" sz="1200" dirty="0">
                <a:latin typeface="Poppins Light" pitchFamily="2" charset="77"/>
                <a:cs typeface="Poppins Light" pitchFamily="2" charset="77"/>
              </a:rPr>
              <a:t>θ</a:t>
            </a:r>
            <a:r>
              <a:rPr lang="en-GB" sz="1200" baseline="-25000" dirty="0">
                <a:latin typeface="Poppins Light" pitchFamily="2" charset="77"/>
                <a:cs typeface="Poppins Light" pitchFamily="2" charset="77"/>
              </a:rPr>
              <a:t>1NN</a:t>
            </a:r>
            <a:r>
              <a:rPr lang="en-GB" sz="1200" dirty="0">
                <a:latin typeface="Poppins Light" pitchFamily="2" charset="77"/>
                <a:cs typeface="Poppins Light" pitchFamily="2" charset="77"/>
              </a:rPr>
              <a:t>(A[</a:t>
            </a:r>
            <a:r>
              <a:rPr lang="en-GB" sz="1200" dirty="0" err="1">
                <a:latin typeface="Poppins Light" pitchFamily="2" charset="77"/>
                <a:cs typeface="Poppins Light" pitchFamily="2" charset="77"/>
              </a:rPr>
              <a:t>i</a:t>
            </a:r>
            <a:r>
              <a:rPr lang="en-GB" sz="1200" dirty="0">
                <a:latin typeface="Poppins Light" pitchFamily="2" charset="77"/>
                <a:cs typeface="Poppins Light" pitchFamily="2" charset="77"/>
              </a:rPr>
              <a:t>], B[j]) is a Boolean function which returns “true” only if B[j] is the nearest </a:t>
            </a:r>
            <a:r>
              <a:rPr lang="en-GB" sz="1200" dirty="0" err="1">
                <a:latin typeface="Poppins Light" pitchFamily="2" charset="77"/>
                <a:cs typeface="Poppins Light" pitchFamily="2" charset="77"/>
              </a:rPr>
              <a:t>neighbor</a:t>
            </a:r>
            <a:r>
              <a:rPr lang="en-GB" sz="1200" dirty="0">
                <a:latin typeface="Poppins Light" pitchFamily="2" charset="77"/>
                <a:cs typeface="Poppins Light" pitchFamily="2" charset="77"/>
              </a:rPr>
              <a:t> of A[</a:t>
            </a:r>
            <a:r>
              <a:rPr lang="en-GB" sz="1200" dirty="0" err="1">
                <a:latin typeface="Poppins Light" pitchFamily="2" charset="77"/>
                <a:cs typeface="Poppins Light" pitchFamily="2" charset="77"/>
              </a:rPr>
              <a:t>i</a:t>
            </a:r>
            <a:r>
              <a:rPr lang="en-GB" sz="1200" dirty="0">
                <a:latin typeface="Poppins Light" pitchFamily="2" charset="77"/>
                <a:cs typeface="Poppins Light" pitchFamily="2" charset="77"/>
              </a:rPr>
              <a:t>] in the set B.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GB" sz="1200" b="1" dirty="0">
                <a:latin typeface="Poppins Light" pitchFamily="2" charset="77"/>
                <a:cs typeface="Poppins Light" pitchFamily="2" charset="77"/>
              </a:rPr>
              <a:t>Definition 6: </a:t>
            </a:r>
            <a:r>
              <a:rPr lang="en-GB" sz="1200" dirty="0">
                <a:latin typeface="Poppins Light" pitchFamily="2" charset="77"/>
                <a:cs typeface="Poppins Light" pitchFamily="2" charset="77"/>
              </a:rPr>
              <a:t>Given all-</a:t>
            </a:r>
            <a:r>
              <a:rPr lang="en-GB" sz="1200" dirty="0" err="1">
                <a:latin typeface="Poppins Light" pitchFamily="2" charset="77"/>
                <a:cs typeface="Poppins Light" pitchFamily="2" charset="77"/>
              </a:rPr>
              <a:t>subsequences</a:t>
            </a:r>
            <a:r>
              <a:rPr lang="en-GB" sz="1200" dirty="0">
                <a:latin typeface="Poppins Light" pitchFamily="2" charset="77"/>
                <a:cs typeface="Poppins Light" pitchFamily="2" charset="77"/>
              </a:rPr>
              <a:t> sets A and B, a </a:t>
            </a:r>
            <a:r>
              <a:rPr lang="en-GB" sz="1200" b="1" dirty="0">
                <a:latin typeface="Poppins Light" pitchFamily="2" charset="77"/>
                <a:cs typeface="Poppins Light" pitchFamily="2" charset="77"/>
              </a:rPr>
              <a:t>similarity join set J</a:t>
            </a:r>
            <a:r>
              <a:rPr lang="en-GB" sz="1200" b="1" baseline="-25000" dirty="0">
                <a:latin typeface="Poppins Light" pitchFamily="2" charset="77"/>
                <a:cs typeface="Poppins Light" pitchFamily="2" charset="77"/>
              </a:rPr>
              <a:t>AB</a:t>
            </a:r>
            <a:r>
              <a:rPr lang="en-GB" sz="1200" dirty="0">
                <a:latin typeface="Poppins Light" pitchFamily="2" charset="77"/>
                <a:cs typeface="Poppins Light" pitchFamily="2" charset="77"/>
              </a:rPr>
              <a:t> of A and B is a set containing pairs of each subsequence in A with its nearest </a:t>
            </a:r>
            <a:r>
              <a:rPr lang="en-GB" sz="1200" dirty="0" err="1">
                <a:latin typeface="Poppins Light" pitchFamily="2" charset="77"/>
                <a:cs typeface="Poppins Light" pitchFamily="2" charset="77"/>
              </a:rPr>
              <a:t>neighbor</a:t>
            </a:r>
            <a:r>
              <a:rPr lang="en-GB" sz="1200" dirty="0">
                <a:latin typeface="Poppins Light" pitchFamily="2" charset="77"/>
                <a:cs typeface="Poppins Light" pitchFamily="2" charset="77"/>
              </a:rPr>
              <a:t> in B : J</a:t>
            </a:r>
            <a:r>
              <a:rPr lang="en-GB" sz="1200" baseline="-25000" dirty="0">
                <a:latin typeface="Poppins Light" pitchFamily="2" charset="77"/>
                <a:cs typeface="Poppins Light" pitchFamily="2" charset="77"/>
              </a:rPr>
              <a:t>AB</a:t>
            </a:r>
            <a:r>
              <a:rPr lang="en-GB" sz="1200" dirty="0">
                <a:latin typeface="Poppins Light" pitchFamily="2" charset="77"/>
                <a:cs typeface="Poppins Light" pitchFamily="2" charset="77"/>
              </a:rPr>
              <a:t> = {〈 A[</a:t>
            </a:r>
            <a:r>
              <a:rPr lang="en-GB" sz="1200" dirty="0" err="1">
                <a:latin typeface="Poppins Light" pitchFamily="2" charset="77"/>
                <a:cs typeface="Poppins Light" pitchFamily="2" charset="77"/>
              </a:rPr>
              <a:t>i</a:t>
            </a:r>
            <a:r>
              <a:rPr lang="en-GB" sz="1200" dirty="0">
                <a:latin typeface="Poppins Light" pitchFamily="2" charset="77"/>
                <a:cs typeface="Poppins Light" pitchFamily="2" charset="77"/>
              </a:rPr>
              <a:t>], B[j] 〉 | θ</a:t>
            </a:r>
            <a:r>
              <a:rPr lang="en-GB" sz="1200" baseline="-25000" dirty="0">
                <a:latin typeface="Poppins Light" pitchFamily="2" charset="77"/>
                <a:cs typeface="Poppins Light" pitchFamily="2" charset="77"/>
              </a:rPr>
              <a:t>1NN</a:t>
            </a:r>
            <a:r>
              <a:rPr lang="en-GB" sz="1200" dirty="0">
                <a:latin typeface="Poppins Light" pitchFamily="2" charset="77"/>
                <a:cs typeface="Poppins Light" pitchFamily="2" charset="77"/>
              </a:rPr>
              <a:t>(A[</a:t>
            </a:r>
            <a:r>
              <a:rPr lang="en-GB" sz="1200" dirty="0" err="1">
                <a:latin typeface="Poppins Light" pitchFamily="2" charset="77"/>
                <a:cs typeface="Poppins Light" pitchFamily="2" charset="77"/>
              </a:rPr>
              <a:t>i</a:t>
            </a:r>
            <a:r>
              <a:rPr lang="en-GB" sz="1200" dirty="0">
                <a:latin typeface="Poppins Light" pitchFamily="2" charset="77"/>
                <a:cs typeface="Poppins Light" pitchFamily="2" charset="77"/>
              </a:rPr>
              <a:t>], B[j]). We denote this formally as J</a:t>
            </a:r>
            <a:r>
              <a:rPr lang="en-GB" sz="1200" baseline="-25000" dirty="0">
                <a:latin typeface="Poppins Light" pitchFamily="2" charset="77"/>
                <a:cs typeface="Poppins Light" pitchFamily="2" charset="77"/>
              </a:rPr>
              <a:t>AB</a:t>
            </a:r>
            <a:r>
              <a:rPr lang="en-GB" sz="1200" dirty="0">
                <a:latin typeface="Poppins Light" pitchFamily="2" charset="77"/>
                <a:cs typeface="Poppins Light" pitchFamily="2" charset="77"/>
              </a:rPr>
              <a:t>=A⋈ </a:t>
            </a:r>
            <a:r>
              <a:rPr lang="en-GB" sz="1200" baseline="-25000" dirty="0">
                <a:latin typeface="Poppins Light" pitchFamily="2" charset="77"/>
                <a:cs typeface="Poppins Light" pitchFamily="2" charset="77"/>
              </a:rPr>
              <a:t>θ1NN </a:t>
            </a:r>
            <a:r>
              <a:rPr lang="en-GB" sz="1200" dirty="0">
                <a:latin typeface="Poppins Light" pitchFamily="2" charset="77"/>
                <a:cs typeface="Poppins Light" pitchFamily="2" charset="77"/>
              </a:rPr>
              <a:t>B.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GB" sz="1200" b="1" dirty="0">
                <a:latin typeface="Poppins Light" pitchFamily="2" charset="77"/>
                <a:cs typeface="Poppins Light" pitchFamily="2" charset="77"/>
              </a:rPr>
              <a:t>Definition 7: </a:t>
            </a:r>
            <a:r>
              <a:rPr lang="en-GB" sz="1200" dirty="0">
                <a:latin typeface="Poppins Light" pitchFamily="2" charset="77"/>
                <a:cs typeface="Poppins Light" pitchFamily="2" charset="77"/>
              </a:rPr>
              <a:t>A </a:t>
            </a:r>
            <a:r>
              <a:rPr lang="en-GB" sz="1200" b="1" dirty="0">
                <a:latin typeface="Poppins Light" pitchFamily="2" charset="77"/>
                <a:cs typeface="Poppins Light" pitchFamily="2" charset="77"/>
              </a:rPr>
              <a:t>matrix profile </a:t>
            </a:r>
            <a:r>
              <a:rPr lang="en-GB" sz="1200" dirty="0">
                <a:latin typeface="Poppins Light" pitchFamily="2" charset="77"/>
                <a:cs typeface="Poppins Light" pitchFamily="2" charset="77"/>
              </a:rPr>
              <a:t>(or just profile) P</a:t>
            </a:r>
            <a:r>
              <a:rPr lang="en-GB" sz="1200" baseline="-25000" dirty="0">
                <a:latin typeface="Poppins Light" pitchFamily="2" charset="77"/>
                <a:cs typeface="Poppins Light" pitchFamily="2" charset="77"/>
              </a:rPr>
              <a:t>AB</a:t>
            </a:r>
            <a:r>
              <a:rPr lang="en-GB" sz="1200" dirty="0">
                <a:latin typeface="Poppins Light" pitchFamily="2" charset="77"/>
                <a:cs typeface="Poppins Light" pitchFamily="2" charset="77"/>
              </a:rPr>
              <a:t> is a vector of the Euclidean distances between each pair in J</a:t>
            </a:r>
            <a:r>
              <a:rPr lang="en-GB" sz="1200" baseline="-25000" dirty="0">
                <a:latin typeface="Poppins Light" pitchFamily="2" charset="77"/>
                <a:cs typeface="Poppins Light" pitchFamily="2" charset="77"/>
              </a:rPr>
              <a:t>AB</a:t>
            </a:r>
            <a:r>
              <a:rPr lang="en-GB" sz="1200" dirty="0">
                <a:latin typeface="Poppins Light" pitchFamily="2" charset="77"/>
                <a:cs typeface="Poppins Light" pitchFamily="2" charset="77"/>
              </a:rPr>
              <a:t> . We call this vector the matrix profile because one (inefficient) way to compute it would be to compute the full distance matrix of all the </a:t>
            </a:r>
            <a:r>
              <a:rPr lang="en-GB" sz="1200" dirty="0" err="1">
                <a:latin typeface="Poppins Light" pitchFamily="2" charset="77"/>
                <a:cs typeface="Poppins Light" pitchFamily="2" charset="77"/>
              </a:rPr>
              <a:t>subsequences</a:t>
            </a:r>
            <a:r>
              <a:rPr lang="en-GB" sz="1200" dirty="0">
                <a:latin typeface="Poppins Light" pitchFamily="2" charset="77"/>
                <a:cs typeface="Poppins Light" pitchFamily="2" charset="77"/>
              </a:rPr>
              <a:t> in one time series with all the subsequence in another time series and extract the smallest value in each row (the smallest non-diagonal value for the self-join case).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GB" sz="1200" b="1" dirty="0">
                <a:latin typeface="Poppins Light" pitchFamily="2" charset="77"/>
                <a:cs typeface="Poppins Light" pitchFamily="2" charset="77"/>
              </a:rPr>
              <a:t>Definition 9: </a:t>
            </a:r>
            <a:r>
              <a:rPr lang="en-GB" sz="1200" dirty="0">
                <a:latin typeface="Poppins Light" pitchFamily="2" charset="77"/>
                <a:cs typeface="Poppins Light" pitchFamily="2" charset="77"/>
              </a:rPr>
              <a:t>The </a:t>
            </a:r>
            <a:r>
              <a:rPr lang="en-GB" sz="1200" dirty="0" err="1">
                <a:latin typeface="Poppins Light" pitchFamily="2" charset="77"/>
                <a:cs typeface="Poppins Light" pitchFamily="2" charset="77"/>
              </a:rPr>
              <a:t>i</a:t>
            </a:r>
            <a:r>
              <a:rPr lang="en-GB" sz="1200" baseline="30000" dirty="0" err="1">
                <a:latin typeface="Poppins Light" pitchFamily="2" charset="77"/>
                <a:cs typeface="Poppins Light" pitchFamily="2" charset="77"/>
              </a:rPr>
              <a:t>th</a:t>
            </a:r>
            <a:r>
              <a:rPr lang="en-GB" sz="1200" dirty="0">
                <a:latin typeface="Poppins Light" pitchFamily="2" charset="77"/>
                <a:cs typeface="Poppins Light" pitchFamily="2" charset="77"/>
              </a:rPr>
              <a:t> element in the matrix profile tells us the Euclidean distance to the nearest </a:t>
            </a:r>
            <a:r>
              <a:rPr lang="en-GB" sz="1200" dirty="0" err="1">
                <a:latin typeface="Poppins Light" pitchFamily="2" charset="77"/>
                <a:cs typeface="Poppins Light" pitchFamily="2" charset="77"/>
              </a:rPr>
              <a:t>neighbor</a:t>
            </a:r>
            <a:r>
              <a:rPr lang="en-GB" sz="1200" dirty="0">
                <a:latin typeface="Poppins Light" pitchFamily="2" charset="77"/>
                <a:cs typeface="Poppins Light" pitchFamily="2" charset="77"/>
              </a:rPr>
              <a:t> of the subsequence of T, starting at </a:t>
            </a:r>
            <a:r>
              <a:rPr lang="en-GB" sz="1200" dirty="0" err="1">
                <a:latin typeface="Poppins Light" pitchFamily="2" charset="77"/>
                <a:cs typeface="Poppins Light" pitchFamily="2" charset="77"/>
              </a:rPr>
              <a:t>i</a:t>
            </a:r>
            <a:r>
              <a:rPr lang="en-GB" sz="1200" dirty="0">
                <a:latin typeface="Poppins Light" pitchFamily="2" charset="77"/>
                <a:cs typeface="Poppins Light" pitchFamily="2" charset="77"/>
              </a:rPr>
              <a:t>. However, it does not tell us where that </a:t>
            </a:r>
            <a:r>
              <a:rPr lang="en-GB" sz="1200" dirty="0" err="1">
                <a:latin typeface="Poppins Light" pitchFamily="2" charset="77"/>
                <a:cs typeface="Poppins Light" pitchFamily="2" charset="77"/>
              </a:rPr>
              <a:t>neighbor</a:t>
            </a:r>
            <a:r>
              <a:rPr lang="en-GB" sz="1200" dirty="0">
                <a:latin typeface="Poppins Light" pitchFamily="2" charset="77"/>
                <a:cs typeface="Poppins Light" pitchFamily="2" charset="77"/>
              </a:rPr>
              <a:t> is located. This information is recorded in matrix profile index. A </a:t>
            </a:r>
            <a:r>
              <a:rPr lang="en-GB" sz="1200" b="1" dirty="0">
                <a:latin typeface="Poppins Light" pitchFamily="2" charset="77"/>
                <a:cs typeface="Poppins Light" pitchFamily="2" charset="77"/>
              </a:rPr>
              <a:t>matrix profile index I</a:t>
            </a:r>
            <a:r>
              <a:rPr lang="en-GB" sz="1200" b="1" baseline="-25000" dirty="0">
                <a:latin typeface="Poppins Light" pitchFamily="2" charset="77"/>
                <a:cs typeface="Poppins Light" pitchFamily="2" charset="77"/>
              </a:rPr>
              <a:t>AB</a:t>
            </a:r>
            <a:r>
              <a:rPr lang="en-GB" sz="1200" dirty="0">
                <a:latin typeface="Poppins Light" pitchFamily="2" charset="77"/>
                <a:cs typeface="Poppins Light" pitchFamily="2" charset="77"/>
              </a:rPr>
              <a:t> of a similarity join set J</a:t>
            </a:r>
            <a:r>
              <a:rPr lang="en-GB" sz="1200" baseline="-25000" dirty="0">
                <a:latin typeface="Poppins Light" pitchFamily="2" charset="77"/>
                <a:cs typeface="Poppins Light" pitchFamily="2" charset="77"/>
              </a:rPr>
              <a:t>AB  </a:t>
            </a:r>
            <a:r>
              <a:rPr lang="en-GB" sz="1200" dirty="0">
                <a:latin typeface="Poppins Light" pitchFamily="2" charset="77"/>
                <a:cs typeface="Poppins Light" pitchFamily="2" charset="77"/>
              </a:rPr>
              <a:t>is a vector of integers where I</a:t>
            </a:r>
            <a:r>
              <a:rPr lang="en-GB" sz="1200" baseline="-25000" dirty="0">
                <a:latin typeface="Poppins Light" pitchFamily="2" charset="77"/>
                <a:cs typeface="Poppins Light" pitchFamily="2" charset="77"/>
              </a:rPr>
              <a:t>AB</a:t>
            </a:r>
            <a:r>
              <a:rPr lang="en-GB" sz="1200" dirty="0">
                <a:latin typeface="Poppins Light" pitchFamily="2" charset="77"/>
                <a:cs typeface="Poppins Light" pitchFamily="2" charset="77"/>
              </a:rPr>
              <a:t>[</a:t>
            </a:r>
            <a:r>
              <a:rPr lang="en-GB" sz="1200" dirty="0" err="1">
                <a:latin typeface="Poppins Light" pitchFamily="2" charset="77"/>
                <a:cs typeface="Poppins Light" pitchFamily="2" charset="77"/>
              </a:rPr>
              <a:t>i</a:t>
            </a:r>
            <a:r>
              <a:rPr lang="en-GB" sz="1200" dirty="0">
                <a:latin typeface="Poppins Light" pitchFamily="2" charset="77"/>
                <a:cs typeface="Poppins Light" pitchFamily="2" charset="77"/>
              </a:rPr>
              <a:t>] = j if {A[</a:t>
            </a:r>
            <a:r>
              <a:rPr lang="en-GB" sz="1200" dirty="0" err="1">
                <a:latin typeface="Poppins Light" pitchFamily="2" charset="77"/>
                <a:cs typeface="Poppins Light" pitchFamily="2" charset="77"/>
              </a:rPr>
              <a:t>i</a:t>
            </a:r>
            <a:r>
              <a:rPr lang="en-GB" sz="1200" dirty="0">
                <a:latin typeface="Poppins Light" pitchFamily="2" charset="77"/>
                <a:cs typeface="Poppins Light" pitchFamily="2" charset="77"/>
              </a:rPr>
              <a:t>], B[j]} ∈ J</a:t>
            </a:r>
            <a:r>
              <a:rPr lang="en-GB" sz="1200" baseline="-25000" dirty="0">
                <a:latin typeface="Poppins Light" pitchFamily="2" charset="77"/>
                <a:cs typeface="Poppins Light" pitchFamily="2" charset="77"/>
              </a:rPr>
              <a:t>AB</a:t>
            </a:r>
            <a:endParaRPr lang="en-GB" sz="1200" dirty="0">
              <a:latin typeface="Poppins Light" pitchFamily="2" charset="77"/>
              <a:cs typeface="Poppins Ligh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24544363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Folded Corner 66">
            <a:extLst>
              <a:ext uri="{FF2B5EF4-FFF2-40B4-BE49-F238E27FC236}">
                <a16:creationId xmlns:a16="http://schemas.microsoft.com/office/drawing/2014/main" id="{5EAFB82A-97D4-8743-855E-115F3ED745D0}"/>
              </a:ext>
            </a:extLst>
          </p:cNvPr>
          <p:cNvSpPr/>
          <p:nvPr/>
        </p:nvSpPr>
        <p:spPr>
          <a:xfrm>
            <a:off x="388411" y="4850575"/>
            <a:ext cx="4324266" cy="1212357"/>
          </a:xfrm>
          <a:prstGeom prst="foldedCorner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50800" dist="1270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3" name="Folded Corner 62">
            <a:extLst>
              <a:ext uri="{FF2B5EF4-FFF2-40B4-BE49-F238E27FC236}">
                <a16:creationId xmlns:a16="http://schemas.microsoft.com/office/drawing/2014/main" id="{841D46BE-549A-B14E-A9CB-ED84C934E3B4}"/>
              </a:ext>
            </a:extLst>
          </p:cNvPr>
          <p:cNvSpPr/>
          <p:nvPr/>
        </p:nvSpPr>
        <p:spPr>
          <a:xfrm>
            <a:off x="8338846" y="1866550"/>
            <a:ext cx="3218344" cy="2481608"/>
          </a:xfrm>
          <a:prstGeom prst="foldedCorner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50800" dist="1270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E051DC-FA08-174A-9616-135E6A142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Custom Energy Domain Based </a:t>
            </a:r>
            <a:r>
              <a:rPr lang="en-GB" dirty="0">
                <a:latin typeface="Poppins Light" pitchFamily="2" charset="77"/>
                <a:cs typeface="Poppins Light" pitchFamily="2" charset="77"/>
              </a:rPr>
              <a:t>Annotation Vector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7218825-8BF1-8E45-8B5C-7D52BDD5E6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43" t="5352" r="3606" b="69334"/>
          <a:stretch/>
        </p:blipFill>
        <p:spPr>
          <a:xfrm>
            <a:off x="1026428" y="1002350"/>
            <a:ext cx="6963483" cy="104414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4B4BFE0-4068-BE4B-AA84-5A47557A73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44" t="36898" r="4306" b="36833"/>
          <a:stretch/>
        </p:blipFill>
        <p:spPr>
          <a:xfrm>
            <a:off x="1004598" y="3342992"/>
            <a:ext cx="6963483" cy="452449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73EADC50-8256-1848-AEEE-811B991F17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28614" y="2020538"/>
            <a:ext cx="771682" cy="771682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0697E7A3-5B0A-2C47-A82B-32D880CE90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7025" y="1996737"/>
            <a:ext cx="771682" cy="771682"/>
          </a:xfrm>
          <a:prstGeom prst="rect">
            <a:avLst/>
          </a:prstGeom>
        </p:spPr>
      </p:pic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5DE9BC6D-6A4A-AE44-A803-71BB008C6F93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8289521" y="452004"/>
            <a:ext cx="2914859" cy="410303"/>
          </a:xfrm>
        </p:spPr>
        <p:txBody>
          <a:bodyPr/>
          <a:lstStyle/>
          <a:p>
            <a:pPr marL="0" indent="0" algn="just">
              <a:buNone/>
            </a:pPr>
            <a:r>
              <a:rPr lang="en-GB" dirty="0">
                <a:latin typeface="Poppins Light" pitchFamily="2" charset="77"/>
                <a:cs typeface="Poppins Light" pitchFamily="2" charset="77"/>
              </a:rPr>
              <a:t>Electrical load timeseries</a:t>
            </a:r>
          </a:p>
        </p:txBody>
      </p:sp>
      <p:grpSp>
        <p:nvGrpSpPr>
          <p:cNvPr id="34" name="Google Shape;804;p40">
            <a:extLst>
              <a:ext uri="{FF2B5EF4-FFF2-40B4-BE49-F238E27FC236}">
                <a16:creationId xmlns:a16="http://schemas.microsoft.com/office/drawing/2014/main" id="{058B4A46-FA91-9D44-97E9-72AE41CC9801}"/>
              </a:ext>
            </a:extLst>
          </p:cNvPr>
          <p:cNvGrpSpPr/>
          <p:nvPr/>
        </p:nvGrpSpPr>
        <p:grpSpPr>
          <a:xfrm rot="20459956">
            <a:off x="8101495" y="893803"/>
            <a:ext cx="782148" cy="399197"/>
            <a:chOff x="2467225" y="2500013"/>
            <a:chExt cx="261325" cy="96525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35" name="Google Shape;805;p40">
              <a:extLst>
                <a:ext uri="{FF2B5EF4-FFF2-40B4-BE49-F238E27FC236}">
                  <a16:creationId xmlns:a16="http://schemas.microsoft.com/office/drawing/2014/main" id="{54C52383-6880-204E-B64F-D98FAC72FBC1}"/>
                </a:ext>
              </a:extLst>
            </p:cNvPr>
            <p:cNvSpPr/>
            <p:nvPr/>
          </p:nvSpPr>
          <p:spPr>
            <a:xfrm>
              <a:off x="2467225" y="2500638"/>
              <a:ext cx="261325" cy="69575"/>
            </a:xfrm>
            <a:custGeom>
              <a:avLst/>
              <a:gdLst/>
              <a:ahLst/>
              <a:cxnLst/>
              <a:rect l="l" t="t" r="r" b="b"/>
              <a:pathLst>
                <a:path w="10453" h="2783" extrusionOk="0">
                  <a:moveTo>
                    <a:pt x="10402" y="1"/>
                  </a:moveTo>
                  <a:cubicBezTo>
                    <a:pt x="10377" y="1"/>
                    <a:pt x="10352" y="26"/>
                    <a:pt x="10352" y="76"/>
                  </a:cubicBezTo>
                  <a:cubicBezTo>
                    <a:pt x="10226" y="76"/>
                    <a:pt x="7094" y="1956"/>
                    <a:pt x="101" y="2482"/>
                  </a:cubicBezTo>
                  <a:cubicBezTo>
                    <a:pt x="1" y="2582"/>
                    <a:pt x="1" y="2582"/>
                    <a:pt x="1" y="2683"/>
                  </a:cubicBezTo>
                  <a:cubicBezTo>
                    <a:pt x="1" y="2683"/>
                    <a:pt x="1" y="2783"/>
                    <a:pt x="101" y="2783"/>
                  </a:cubicBezTo>
                  <a:cubicBezTo>
                    <a:pt x="7219" y="2156"/>
                    <a:pt x="10352" y="277"/>
                    <a:pt x="10452" y="176"/>
                  </a:cubicBezTo>
                  <a:lnTo>
                    <a:pt x="10452" y="76"/>
                  </a:lnTo>
                  <a:cubicBezTo>
                    <a:pt x="10452" y="26"/>
                    <a:pt x="10427" y="1"/>
                    <a:pt x="1040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" name="Google Shape;806;p40">
              <a:extLst>
                <a:ext uri="{FF2B5EF4-FFF2-40B4-BE49-F238E27FC236}">
                  <a16:creationId xmlns:a16="http://schemas.microsoft.com/office/drawing/2014/main" id="{513AD4FC-901A-6D4A-906B-F8597AF9E833}"/>
                </a:ext>
              </a:extLst>
            </p:cNvPr>
            <p:cNvSpPr/>
            <p:nvPr/>
          </p:nvSpPr>
          <p:spPr>
            <a:xfrm>
              <a:off x="2467225" y="2500013"/>
              <a:ext cx="117825" cy="96525"/>
            </a:xfrm>
            <a:custGeom>
              <a:avLst/>
              <a:gdLst/>
              <a:ahLst/>
              <a:cxnLst/>
              <a:rect l="l" t="t" r="r" b="b"/>
              <a:pathLst>
                <a:path w="4713" h="3861" extrusionOk="0">
                  <a:moveTo>
                    <a:pt x="3134" y="1"/>
                  </a:moveTo>
                  <a:cubicBezTo>
                    <a:pt x="3134" y="1"/>
                    <a:pt x="1881" y="1780"/>
                    <a:pt x="1" y="2607"/>
                  </a:cubicBezTo>
                  <a:lnTo>
                    <a:pt x="1" y="2808"/>
                  </a:lnTo>
                  <a:cubicBezTo>
                    <a:pt x="1580" y="3660"/>
                    <a:pt x="3033" y="3860"/>
                    <a:pt x="3861" y="3860"/>
                  </a:cubicBezTo>
                  <a:cubicBezTo>
                    <a:pt x="4287" y="3860"/>
                    <a:pt x="4587" y="3760"/>
                    <a:pt x="4587" y="3760"/>
                  </a:cubicBezTo>
                  <a:cubicBezTo>
                    <a:pt x="4713" y="3760"/>
                    <a:pt x="4713" y="3760"/>
                    <a:pt x="4713" y="3660"/>
                  </a:cubicBezTo>
                  <a:lnTo>
                    <a:pt x="4587" y="3560"/>
                  </a:lnTo>
                  <a:cubicBezTo>
                    <a:pt x="4553" y="3560"/>
                    <a:pt x="4298" y="3595"/>
                    <a:pt x="3889" y="3595"/>
                  </a:cubicBezTo>
                  <a:cubicBezTo>
                    <a:pt x="3106" y="3595"/>
                    <a:pt x="1760" y="3465"/>
                    <a:pt x="327" y="2708"/>
                  </a:cubicBezTo>
                  <a:cubicBezTo>
                    <a:pt x="2081" y="1881"/>
                    <a:pt x="3234" y="201"/>
                    <a:pt x="3334" y="101"/>
                  </a:cubicBezTo>
                  <a:cubicBezTo>
                    <a:pt x="3334" y="101"/>
                    <a:pt x="3334" y="1"/>
                    <a:pt x="323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3525DE49-456C-4E4E-847A-F2700A8C3752}"/>
              </a:ext>
            </a:extLst>
          </p:cNvPr>
          <p:cNvSpPr txBox="1">
            <a:spLocks/>
          </p:cNvSpPr>
          <p:nvPr/>
        </p:nvSpPr>
        <p:spPr>
          <a:xfrm>
            <a:off x="8425321" y="2861854"/>
            <a:ext cx="3378268" cy="186022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Poppins Light" pitchFamily="2" charset="77"/>
                <a:ea typeface="+mn-ea"/>
                <a:cs typeface="Poppins Light" pitchFamily="2" charset="77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Poppins Light" pitchFamily="2" charset="77"/>
                <a:ea typeface="+mn-ea"/>
                <a:cs typeface="Poppins Light" pitchFamily="2" charset="77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Poppins Light" pitchFamily="2" charset="77"/>
                <a:ea typeface="+mn-ea"/>
                <a:cs typeface="Poppins Light" pitchFamily="2" charset="77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Poppins Light" pitchFamily="2" charset="77"/>
                <a:ea typeface="+mn-ea"/>
                <a:cs typeface="Poppins Light" pitchFamily="2" charset="77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Poppins Light" pitchFamily="2" charset="77"/>
                <a:ea typeface="+mn-ea"/>
                <a:cs typeface="Poppins Light" pitchFamily="2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r>
              <a:rPr lang="en-GB" dirty="0"/>
              <a:t>Contextual variables </a:t>
            </a:r>
          </a:p>
          <a:p>
            <a:pPr algn="just"/>
            <a:r>
              <a:rPr lang="en-GB" dirty="0"/>
              <a:t>Calendar variables</a:t>
            </a:r>
          </a:p>
          <a:p>
            <a:pPr algn="just"/>
            <a:r>
              <a:rPr lang="en-GB" dirty="0"/>
              <a:t>Meteorological conditions</a:t>
            </a:r>
          </a:p>
          <a:p>
            <a:pPr algn="just"/>
            <a:r>
              <a:rPr lang="en-GB" dirty="0"/>
              <a:t>Other electrical load </a:t>
            </a:r>
            <a:r>
              <a:rPr lang="en-GB" dirty="0" err="1"/>
              <a:t>ts</a:t>
            </a:r>
            <a:endParaRPr lang="en-GB" dirty="0"/>
          </a:p>
        </p:txBody>
      </p:sp>
      <p:pic>
        <p:nvPicPr>
          <p:cNvPr id="41" name="Graphic 40">
            <a:extLst>
              <a:ext uri="{FF2B5EF4-FFF2-40B4-BE49-F238E27FC236}">
                <a16:creationId xmlns:a16="http://schemas.microsoft.com/office/drawing/2014/main" id="{802FE854-2B6C-434F-9EFA-8E2AA529E57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143449" y="1985299"/>
            <a:ext cx="1408768" cy="1408768"/>
          </a:xfrm>
          <a:prstGeom prst="rect">
            <a:avLst/>
          </a:prstGeom>
        </p:spPr>
      </p:pic>
      <p:grpSp>
        <p:nvGrpSpPr>
          <p:cNvPr id="42" name="Google Shape;804;p40">
            <a:extLst>
              <a:ext uri="{FF2B5EF4-FFF2-40B4-BE49-F238E27FC236}">
                <a16:creationId xmlns:a16="http://schemas.microsoft.com/office/drawing/2014/main" id="{76A0F5EF-E451-B04D-BBDE-1EC8515BD1A7}"/>
              </a:ext>
            </a:extLst>
          </p:cNvPr>
          <p:cNvGrpSpPr/>
          <p:nvPr/>
        </p:nvGrpSpPr>
        <p:grpSpPr>
          <a:xfrm rot="171332">
            <a:off x="5774317" y="2698018"/>
            <a:ext cx="2185178" cy="399197"/>
            <a:chOff x="2467225" y="2500013"/>
            <a:chExt cx="730094" cy="96525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43" name="Google Shape;805;p40">
              <a:extLst>
                <a:ext uri="{FF2B5EF4-FFF2-40B4-BE49-F238E27FC236}">
                  <a16:creationId xmlns:a16="http://schemas.microsoft.com/office/drawing/2014/main" id="{047008EF-030E-A842-876A-CAEF6E876467}"/>
                </a:ext>
              </a:extLst>
            </p:cNvPr>
            <p:cNvSpPr/>
            <p:nvPr/>
          </p:nvSpPr>
          <p:spPr>
            <a:xfrm>
              <a:off x="2467225" y="2500638"/>
              <a:ext cx="730094" cy="69575"/>
            </a:xfrm>
            <a:custGeom>
              <a:avLst/>
              <a:gdLst/>
              <a:ahLst/>
              <a:cxnLst/>
              <a:rect l="l" t="t" r="r" b="b"/>
              <a:pathLst>
                <a:path w="10453" h="2783" extrusionOk="0">
                  <a:moveTo>
                    <a:pt x="10402" y="1"/>
                  </a:moveTo>
                  <a:cubicBezTo>
                    <a:pt x="10377" y="1"/>
                    <a:pt x="10352" y="26"/>
                    <a:pt x="10352" y="76"/>
                  </a:cubicBezTo>
                  <a:cubicBezTo>
                    <a:pt x="10226" y="76"/>
                    <a:pt x="7094" y="1956"/>
                    <a:pt x="101" y="2482"/>
                  </a:cubicBezTo>
                  <a:cubicBezTo>
                    <a:pt x="1" y="2582"/>
                    <a:pt x="1" y="2582"/>
                    <a:pt x="1" y="2683"/>
                  </a:cubicBezTo>
                  <a:cubicBezTo>
                    <a:pt x="1" y="2683"/>
                    <a:pt x="1" y="2783"/>
                    <a:pt x="101" y="2783"/>
                  </a:cubicBezTo>
                  <a:cubicBezTo>
                    <a:pt x="7219" y="2156"/>
                    <a:pt x="10352" y="277"/>
                    <a:pt x="10452" y="176"/>
                  </a:cubicBezTo>
                  <a:lnTo>
                    <a:pt x="10452" y="76"/>
                  </a:lnTo>
                  <a:cubicBezTo>
                    <a:pt x="10452" y="26"/>
                    <a:pt x="10427" y="1"/>
                    <a:pt x="1040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/>
            </a:p>
          </p:txBody>
        </p:sp>
        <p:sp>
          <p:nvSpPr>
            <p:cNvPr id="44" name="Google Shape;806;p40">
              <a:extLst>
                <a:ext uri="{FF2B5EF4-FFF2-40B4-BE49-F238E27FC236}">
                  <a16:creationId xmlns:a16="http://schemas.microsoft.com/office/drawing/2014/main" id="{0335B7C1-0D84-5741-BA92-AC432037DF3F}"/>
                </a:ext>
              </a:extLst>
            </p:cNvPr>
            <p:cNvSpPr/>
            <p:nvPr/>
          </p:nvSpPr>
          <p:spPr>
            <a:xfrm>
              <a:off x="2467225" y="2500013"/>
              <a:ext cx="117825" cy="96525"/>
            </a:xfrm>
            <a:custGeom>
              <a:avLst/>
              <a:gdLst/>
              <a:ahLst/>
              <a:cxnLst/>
              <a:rect l="l" t="t" r="r" b="b"/>
              <a:pathLst>
                <a:path w="4713" h="3861" extrusionOk="0">
                  <a:moveTo>
                    <a:pt x="3134" y="1"/>
                  </a:moveTo>
                  <a:cubicBezTo>
                    <a:pt x="3134" y="1"/>
                    <a:pt x="1881" y="1780"/>
                    <a:pt x="1" y="2607"/>
                  </a:cubicBezTo>
                  <a:lnTo>
                    <a:pt x="1" y="2808"/>
                  </a:lnTo>
                  <a:cubicBezTo>
                    <a:pt x="1580" y="3660"/>
                    <a:pt x="3033" y="3860"/>
                    <a:pt x="3861" y="3860"/>
                  </a:cubicBezTo>
                  <a:cubicBezTo>
                    <a:pt x="4287" y="3860"/>
                    <a:pt x="4587" y="3760"/>
                    <a:pt x="4587" y="3760"/>
                  </a:cubicBezTo>
                  <a:cubicBezTo>
                    <a:pt x="4713" y="3760"/>
                    <a:pt x="4713" y="3760"/>
                    <a:pt x="4713" y="3660"/>
                  </a:cubicBezTo>
                  <a:lnTo>
                    <a:pt x="4587" y="3560"/>
                  </a:lnTo>
                  <a:cubicBezTo>
                    <a:pt x="4553" y="3560"/>
                    <a:pt x="4298" y="3595"/>
                    <a:pt x="3889" y="3595"/>
                  </a:cubicBezTo>
                  <a:cubicBezTo>
                    <a:pt x="3106" y="3595"/>
                    <a:pt x="1760" y="3465"/>
                    <a:pt x="327" y="2708"/>
                  </a:cubicBezTo>
                  <a:cubicBezTo>
                    <a:pt x="2081" y="1881"/>
                    <a:pt x="3234" y="201"/>
                    <a:pt x="3334" y="101"/>
                  </a:cubicBezTo>
                  <a:cubicBezTo>
                    <a:pt x="3334" y="101"/>
                    <a:pt x="3334" y="1"/>
                    <a:pt x="323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892DA700-8947-B044-904A-BF8F968ECBC2}"/>
              </a:ext>
            </a:extLst>
          </p:cNvPr>
          <p:cNvSpPr txBox="1"/>
          <p:nvPr/>
        </p:nvSpPr>
        <p:spPr>
          <a:xfrm>
            <a:off x="388411" y="4917458"/>
            <a:ext cx="4324266" cy="1077218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GB" sz="1600" dirty="0">
                <a:latin typeface="Poppins Light" pitchFamily="2" charset="77"/>
                <a:cs typeface="Poppins Light" pitchFamily="2" charset="77"/>
              </a:rPr>
              <a:t>An AV could be constructed for each node, and then finding motif or discords among observations corresponding to those leaves nodes is straightforward.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AEB2ABF6-867C-F843-B5D3-3623279DCE0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81" t="37353" r="3965" b="37347"/>
          <a:stretch/>
        </p:blipFill>
        <p:spPr>
          <a:xfrm>
            <a:off x="1122983" y="3818171"/>
            <a:ext cx="6845098" cy="517092"/>
          </a:xfrm>
          <a:prstGeom prst="rect">
            <a:avLst/>
          </a:prstGeom>
        </p:spPr>
      </p:pic>
      <p:sp>
        <p:nvSpPr>
          <p:cNvPr id="55" name="Content Placeholder 2">
            <a:extLst>
              <a:ext uri="{FF2B5EF4-FFF2-40B4-BE49-F238E27FC236}">
                <a16:creationId xmlns:a16="http://schemas.microsoft.com/office/drawing/2014/main" id="{AB3B36A6-B879-A64D-9743-BA4B795D6783}"/>
              </a:ext>
            </a:extLst>
          </p:cNvPr>
          <p:cNvSpPr txBox="1">
            <a:spLocks/>
          </p:cNvSpPr>
          <p:nvPr/>
        </p:nvSpPr>
        <p:spPr>
          <a:xfrm>
            <a:off x="232853" y="4440272"/>
            <a:ext cx="2914859" cy="41030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Poppins Light" pitchFamily="2" charset="77"/>
                <a:ea typeface="+mn-ea"/>
                <a:cs typeface="Poppins Light" pitchFamily="2" charset="77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Poppins Light" pitchFamily="2" charset="77"/>
                <a:ea typeface="+mn-ea"/>
                <a:cs typeface="Poppins Light" pitchFamily="2" charset="77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Poppins Light" pitchFamily="2" charset="77"/>
                <a:ea typeface="+mn-ea"/>
                <a:cs typeface="Poppins Light" pitchFamily="2" charset="77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Poppins Light" pitchFamily="2" charset="77"/>
                <a:ea typeface="+mn-ea"/>
                <a:cs typeface="Poppins Light" pitchFamily="2" charset="77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Poppins Light" pitchFamily="2" charset="77"/>
                <a:ea typeface="+mn-ea"/>
                <a:cs typeface="Poppins Light" pitchFamily="2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r>
              <a:rPr lang="en-GB" sz="1200" dirty="0"/>
              <a:t>Real valued (complexity)</a:t>
            </a:r>
          </a:p>
        </p:txBody>
      </p:sp>
      <p:sp>
        <p:nvSpPr>
          <p:cNvPr id="56" name="Content Placeholder 2">
            <a:extLst>
              <a:ext uri="{FF2B5EF4-FFF2-40B4-BE49-F238E27FC236}">
                <a16:creationId xmlns:a16="http://schemas.microsoft.com/office/drawing/2014/main" id="{E9A53BF9-B223-6A41-AD80-3AC0ED869F83}"/>
              </a:ext>
            </a:extLst>
          </p:cNvPr>
          <p:cNvSpPr txBox="1">
            <a:spLocks/>
          </p:cNvSpPr>
          <p:nvPr/>
        </p:nvSpPr>
        <p:spPr>
          <a:xfrm>
            <a:off x="159870" y="2890566"/>
            <a:ext cx="1148337" cy="41030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Poppins Light" pitchFamily="2" charset="77"/>
                <a:ea typeface="+mn-ea"/>
                <a:cs typeface="Poppins Light" pitchFamily="2" charset="77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Poppins Light" pitchFamily="2" charset="77"/>
                <a:ea typeface="+mn-ea"/>
                <a:cs typeface="Poppins Light" pitchFamily="2" charset="77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Poppins Light" pitchFamily="2" charset="77"/>
                <a:ea typeface="+mn-ea"/>
                <a:cs typeface="Poppins Light" pitchFamily="2" charset="77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Poppins Light" pitchFamily="2" charset="77"/>
                <a:ea typeface="+mn-ea"/>
                <a:cs typeface="Poppins Light" pitchFamily="2" charset="77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Poppins Light" pitchFamily="2" charset="77"/>
                <a:ea typeface="+mn-ea"/>
                <a:cs typeface="Poppins Light" pitchFamily="2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GB" sz="1200" dirty="0"/>
              <a:t>Boolean</a:t>
            </a:r>
          </a:p>
        </p:txBody>
      </p:sp>
      <p:grpSp>
        <p:nvGrpSpPr>
          <p:cNvPr id="57" name="Google Shape;804;p40">
            <a:extLst>
              <a:ext uri="{FF2B5EF4-FFF2-40B4-BE49-F238E27FC236}">
                <a16:creationId xmlns:a16="http://schemas.microsoft.com/office/drawing/2014/main" id="{C4B5331F-FFAE-CE4D-8BD5-0B559FD137FD}"/>
              </a:ext>
            </a:extLst>
          </p:cNvPr>
          <p:cNvGrpSpPr/>
          <p:nvPr/>
        </p:nvGrpSpPr>
        <p:grpSpPr>
          <a:xfrm rot="12612401">
            <a:off x="1256567" y="3058371"/>
            <a:ext cx="588264" cy="162772"/>
            <a:chOff x="2467225" y="2500013"/>
            <a:chExt cx="261325" cy="96525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58" name="Google Shape;805;p40">
              <a:extLst>
                <a:ext uri="{FF2B5EF4-FFF2-40B4-BE49-F238E27FC236}">
                  <a16:creationId xmlns:a16="http://schemas.microsoft.com/office/drawing/2014/main" id="{D9C45BE1-BA5B-BB4D-A141-92F1A5357470}"/>
                </a:ext>
              </a:extLst>
            </p:cNvPr>
            <p:cNvSpPr/>
            <p:nvPr/>
          </p:nvSpPr>
          <p:spPr>
            <a:xfrm>
              <a:off x="2467225" y="2500638"/>
              <a:ext cx="261325" cy="69575"/>
            </a:xfrm>
            <a:custGeom>
              <a:avLst/>
              <a:gdLst/>
              <a:ahLst/>
              <a:cxnLst/>
              <a:rect l="l" t="t" r="r" b="b"/>
              <a:pathLst>
                <a:path w="10453" h="2783" extrusionOk="0">
                  <a:moveTo>
                    <a:pt x="10402" y="1"/>
                  </a:moveTo>
                  <a:cubicBezTo>
                    <a:pt x="10377" y="1"/>
                    <a:pt x="10352" y="26"/>
                    <a:pt x="10352" y="76"/>
                  </a:cubicBezTo>
                  <a:cubicBezTo>
                    <a:pt x="10226" y="76"/>
                    <a:pt x="7094" y="1956"/>
                    <a:pt x="101" y="2482"/>
                  </a:cubicBezTo>
                  <a:cubicBezTo>
                    <a:pt x="1" y="2582"/>
                    <a:pt x="1" y="2582"/>
                    <a:pt x="1" y="2683"/>
                  </a:cubicBezTo>
                  <a:cubicBezTo>
                    <a:pt x="1" y="2683"/>
                    <a:pt x="1" y="2783"/>
                    <a:pt x="101" y="2783"/>
                  </a:cubicBezTo>
                  <a:cubicBezTo>
                    <a:pt x="7219" y="2156"/>
                    <a:pt x="10352" y="277"/>
                    <a:pt x="10452" y="176"/>
                  </a:cubicBezTo>
                  <a:lnTo>
                    <a:pt x="10452" y="76"/>
                  </a:lnTo>
                  <a:cubicBezTo>
                    <a:pt x="10452" y="26"/>
                    <a:pt x="10427" y="1"/>
                    <a:pt x="1040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9" name="Google Shape;806;p40">
              <a:extLst>
                <a:ext uri="{FF2B5EF4-FFF2-40B4-BE49-F238E27FC236}">
                  <a16:creationId xmlns:a16="http://schemas.microsoft.com/office/drawing/2014/main" id="{EBA8D912-0A1D-1647-9D90-B170EC5158B2}"/>
                </a:ext>
              </a:extLst>
            </p:cNvPr>
            <p:cNvSpPr/>
            <p:nvPr/>
          </p:nvSpPr>
          <p:spPr>
            <a:xfrm>
              <a:off x="2467225" y="2500013"/>
              <a:ext cx="117825" cy="96525"/>
            </a:xfrm>
            <a:custGeom>
              <a:avLst/>
              <a:gdLst/>
              <a:ahLst/>
              <a:cxnLst/>
              <a:rect l="l" t="t" r="r" b="b"/>
              <a:pathLst>
                <a:path w="4713" h="3861" extrusionOk="0">
                  <a:moveTo>
                    <a:pt x="3134" y="1"/>
                  </a:moveTo>
                  <a:cubicBezTo>
                    <a:pt x="3134" y="1"/>
                    <a:pt x="1881" y="1780"/>
                    <a:pt x="1" y="2607"/>
                  </a:cubicBezTo>
                  <a:lnTo>
                    <a:pt x="1" y="2808"/>
                  </a:lnTo>
                  <a:cubicBezTo>
                    <a:pt x="1580" y="3660"/>
                    <a:pt x="3033" y="3860"/>
                    <a:pt x="3861" y="3860"/>
                  </a:cubicBezTo>
                  <a:cubicBezTo>
                    <a:pt x="4287" y="3860"/>
                    <a:pt x="4587" y="3760"/>
                    <a:pt x="4587" y="3760"/>
                  </a:cubicBezTo>
                  <a:cubicBezTo>
                    <a:pt x="4713" y="3760"/>
                    <a:pt x="4713" y="3760"/>
                    <a:pt x="4713" y="3660"/>
                  </a:cubicBezTo>
                  <a:lnTo>
                    <a:pt x="4587" y="3560"/>
                  </a:lnTo>
                  <a:cubicBezTo>
                    <a:pt x="4553" y="3560"/>
                    <a:pt x="4298" y="3595"/>
                    <a:pt x="3889" y="3595"/>
                  </a:cubicBezTo>
                  <a:cubicBezTo>
                    <a:pt x="3106" y="3595"/>
                    <a:pt x="1760" y="3465"/>
                    <a:pt x="327" y="2708"/>
                  </a:cubicBezTo>
                  <a:cubicBezTo>
                    <a:pt x="2081" y="1881"/>
                    <a:pt x="3234" y="201"/>
                    <a:pt x="3334" y="101"/>
                  </a:cubicBezTo>
                  <a:cubicBezTo>
                    <a:pt x="3334" y="101"/>
                    <a:pt x="3334" y="1"/>
                    <a:pt x="323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60" name="Google Shape;804;p40">
            <a:extLst>
              <a:ext uri="{FF2B5EF4-FFF2-40B4-BE49-F238E27FC236}">
                <a16:creationId xmlns:a16="http://schemas.microsoft.com/office/drawing/2014/main" id="{76F74475-E8DD-334E-9488-8C85731757B4}"/>
              </a:ext>
            </a:extLst>
          </p:cNvPr>
          <p:cNvGrpSpPr/>
          <p:nvPr/>
        </p:nvGrpSpPr>
        <p:grpSpPr>
          <a:xfrm rot="10339222">
            <a:off x="643048" y="4217207"/>
            <a:ext cx="588264" cy="162772"/>
            <a:chOff x="2467225" y="2500013"/>
            <a:chExt cx="261325" cy="96525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61" name="Google Shape;805;p40">
              <a:extLst>
                <a:ext uri="{FF2B5EF4-FFF2-40B4-BE49-F238E27FC236}">
                  <a16:creationId xmlns:a16="http://schemas.microsoft.com/office/drawing/2014/main" id="{56F02CAE-B766-0743-9CD1-1F4D7FFCD510}"/>
                </a:ext>
              </a:extLst>
            </p:cNvPr>
            <p:cNvSpPr/>
            <p:nvPr/>
          </p:nvSpPr>
          <p:spPr>
            <a:xfrm>
              <a:off x="2467225" y="2500638"/>
              <a:ext cx="261325" cy="69575"/>
            </a:xfrm>
            <a:custGeom>
              <a:avLst/>
              <a:gdLst/>
              <a:ahLst/>
              <a:cxnLst/>
              <a:rect l="l" t="t" r="r" b="b"/>
              <a:pathLst>
                <a:path w="10453" h="2783" extrusionOk="0">
                  <a:moveTo>
                    <a:pt x="10402" y="1"/>
                  </a:moveTo>
                  <a:cubicBezTo>
                    <a:pt x="10377" y="1"/>
                    <a:pt x="10352" y="26"/>
                    <a:pt x="10352" y="76"/>
                  </a:cubicBezTo>
                  <a:cubicBezTo>
                    <a:pt x="10226" y="76"/>
                    <a:pt x="7094" y="1956"/>
                    <a:pt x="101" y="2482"/>
                  </a:cubicBezTo>
                  <a:cubicBezTo>
                    <a:pt x="1" y="2582"/>
                    <a:pt x="1" y="2582"/>
                    <a:pt x="1" y="2683"/>
                  </a:cubicBezTo>
                  <a:cubicBezTo>
                    <a:pt x="1" y="2683"/>
                    <a:pt x="1" y="2783"/>
                    <a:pt x="101" y="2783"/>
                  </a:cubicBezTo>
                  <a:cubicBezTo>
                    <a:pt x="7219" y="2156"/>
                    <a:pt x="10352" y="277"/>
                    <a:pt x="10452" y="176"/>
                  </a:cubicBezTo>
                  <a:lnTo>
                    <a:pt x="10452" y="76"/>
                  </a:lnTo>
                  <a:cubicBezTo>
                    <a:pt x="10452" y="26"/>
                    <a:pt x="10427" y="1"/>
                    <a:pt x="1040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2" name="Google Shape;806;p40">
              <a:extLst>
                <a:ext uri="{FF2B5EF4-FFF2-40B4-BE49-F238E27FC236}">
                  <a16:creationId xmlns:a16="http://schemas.microsoft.com/office/drawing/2014/main" id="{232EEE6B-D934-DF46-AA55-C59DCF8B0F30}"/>
                </a:ext>
              </a:extLst>
            </p:cNvPr>
            <p:cNvSpPr/>
            <p:nvPr/>
          </p:nvSpPr>
          <p:spPr>
            <a:xfrm>
              <a:off x="2467225" y="2500013"/>
              <a:ext cx="117825" cy="96525"/>
            </a:xfrm>
            <a:custGeom>
              <a:avLst/>
              <a:gdLst/>
              <a:ahLst/>
              <a:cxnLst/>
              <a:rect l="l" t="t" r="r" b="b"/>
              <a:pathLst>
                <a:path w="4713" h="3861" extrusionOk="0">
                  <a:moveTo>
                    <a:pt x="3134" y="1"/>
                  </a:moveTo>
                  <a:cubicBezTo>
                    <a:pt x="3134" y="1"/>
                    <a:pt x="1881" y="1780"/>
                    <a:pt x="1" y="2607"/>
                  </a:cubicBezTo>
                  <a:lnTo>
                    <a:pt x="1" y="2808"/>
                  </a:lnTo>
                  <a:cubicBezTo>
                    <a:pt x="1580" y="3660"/>
                    <a:pt x="3033" y="3860"/>
                    <a:pt x="3861" y="3860"/>
                  </a:cubicBezTo>
                  <a:cubicBezTo>
                    <a:pt x="4287" y="3860"/>
                    <a:pt x="4587" y="3760"/>
                    <a:pt x="4587" y="3760"/>
                  </a:cubicBezTo>
                  <a:cubicBezTo>
                    <a:pt x="4713" y="3760"/>
                    <a:pt x="4713" y="3760"/>
                    <a:pt x="4713" y="3660"/>
                  </a:cubicBezTo>
                  <a:lnTo>
                    <a:pt x="4587" y="3560"/>
                  </a:lnTo>
                  <a:cubicBezTo>
                    <a:pt x="4553" y="3560"/>
                    <a:pt x="4298" y="3595"/>
                    <a:pt x="3889" y="3595"/>
                  </a:cubicBezTo>
                  <a:cubicBezTo>
                    <a:pt x="3106" y="3595"/>
                    <a:pt x="1760" y="3465"/>
                    <a:pt x="327" y="2708"/>
                  </a:cubicBezTo>
                  <a:cubicBezTo>
                    <a:pt x="2081" y="1881"/>
                    <a:pt x="3234" y="201"/>
                    <a:pt x="3334" y="101"/>
                  </a:cubicBezTo>
                  <a:cubicBezTo>
                    <a:pt x="3334" y="101"/>
                    <a:pt x="3334" y="1"/>
                    <a:pt x="323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70" name="Folded Corner 69">
            <a:extLst>
              <a:ext uri="{FF2B5EF4-FFF2-40B4-BE49-F238E27FC236}">
                <a16:creationId xmlns:a16="http://schemas.microsoft.com/office/drawing/2014/main" id="{4368F521-4DC6-8342-A415-551F0D29AF84}"/>
              </a:ext>
            </a:extLst>
          </p:cNvPr>
          <p:cNvSpPr/>
          <p:nvPr/>
        </p:nvSpPr>
        <p:spPr>
          <a:xfrm>
            <a:off x="4972134" y="4850575"/>
            <a:ext cx="4324266" cy="1212357"/>
          </a:xfrm>
          <a:prstGeom prst="foldedCorner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50800" dist="1270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2988CB22-DEE8-6E45-9749-C49368636F50}"/>
              </a:ext>
            </a:extLst>
          </p:cNvPr>
          <p:cNvSpPr txBox="1"/>
          <p:nvPr/>
        </p:nvSpPr>
        <p:spPr>
          <a:xfrm>
            <a:off x="4972134" y="4917458"/>
            <a:ext cx="4324265" cy="1077218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GB" sz="1600" dirty="0">
                <a:latin typeface="Poppins Light" pitchFamily="2" charset="77"/>
                <a:cs typeface="Poppins Light" pitchFamily="2" charset="77"/>
              </a:rPr>
              <a:t>Construct different AV depending on the type of constraint/Query the field expert  wants to verify. Those AV are domain specific and customizable</a:t>
            </a:r>
          </a:p>
        </p:txBody>
      </p:sp>
    </p:spTree>
    <p:extLst>
      <p:ext uri="{BB962C8B-B14F-4D97-AF65-F5344CB8AC3E}">
        <p14:creationId xmlns:p14="http://schemas.microsoft.com/office/powerpoint/2010/main" val="346469196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51ACF8-F07B-644E-8C13-EF41AB58B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5100496-4BD0-7A4C-AC85-2327F6821C99}"/>
              </a:ext>
            </a:extLst>
          </p:cNvPr>
          <p:cNvPicPr>
            <a:picLocks noGrp="1" noChangeAspect="1"/>
          </p:cNvPicPr>
          <p:nvPr>
            <p:ph sz="half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8121" y="869950"/>
            <a:ext cx="6695281" cy="535622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0C89901-E634-BF44-9757-FC6FA257F5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122150" y="3135581"/>
            <a:ext cx="3842127" cy="2195501"/>
          </a:xfrm>
          <a:prstGeom prst="rect">
            <a:avLst/>
          </a:prstGeom>
        </p:spPr>
      </p:pic>
      <p:grpSp>
        <p:nvGrpSpPr>
          <p:cNvPr id="8" name="Google Shape;810;p40">
            <a:extLst>
              <a:ext uri="{FF2B5EF4-FFF2-40B4-BE49-F238E27FC236}">
                <a16:creationId xmlns:a16="http://schemas.microsoft.com/office/drawing/2014/main" id="{41A8B2E6-BC39-F648-87C9-3AB6E4B15C49}"/>
              </a:ext>
            </a:extLst>
          </p:cNvPr>
          <p:cNvGrpSpPr/>
          <p:nvPr/>
        </p:nvGrpSpPr>
        <p:grpSpPr>
          <a:xfrm rot="10023537" flipH="1">
            <a:off x="7954161" y="2548980"/>
            <a:ext cx="1069648" cy="399197"/>
            <a:chOff x="2467225" y="2500013"/>
            <a:chExt cx="261325" cy="96525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9" name="Google Shape;811;p40">
              <a:extLst>
                <a:ext uri="{FF2B5EF4-FFF2-40B4-BE49-F238E27FC236}">
                  <a16:creationId xmlns:a16="http://schemas.microsoft.com/office/drawing/2014/main" id="{B350D4B6-C347-D746-8C9C-7C756A7A4283}"/>
                </a:ext>
              </a:extLst>
            </p:cNvPr>
            <p:cNvSpPr/>
            <p:nvPr/>
          </p:nvSpPr>
          <p:spPr>
            <a:xfrm>
              <a:off x="2467225" y="2500638"/>
              <a:ext cx="261325" cy="69575"/>
            </a:xfrm>
            <a:custGeom>
              <a:avLst/>
              <a:gdLst/>
              <a:ahLst/>
              <a:cxnLst/>
              <a:rect l="l" t="t" r="r" b="b"/>
              <a:pathLst>
                <a:path w="10453" h="2783" extrusionOk="0">
                  <a:moveTo>
                    <a:pt x="10402" y="1"/>
                  </a:moveTo>
                  <a:cubicBezTo>
                    <a:pt x="10377" y="1"/>
                    <a:pt x="10352" y="26"/>
                    <a:pt x="10352" y="76"/>
                  </a:cubicBezTo>
                  <a:cubicBezTo>
                    <a:pt x="10226" y="76"/>
                    <a:pt x="7094" y="1956"/>
                    <a:pt x="101" y="2482"/>
                  </a:cubicBezTo>
                  <a:cubicBezTo>
                    <a:pt x="1" y="2582"/>
                    <a:pt x="1" y="2582"/>
                    <a:pt x="1" y="2683"/>
                  </a:cubicBezTo>
                  <a:cubicBezTo>
                    <a:pt x="1" y="2683"/>
                    <a:pt x="1" y="2783"/>
                    <a:pt x="101" y="2783"/>
                  </a:cubicBezTo>
                  <a:cubicBezTo>
                    <a:pt x="7219" y="2156"/>
                    <a:pt x="10352" y="277"/>
                    <a:pt x="10452" y="176"/>
                  </a:cubicBezTo>
                  <a:lnTo>
                    <a:pt x="10452" y="76"/>
                  </a:lnTo>
                  <a:cubicBezTo>
                    <a:pt x="10452" y="26"/>
                    <a:pt x="10427" y="1"/>
                    <a:pt x="1040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" name="Google Shape;812;p40">
              <a:extLst>
                <a:ext uri="{FF2B5EF4-FFF2-40B4-BE49-F238E27FC236}">
                  <a16:creationId xmlns:a16="http://schemas.microsoft.com/office/drawing/2014/main" id="{9107657E-76E5-EF48-A339-52E9CBF4AE68}"/>
                </a:ext>
              </a:extLst>
            </p:cNvPr>
            <p:cNvSpPr/>
            <p:nvPr/>
          </p:nvSpPr>
          <p:spPr>
            <a:xfrm>
              <a:off x="2467225" y="2500013"/>
              <a:ext cx="117825" cy="96525"/>
            </a:xfrm>
            <a:custGeom>
              <a:avLst/>
              <a:gdLst/>
              <a:ahLst/>
              <a:cxnLst/>
              <a:rect l="l" t="t" r="r" b="b"/>
              <a:pathLst>
                <a:path w="4713" h="3861" extrusionOk="0">
                  <a:moveTo>
                    <a:pt x="3134" y="1"/>
                  </a:moveTo>
                  <a:cubicBezTo>
                    <a:pt x="3134" y="1"/>
                    <a:pt x="1881" y="1780"/>
                    <a:pt x="1" y="2607"/>
                  </a:cubicBezTo>
                  <a:lnTo>
                    <a:pt x="1" y="2808"/>
                  </a:lnTo>
                  <a:cubicBezTo>
                    <a:pt x="1580" y="3660"/>
                    <a:pt x="3033" y="3860"/>
                    <a:pt x="3861" y="3860"/>
                  </a:cubicBezTo>
                  <a:cubicBezTo>
                    <a:pt x="4287" y="3860"/>
                    <a:pt x="4587" y="3760"/>
                    <a:pt x="4587" y="3760"/>
                  </a:cubicBezTo>
                  <a:cubicBezTo>
                    <a:pt x="4713" y="3760"/>
                    <a:pt x="4713" y="3760"/>
                    <a:pt x="4713" y="3660"/>
                  </a:cubicBezTo>
                  <a:lnTo>
                    <a:pt x="4587" y="3560"/>
                  </a:lnTo>
                  <a:cubicBezTo>
                    <a:pt x="4553" y="3560"/>
                    <a:pt x="4298" y="3595"/>
                    <a:pt x="3889" y="3595"/>
                  </a:cubicBezTo>
                  <a:cubicBezTo>
                    <a:pt x="3106" y="3595"/>
                    <a:pt x="1760" y="3465"/>
                    <a:pt x="327" y="2708"/>
                  </a:cubicBezTo>
                  <a:cubicBezTo>
                    <a:pt x="2081" y="1881"/>
                    <a:pt x="3234" y="201"/>
                    <a:pt x="3334" y="101"/>
                  </a:cubicBezTo>
                  <a:cubicBezTo>
                    <a:pt x="3334" y="101"/>
                    <a:pt x="3334" y="1"/>
                    <a:pt x="323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11" name="Google Shape;810;p40">
            <a:extLst>
              <a:ext uri="{FF2B5EF4-FFF2-40B4-BE49-F238E27FC236}">
                <a16:creationId xmlns:a16="http://schemas.microsoft.com/office/drawing/2014/main" id="{1460B6F0-C37E-A84E-980A-BA53B520BC82}"/>
              </a:ext>
            </a:extLst>
          </p:cNvPr>
          <p:cNvGrpSpPr/>
          <p:nvPr/>
        </p:nvGrpSpPr>
        <p:grpSpPr>
          <a:xfrm rot="10023537" flipH="1">
            <a:off x="8005364" y="3244324"/>
            <a:ext cx="1069648" cy="399197"/>
            <a:chOff x="2467225" y="2500013"/>
            <a:chExt cx="261325" cy="96525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12" name="Google Shape;811;p40">
              <a:extLst>
                <a:ext uri="{FF2B5EF4-FFF2-40B4-BE49-F238E27FC236}">
                  <a16:creationId xmlns:a16="http://schemas.microsoft.com/office/drawing/2014/main" id="{F4E99097-5498-2944-ABD2-93B0B67F67CE}"/>
                </a:ext>
              </a:extLst>
            </p:cNvPr>
            <p:cNvSpPr/>
            <p:nvPr/>
          </p:nvSpPr>
          <p:spPr>
            <a:xfrm>
              <a:off x="2467225" y="2500638"/>
              <a:ext cx="261325" cy="69575"/>
            </a:xfrm>
            <a:custGeom>
              <a:avLst/>
              <a:gdLst/>
              <a:ahLst/>
              <a:cxnLst/>
              <a:rect l="l" t="t" r="r" b="b"/>
              <a:pathLst>
                <a:path w="10453" h="2783" extrusionOk="0">
                  <a:moveTo>
                    <a:pt x="10402" y="1"/>
                  </a:moveTo>
                  <a:cubicBezTo>
                    <a:pt x="10377" y="1"/>
                    <a:pt x="10352" y="26"/>
                    <a:pt x="10352" y="76"/>
                  </a:cubicBezTo>
                  <a:cubicBezTo>
                    <a:pt x="10226" y="76"/>
                    <a:pt x="7094" y="1956"/>
                    <a:pt x="101" y="2482"/>
                  </a:cubicBezTo>
                  <a:cubicBezTo>
                    <a:pt x="1" y="2582"/>
                    <a:pt x="1" y="2582"/>
                    <a:pt x="1" y="2683"/>
                  </a:cubicBezTo>
                  <a:cubicBezTo>
                    <a:pt x="1" y="2683"/>
                    <a:pt x="1" y="2783"/>
                    <a:pt x="101" y="2783"/>
                  </a:cubicBezTo>
                  <a:cubicBezTo>
                    <a:pt x="7219" y="2156"/>
                    <a:pt x="10352" y="277"/>
                    <a:pt x="10452" y="176"/>
                  </a:cubicBezTo>
                  <a:lnTo>
                    <a:pt x="10452" y="76"/>
                  </a:lnTo>
                  <a:cubicBezTo>
                    <a:pt x="10452" y="26"/>
                    <a:pt x="10427" y="1"/>
                    <a:pt x="1040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" name="Google Shape;812;p40">
              <a:extLst>
                <a:ext uri="{FF2B5EF4-FFF2-40B4-BE49-F238E27FC236}">
                  <a16:creationId xmlns:a16="http://schemas.microsoft.com/office/drawing/2014/main" id="{537BD36C-BEA3-1A40-8BE2-1EBA23E4CD6F}"/>
                </a:ext>
              </a:extLst>
            </p:cNvPr>
            <p:cNvSpPr/>
            <p:nvPr/>
          </p:nvSpPr>
          <p:spPr>
            <a:xfrm>
              <a:off x="2467225" y="2500013"/>
              <a:ext cx="117825" cy="96525"/>
            </a:xfrm>
            <a:custGeom>
              <a:avLst/>
              <a:gdLst/>
              <a:ahLst/>
              <a:cxnLst/>
              <a:rect l="l" t="t" r="r" b="b"/>
              <a:pathLst>
                <a:path w="4713" h="3861" extrusionOk="0">
                  <a:moveTo>
                    <a:pt x="3134" y="1"/>
                  </a:moveTo>
                  <a:cubicBezTo>
                    <a:pt x="3134" y="1"/>
                    <a:pt x="1881" y="1780"/>
                    <a:pt x="1" y="2607"/>
                  </a:cubicBezTo>
                  <a:lnTo>
                    <a:pt x="1" y="2808"/>
                  </a:lnTo>
                  <a:cubicBezTo>
                    <a:pt x="1580" y="3660"/>
                    <a:pt x="3033" y="3860"/>
                    <a:pt x="3861" y="3860"/>
                  </a:cubicBezTo>
                  <a:cubicBezTo>
                    <a:pt x="4287" y="3860"/>
                    <a:pt x="4587" y="3760"/>
                    <a:pt x="4587" y="3760"/>
                  </a:cubicBezTo>
                  <a:cubicBezTo>
                    <a:pt x="4713" y="3760"/>
                    <a:pt x="4713" y="3760"/>
                    <a:pt x="4713" y="3660"/>
                  </a:cubicBezTo>
                  <a:lnTo>
                    <a:pt x="4587" y="3560"/>
                  </a:lnTo>
                  <a:cubicBezTo>
                    <a:pt x="4553" y="3560"/>
                    <a:pt x="4298" y="3595"/>
                    <a:pt x="3889" y="3595"/>
                  </a:cubicBezTo>
                  <a:cubicBezTo>
                    <a:pt x="3106" y="3595"/>
                    <a:pt x="1760" y="3465"/>
                    <a:pt x="327" y="2708"/>
                  </a:cubicBezTo>
                  <a:cubicBezTo>
                    <a:pt x="2081" y="1881"/>
                    <a:pt x="3234" y="201"/>
                    <a:pt x="3334" y="101"/>
                  </a:cubicBezTo>
                  <a:cubicBezTo>
                    <a:pt x="3334" y="101"/>
                    <a:pt x="3334" y="1"/>
                    <a:pt x="323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14" name="Google Shape;810;p40">
            <a:extLst>
              <a:ext uri="{FF2B5EF4-FFF2-40B4-BE49-F238E27FC236}">
                <a16:creationId xmlns:a16="http://schemas.microsoft.com/office/drawing/2014/main" id="{013E5268-B103-5543-B27A-80C2D08F67C2}"/>
              </a:ext>
            </a:extLst>
          </p:cNvPr>
          <p:cNvGrpSpPr/>
          <p:nvPr/>
        </p:nvGrpSpPr>
        <p:grpSpPr>
          <a:xfrm rot="10023537" flipH="1">
            <a:off x="8029745" y="4004397"/>
            <a:ext cx="1069648" cy="399197"/>
            <a:chOff x="2467225" y="2500013"/>
            <a:chExt cx="261325" cy="96525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15" name="Google Shape;811;p40">
              <a:extLst>
                <a:ext uri="{FF2B5EF4-FFF2-40B4-BE49-F238E27FC236}">
                  <a16:creationId xmlns:a16="http://schemas.microsoft.com/office/drawing/2014/main" id="{BBA77C7F-F22A-9548-BF44-5765A14212E7}"/>
                </a:ext>
              </a:extLst>
            </p:cNvPr>
            <p:cNvSpPr/>
            <p:nvPr/>
          </p:nvSpPr>
          <p:spPr>
            <a:xfrm>
              <a:off x="2467225" y="2500638"/>
              <a:ext cx="261325" cy="69575"/>
            </a:xfrm>
            <a:custGeom>
              <a:avLst/>
              <a:gdLst/>
              <a:ahLst/>
              <a:cxnLst/>
              <a:rect l="l" t="t" r="r" b="b"/>
              <a:pathLst>
                <a:path w="10453" h="2783" extrusionOk="0">
                  <a:moveTo>
                    <a:pt x="10402" y="1"/>
                  </a:moveTo>
                  <a:cubicBezTo>
                    <a:pt x="10377" y="1"/>
                    <a:pt x="10352" y="26"/>
                    <a:pt x="10352" y="76"/>
                  </a:cubicBezTo>
                  <a:cubicBezTo>
                    <a:pt x="10226" y="76"/>
                    <a:pt x="7094" y="1956"/>
                    <a:pt x="101" y="2482"/>
                  </a:cubicBezTo>
                  <a:cubicBezTo>
                    <a:pt x="1" y="2582"/>
                    <a:pt x="1" y="2582"/>
                    <a:pt x="1" y="2683"/>
                  </a:cubicBezTo>
                  <a:cubicBezTo>
                    <a:pt x="1" y="2683"/>
                    <a:pt x="1" y="2783"/>
                    <a:pt x="101" y="2783"/>
                  </a:cubicBezTo>
                  <a:cubicBezTo>
                    <a:pt x="7219" y="2156"/>
                    <a:pt x="10352" y="277"/>
                    <a:pt x="10452" y="176"/>
                  </a:cubicBezTo>
                  <a:lnTo>
                    <a:pt x="10452" y="76"/>
                  </a:lnTo>
                  <a:cubicBezTo>
                    <a:pt x="10452" y="26"/>
                    <a:pt x="10427" y="1"/>
                    <a:pt x="1040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" name="Google Shape;812;p40">
              <a:extLst>
                <a:ext uri="{FF2B5EF4-FFF2-40B4-BE49-F238E27FC236}">
                  <a16:creationId xmlns:a16="http://schemas.microsoft.com/office/drawing/2014/main" id="{42FE0885-C96E-2541-B5FF-FF8CF5625CBC}"/>
                </a:ext>
              </a:extLst>
            </p:cNvPr>
            <p:cNvSpPr/>
            <p:nvPr/>
          </p:nvSpPr>
          <p:spPr>
            <a:xfrm>
              <a:off x="2467225" y="2500013"/>
              <a:ext cx="117825" cy="96525"/>
            </a:xfrm>
            <a:custGeom>
              <a:avLst/>
              <a:gdLst/>
              <a:ahLst/>
              <a:cxnLst/>
              <a:rect l="l" t="t" r="r" b="b"/>
              <a:pathLst>
                <a:path w="4713" h="3861" extrusionOk="0">
                  <a:moveTo>
                    <a:pt x="3134" y="1"/>
                  </a:moveTo>
                  <a:cubicBezTo>
                    <a:pt x="3134" y="1"/>
                    <a:pt x="1881" y="1780"/>
                    <a:pt x="1" y="2607"/>
                  </a:cubicBezTo>
                  <a:lnTo>
                    <a:pt x="1" y="2808"/>
                  </a:lnTo>
                  <a:cubicBezTo>
                    <a:pt x="1580" y="3660"/>
                    <a:pt x="3033" y="3860"/>
                    <a:pt x="3861" y="3860"/>
                  </a:cubicBezTo>
                  <a:cubicBezTo>
                    <a:pt x="4287" y="3860"/>
                    <a:pt x="4587" y="3760"/>
                    <a:pt x="4587" y="3760"/>
                  </a:cubicBezTo>
                  <a:cubicBezTo>
                    <a:pt x="4713" y="3760"/>
                    <a:pt x="4713" y="3760"/>
                    <a:pt x="4713" y="3660"/>
                  </a:cubicBezTo>
                  <a:lnTo>
                    <a:pt x="4587" y="3560"/>
                  </a:lnTo>
                  <a:cubicBezTo>
                    <a:pt x="4553" y="3560"/>
                    <a:pt x="4298" y="3595"/>
                    <a:pt x="3889" y="3595"/>
                  </a:cubicBezTo>
                  <a:cubicBezTo>
                    <a:pt x="3106" y="3595"/>
                    <a:pt x="1760" y="3465"/>
                    <a:pt x="327" y="2708"/>
                  </a:cubicBezTo>
                  <a:cubicBezTo>
                    <a:pt x="2081" y="1881"/>
                    <a:pt x="3234" y="201"/>
                    <a:pt x="3334" y="101"/>
                  </a:cubicBezTo>
                  <a:cubicBezTo>
                    <a:pt x="3334" y="101"/>
                    <a:pt x="3334" y="1"/>
                    <a:pt x="323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17" name="Google Shape;810;p40">
            <a:extLst>
              <a:ext uri="{FF2B5EF4-FFF2-40B4-BE49-F238E27FC236}">
                <a16:creationId xmlns:a16="http://schemas.microsoft.com/office/drawing/2014/main" id="{3D23FDA0-1150-C040-B2FA-955E1C3E08FF}"/>
              </a:ext>
            </a:extLst>
          </p:cNvPr>
          <p:cNvGrpSpPr/>
          <p:nvPr/>
        </p:nvGrpSpPr>
        <p:grpSpPr>
          <a:xfrm rot="10023537" flipH="1">
            <a:off x="8056764" y="4732854"/>
            <a:ext cx="1069648" cy="399197"/>
            <a:chOff x="2467225" y="2500013"/>
            <a:chExt cx="261325" cy="96525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18" name="Google Shape;811;p40">
              <a:extLst>
                <a:ext uri="{FF2B5EF4-FFF2-40B4-BE49-F238E27FC236}">
                  <a16:creationId xmlns:a16="http://schemas.microsoft.com/office/drawing/2014/main" id="{359C156C-E00A-FA42-AD4F-217E17F506FA}"/>
                </a:ext>
              </a:extLst>
            </p:cNvPr>
            <p:cNvSpPr/>
            <p:nvPr/>
          </p:nvSpPr>
          <p:spPr>
            <a:xfrm>
              <a:off x="2467225" y="2500638"/>
              <a:ext cx="261325" cy="69575"/>
            </a:xfrm>
            <a:custGeom>
              <a:avLst/>
              <a:gdLst/>
              <a:ahLst/>
              <a:cxnLst/>
              <a:rect l="l" t="t" r="r" b="b"/>
              <a:pathLst>
                <a:path w="10453" h="2783" extrusionOk="0">
                  <a:moveTo>
                    <a:pt x="10402" y="1"/>
                  </a:moveTo>
                  <a:cubicBezTo>
                    <a:pt x="10377" y="1"/>
                    <a:pt x="10352" y="26"/>
                    <a:pt x="10352" y="76"/>
                  </a:cubicBezTo>
                  <a:cubicBezTo>
                    <a:pt x="10226" y="76"/>
                    <a:pt x="7094" y="1956"/>
                    <a:pt x="101" y="2482"/>
                  </a:cubicBezTo>
                  <a:cubicBezTo>
                    <a:pt x="1" y="2582"/>
                    <a:pt x="1" y="2582"/>
                    <a:pt x="1" y="2683"/>
                  </a:cubicBezTo>
                  <a:cubicBezTo>
                    <a:pt x="1" y="2683"/>
                    <a:pt x="1" y="2783"/>
                    <a:pt x="101" y="2783"/>
                  </a:cubicBezTo>
                  <a:cubicBezTo>
                    <a:pt x="7219" y="2156"/>
                    <a:pt x="10352" y="277"/>
                    <a:pt x="10452" y="176"/>
                  </a:cubicBezTo>
                  <a:lnTo>
                    <a:pt x="10452" y="76"/>
                  </a:lnTo>
                  <a:cubicBezTo>
                    <a:pt x="10452" y="26"/>
                    <a:pt x="10427" y="1"/>
                    <a:pt x="1040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" name="Google Shape;812;p40">
              <a:extLst>
                <a:ext uri="{FF2B5EF4-FFF2-40B4-BE49-F238E27FC236}">
                  <a16:creationId xmlns:a16="http://schemas.microsoft.com/office/drawing/2014/main" id="{2EE25EFB-2F76-A94C-A04E-35AF8667B2AD}"/>
                </a:ext>
              </a:extLst>
            </p:cNvPr>
            <p:cNvSpPr/>
            <p:nvPr/>
          </p:nvSpPr>
          <p:spPr>
            <a:xfrm>
              <a:off x="2467225" y="2500013"/>
              <a:ext cx="117825" cy="96525"/>
            </a:xfrm>
            <a:custGeom>
              <a:avLst/>
              <a:gdLst/>
              <a:ahLst/>
              <a:cxnLst/>
              <a:rect l="l" t="t" r="r" b="b"/>
              <a:pathLst>
                <a:path w="4713" h="3861" extrusionOk="0">
                  <a:moveTo>
                    <a:pt x="3134" y="1"/>
                  </a:moveTo>
                  <a:cubicBezTo>
                    <a:pt x="3134" y="1"/>
                    <a:pt x="1881" y="1780"/>
                    <a:pt x="1" y="2607"/>
                  </a:cubicBezTo>
                  <a:lnTo>
                    <a:pt x="1" y="2808"/>
                  </a:lnTo>
                  <a:cubicBezTo>
                    <a:pt x="1580" y="3660"/>
                    <a:pt x="3033" y="3860"/>
                    <a:pt x="3861" y="3860"/>
                  </a:cubicBezTo>
                  <a:cubicBezTo>
                    <a:pt x="4287" y="3860"/>
                    <a:pt x="4587" y="3760"/>
                    <a:pt x="4587" y="3760"/>
                  </a:cubicBezTo>
                  <a:cubicBezTo>
                    <a:pt x="4713" y="3760"/>
                    <a:pt x="4713" y="3760"/>
                    <a:pt x="4713" y="3660"/>
                  </a:cubicBezTo>
                  <a:lnTo>
                    <a:pt x="4587" y="3560"/>
                  </a:lnTo>
                  <a:cubicBezTo>
                    <a:pt x="4553" y="3560"/>
                    <a:pt x="4298" y="3595"/>
                    <a:pt x="3889" y="3595"/>
                  </a:cubicBezTo>
                  <a:cubicBezTo>
                    <a:pt x="3106" y="3595"/>
                    <a:pt x="1760" y="3465"/>
                    <a:pt x="327" y="2708"/>
                  </a:cubicBezTo>
                  <a:cubicBezTo>
                    <a:pt x="2081" y="1881"/>
                    <a:pt x="3234" y="201"/>
                    <a:pt x="3334" y="101"/>
                  </a:cubicBezTo>
                  <a:cubicBezTo>
                    <a:pt x="3334" y="101"/>
                    <a:pt x="3334" y="1"/>
                    <a:pt x="323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20" name="Google Shape;810;p40">
            <a:extLst>
              <a:ext uri="{FF2B5EF4-FFF2-40B4-BE49-F238E27FC236}">
                <a16:creationId xmlns:a16="http://schemas.microsoft.com/office/drawing/2014/main" id="{2010908A-9301-A541-8C17-BFB5B0BCDC3D}"/>
              </a:ext>
            </a:extLst>
          </p:cNvPr>
          <p:cNvGrpSpPr/>
          <p:nvPr/>
        </p:nvGrpSpPr>
        <p:grpSpPr>
          <a:xfrm rot="10023537" flipH="1">
            <a:off x="8073272" y="5496940"/>
            <a:ext cx="1069648" cy="399197"/>
            <a:chOff x="2467225" y="2500013"/>
            <a:chExt cx="261325" cy="96525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21" name="Google Shape;811;p40">
              <a:extLst>
                <a:ext uri="{FF2B5EF4-FFF2-40B4-BE49-F238E27FC236}">
                  <a16:creationId xmlns:a16="http://schemas.microsoft.com/office/drawing/2014/main" id="{79849835-F09E-3B4D-869A-F7D3B010D9B7}"/>
                </a:ext>
              </a:extLst>
            </p:cNvPr>
            <p:cNvSpPr/>
            <p:nvPr/>
          </p:nvSpPr>
          <p:spPr>
            <a:xfrm>
              <a:off x="2467225" y="2500638"/>
              <a:ext cx="261325" cy="69575"/>
            </a:xfrm>
            <a:custGeom>
              <a:avLst/>
              <a:gdLst/>
              <a:ahLst/>
              <a:cxnLst/>
              <a:rect l="l" t="t" r="r" b="b"/>
              <a:pathLst>
                <a:path w="10453" h="2783" extrusionOk="0">
                  <a:moveTo>
                    <a:pt x="10402" y="1"/>
                  </a:moveTo>
                  <a:cubicBezTo>
                    <a:pt x="10377" y="1"/>
                    <a:pt x="10352" y="26"/>
                    <a:pt x="10352" y="76"/>
                  </a:cubicBezTo>
                  <a:cubicBezTo>
                    <a:pt x="10226" y="76"/>
                    <a:pt x="7094" y="1956"/>
                    <a:pt x="101" y="2482"/>
                  </a:cubicBezTo>
                  <a:cubicBezTo>
                    <a:pt x="1" y="2582"/>
                    <a:pt x="1" y="2582"/>
                    <a:pt x="1" y="2683"/>
                  </a:cubicBezTo>
                  <a:cubicBezTo>
                    <a:pt x="1" y="2683"/>
                    <a:pt x="1" y="2783"/>
                    <a:pt x="101" y="2783"/>
                  </a:cubicBezTo>
                  <a:cubicBezTo>
                    <a:pt x="7219" y="2156"/>
                    <a:pt x="10352" y="277"/>
                    <a:pt x="10452" y="176"/>
                  </a:cubicBezTo>
                  <a:lnTo>
                    <a:pt x="10452" y="76"/>
                  </a:lnTo>
                  <a:cubicBezTo>
                    <a:pt x="10452" y="26"/>
                    <a:pt x="10427" y="1"/>
                    <a:pt x="1040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2" name="Google Shape;812;p40">
              <a:extLst>
                <a:ext uri="{FF2B5EF4-FFF2-40B4-BE49-F238E27FC236}">
                  <a16:creationId xmlns:a16="http://schemas.microsoft.com/office/drawing/2014/main" id="{F6EC43F5-5545-8A4B-AAAB-5A7244C1CE23}"/>
                </a:ext>
              </a:extLst>
            </p:cNvPr>
            <p:cNvSpPr/>
            <p:nvPr/>
          </p:nvSpPr>
          <p:spPr>
            <a:xfrm>
              <a:off x="2467225" y="2500013"/>
              <a:ext cx="117825" cy="96525"/>
            </a:xfrm>
            <a:custGeom>
              <a:avLst/>
              <a:gdLst/>
              <a:ahLst/>
              <a:cxnLst/>
              <a:rect l="l" t="t" r="r" b="b"/>
              <a:pathLst>
                <a:path w="4713" h="3861" extrusionOk="0">
                  <a:moveTo>
                    <a:pt x="3134" y="1"/>
                  </a:moveTo>
                  <a:cubicBezTo>
                    <a:pt x="3134" y="1"/>
                    <a:pt x="1881" y="1780"/>
                    <a:pt x="1" y="2607"/>
                  </a:cubicBezTo>
                  <a:lnTo>
                    <a:pt x="1" y="2808"/>
                  </a:lnTo>
                  <a:cubicBezTo>
                    <a:pt x="1580" y="3660"/>
                    <a:pt x="3033" y="3860"/>
                    <a:pt x="3861" y="3860"/>
                  </a:cubicBezTo>
                  <a:cubicBezTo>
                    <a:pt x="4287" y="3860"/>
                    <a:pt x="4587" y="3760"/>
                    <a:pt x="4587" y="3760"/>
                  </a:cubicBezTo>
                  <a:cubicBezTo>
                    <a:pt x="4713" y="3760"/>
                    <a:pt x="4713" y="3760"/>
                    <a:pt x="4713" y="3660"/>
                  </a:cubicBezTo>
                  <a:lnTo>
                    <a:pt x="4587" y="3560"/>
                  </a:lnTo>
                  <a:cubicBezTo>
                    <a:pt x="4553" y="3560"/>
                    <a:pt x="4298" y="3595"/>
                    <a:pt x="3889" y="3595"/>
                  </a:cubicBezTo>
                  <a:cubicBezTo>
                    <a:pt x="3106" y="3595"/>
                    <a:pt x="1760" y="3465"/>
                    <a:pt x="327" y="2708"/>
                  </a:cubicBezTo>
                  <a:cubicBezTo>
                    <a:pt x="2081" y="1881"/>
                    <a:pt x="3234" y="201"/>
                    <a:pt x="3334" y="101"/>
                  </a:cubicBezTo>
                  <a:cubicBezTo>
                    <a:pt x="3334" y="101"/>
                    <a:pt x="3334" y="1"/>
                    <a:pt x="323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23" name="Folded Corner 22">
            <a:extLst>
              <a:ext uri="{FF2B5EF4-FFF2-40B4-BE49-F238E27FC236}">
                <a16:creationId xmlns:a16="http://schemas.microsoft.com/office/drawing/2014/main" id="{A545E720-6997-EF40-8C3F-C88365D326EE}"/>
              </a:ext>
            </a:extLst>
          </p:cNvPr>
          <p:cNvSpPr/>
          <p:nvPr/>
        </p:nvSpPr>
        <p:spPr>
          <a:xfrm>
            <a:off x="8716745" y="990579"/>
            <a:ext cx="3218344" cy="1276220"/>
          </a:xfrm>
          <a:prstGeom prst="foldedCorner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50800" dist="1270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31AAF57F-FE97-3947-9461-9A9025C1D536}"/>
              </a:ext>
            </a:extLst>
          </p:cNvPr>
          <p:cNvSpPr txBox="1">
            <a:spLocks/>
          </p:cNvSpPr>
          <p:nvPr/>
        </p:nvSpPr>
        <p:spPr>
          <a:xfrm>
            <a:off x="8791092" y="1154666"/>
            <a:ext cx="3378268" cy="186022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Poppins Light" pitchFamily="2" charset="77"/>
                <a:ea typeface="+mn-ea"/>
                <a:cs typeface="Poppins Light" pitchFamily="2" charset="77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Poppins Light" pitchFamily="2" charset="77"/>
                <a:ea typeface="+mn-ea"/>
                <a:cs typeface="Poppins Light" pitchFamily="2" charset="77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Poppins Light" pitchFamily="2" charset="77"/>
                <a:ea typeface="+mn-ea"/>
                <a:cs typeface="Poppins Light" pitchFamily="2" charset="77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Poppins Light" pitchFamily="2" charset="77"/>
                <a:ea typeface="+mn-ea"/>
                <a:cs typeface="Poppins Light" pitchFamily="2" charset="77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Poppins Light" pitchFamily="2" charset="77"/>
                <a:ea typeface="+mn-ea"/>
                <a:cs typeface="Poppins Light" pitchFamily="2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GB" dirty="0"/>
              <a:t>Calendar variables</a:t>
            </a:r>
          </a:p>
          <a:p>
            <a:pPr algn="just"/>
            <a:r>
              <a:rPr lang="en-GB" dirty="0"/>
              <a:t>Meteorological conditions</a:t>
            </a:r>
          </a:p>
          <a:p>
            <a:pPr algn="just"/>
            <a:r>
              <a:rPr lang="en-GB" dirty="0"/>
              <a:t>Other electrical load </a:t>
            </a:r>
            <a:r>
              <a:rPr lang="en-GB" dirty="0" err="1"/>
              <a:t>ts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9216623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0991E-198C-F84C-80EB-B3ED4A24C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Improvements/ideas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4E9E20-7BF0-3645-BFE2-15934C5AE0AE}"/>
              </a:ext>
            </a:extLst>
          </p:cNvPr>
          <p:cNvSpPr txBox="1">
            <a:spLocks noGrp="1"/>
          </p:cNvSpPr>
          <p:nvPr>
            <p:ph sz="half" idx="13"/>
          </p:nvPr>
        </p:nvSpPr>
        <p:spPr>
          <a:xfrm>
            <a:off x="388411" y="869857"/>
            <a:ext cx="11415177" cy="378360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l"/>
            <a:r>
              <a:rPr lang="en-GB" sz="1600" dirty="0">
                <a:solidFill>
                  <a:schemeClr val="bg2">
                    <a:lumMod val="50000"/>
                  </a:schemeClr>
                </a:solidFill>
              </a:rPr>
              <a:t>Regression tree to automatically determine AV with Indoor environment, outdoor, calendar variables (not only domain knowledge)</a:t>
            </a:r>
          </a:p>
          <a:p>
            <a:pPr algn="l"/>
            <a:r>
              <a:rPr lang="en-GB" sz="1600" dirty="0">
                <a:solidFill>
                  <a:schemeClr val="bg2">
                    <a:lumMod val="50000"/>
                  </a:schemeClr>
                </a:solidFill>
              </a:rPr>
              <a:t>Validate: demonstrate, most evident</a:t>
            </a:r>
          </a:p>
          <a:p>
            <a:pPr algn="l"/>
            <a:r>
              <a:rPr lang="en-GB" sz="1600" dirty="0">
                <a:solidFill>
                  <a:schemeClr val="bg2">
                    <a:lumMod val="50000"/>
                  </a:schemeClr>
                </a:solidFill>
              </a:rPr>
              <a:t>Define discord artificially inside the dataset, we can define 3-kind of discord and put in data.</a:t>
            </a:r>
          </a:p>
          <a:p>
            <a:pPr algn="l"/>
            <a:r>
              <a:rPr lang="en-GB" sz="1600" dirty="0">
                <a:solidFill>
                  <a:schemeClr val="bg2">
                    <a:lumMod val="50000"/>
                  </a:schemeClr>
                </a:solidFill>
              </a:rPr>
              <a:t>True positive, false negative in order to asses.</a:t>
            </a:r>
          </a:p>
          <a:p>
            <a:pPr algn="l"/>
            <a:r>
              <a:rPr lang="en-GB" sz="1600" dirty="0">
                <a:solidFill>
                  <a:schemeClr val="bg2">
                    <a:lumMod val="50000"/>
                  </a:schemeClr>
                </a:solidFill>
              </a:rPr>
              <a:t>Based on </a:t>
            </a:r>
            <a:r>
              <a:rPr lang="en-GB" sz="1600" dirty="0" err="1">
                <a:solidFill>
                  <a:schemeClr val="bg2">
                    <a:lumMod val="50000"/>
                  </a:schemeClr>
                </a:solidFill>
              </a:rPr>
              <a:t>genoma</a:t>
            </a:r>
            <a:r>
              <a:rPr lang="en-GB" sz="1600" dirty="0">
                <a:solidFill>
                  <a:schemeClr val="bg2">
                    <a:lumMod val="50000"/>
                  </a:schemeClr>
                </a:solidFill>
              </a:rPr>
              <a:t> data artificial dataset, generate artificial discord. Define type of discords generate dataset for ADD, combination between real and artificial</a:t>
            </a:r>
          </a:p>
          <a:p>
            <a:pPr algn="l"/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Simulate faults in energy plus to create realistic faults. Understand realistic discord and then transpose into our dataset</a:t>
            </a:r>
          </a:p>
          <a:p>
            <a:pPr algn="l"/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Holiday data simulation</a:t>
            </a:r>
          </a:p>
          <a:p>
            <a:pPr algn="l"/>
            <a:r>
              <a:rPr lang="en-GB" sz="1600" dirty="0">
                <a:solidFill>
                  <a:schemeClr val="bg2">
                    <a:lumMod val="50000"/>
                  </a:schemeClr>
                </a:solidFill>
              </a:rPr>
              <a:t>Sub load/chiller anoma</a:t>
            </a:r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ly</a:t>
            </a:r>
            <a:endParaRPr lang="en-GB" sz="1600" dirty="0">
              <a:solidFill>
                <a:schemeClr val="bg2">
                  <a:lumMod val="50000"/>
                </a:schemeClr>
              </a:solidFill>
            </a:endParaRPr>
          </a:p>
          <a:p>
            <a:pPr algn="l"/>
            <a:endParaRPr lang="en-GB" sz="16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652856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3AE808-077E-2949-8248-3F26F91C7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Poppins Light" pitchFamily="2" charset="77"/>
                <a:cs typeface="Poppins Light" pitchFamily="2" charset="77"/>
              </a:rPr>
              <a:t>Planned schedule</a:t>
            </a:r>
          </a:p>
        </p:txBody>
      </p:sp>
      <p:grpSp>
        <p:nvGrpSpPr>
          <p:cNvPr id="4" name="Google Shape;690;p32">
            <a:extLst>
              <a:ext uri="{FF2B5EF4-FFF2-40B4-BE49-F238E27FC236}">
                <a16:creationId xmlns:a16="http://schemas.microsoft.com/office/drawing/2014/main" id="{3C909759-436F-F64F-BDE9-6C0F29894C7A}"/>
              </a:ext>
            </a:extLst>
          </p:cNvPr>
          <p:cNvGrpSpPr/>
          <p:nvPr/>
        </p:nvGrpSpPr>
        <p:grpSpPr>
          <a:xfrm>
            <a:off x="2995865" y="2027439"/>
            <a:ext cx="6664200" cy="2615298"/>
            <a:chOff x="1766575" y="1941950"/>
            <a:chExt cx="6664200" cy="2559000"/>
          </a:xfrm>
        </p:grpSpPr>
        <p:cxnSp>
          <p:nvCxnSpPr>
            <p:cNvPr id="5" name="Google Shape;691;p32">
              <a:extLst>
                <a:ext uri="{FF2B5EF4-FFF2-40B4-BE49-F238E27FC236}">
                  <a16:creationId xmlns:a16="http://schemas.microsoft.com/office/drawing/2014/main" id="{3D5CE7C0-D68B-5341-AAC2-38E1389B9D9E}"/>
                </a:ext>
              </a:extLst>
            </p:cNvPr>
            <p:cNvCxnSpPr/>
            <p:nvPr/>
          </p:nvCxnSpPr>
          <p:spPr>
            <a:xfrm>
              <a:off x="7320075" y="1941950"/>
              <a:ext cx="0" cy="25590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6" name="Google Shape;692;p32">
              <a:extLst>
                <a:ext uri="{FF2B5EF4-FFF2-40B4-BE49-F238E27FC236}">
                  <a16:creationId xmlns:a16="http://schemas.microsoft.com/office/drawing/2014/main" id="{79C6318C-3A54-7544-B54E-B8CBB8CB6578}"/>
                </a:ext>
              </a:extLst>
            </p:cNvPr>
            <p:cNvCxnSpPr/>
            <p:nvPr/>
          </p:nvCxnSpPr>
          <p:spPr>
            <a:xfrm>
              <a:off x="6209375" y="1941950"/>
              <a:ext cx="0" cy="25590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7" name="Google Shape;693;p32">
              <a:extLst>
                <a:ext uri="{FF2B5EF4-FFF2-40B4-BE49-F238E27FC236}">
                  <a16:creationId xmlns:a16="http://schemas.microsoft.com/office/drawing/2014/main" id="{FC14A0B8-BEA5-3F4C-AF90-D92008653E65}"/>
                </a:ext>
              </a:extLst>
            </p:cNvPr>
            <p:cNvCxnSpPr/>
            <p:nvPr/>
          </p:nvCxnSpPr>
          <p:spPr>
            <a:xfrm>
              <a:off x="5098675" y="1941950"/>
              <a:ext cx="0" cy="25590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8" name="Google Shape;694;p32">
              <a:extLst>
                <a:ext uri="{FF2B5EF4-FFF2-40B4-BE49-F238E27FC236}">
                  <a16:creationId xmlns:a16="http://schemas.microsoft.com/office/drawing/2014/main" id="{4E132A9E-75B6-F94F-AF02-6A57095D50D1}"/>
                </a:ext>
              </a:extLst>
            </p:cNvPr>
            <p:cNvCxnSpPr/>
            <p:nvPr/>
          </p:nvCxnSpPr>
          <p:spPr>
            <a:xfrm>
              <a:off x="3987975" y="1941950"/>
              <a:ext cx="0" cy="25590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9" name="Google Shape;695;p32">
              <a:extLst>
                <a:ext uri="{FF2B5EF4-FFF2-40B4-BE49-F238E27FC236}">
                  <a16:creationId xmlns:a16="http://schemas.microsoft.com/office/drawing/2014/main" id="{14979889-2750-0A4E-85E4-72AAA7997A2A}"/>
                </a:ext>
              </a:extLst>
            </p:cNvPr>
            <p:cNvCxnSpPr/>
            <p:nvPr/>
          </p:nvCxnSpPr>
          <p:spPr>
            <a:xfrm>
              <a:off x="1766575" y="1941950"/>
              <a:ext cx="0" cy="25590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10" name="Google Shape;696;p32">
              <a:extLst>
                <a:ext uri="{FF2B5EF4-FFF2-40B4-BE49-F238E27FC236}">
                  <a16:creationId xmlns:a16="http://schemas.microsoft.com/office/drawing/2014/main" id="{CD149FC6-EA78-D248-86D6-9F1564907B39}"/>
                </a:ext>
              </a:extLst>
            </p:cNvPr>
            <p:cNvCxnSpPr/>
            <p:nvPr/>
          </p:nvCxnSpPr>
          <p:spPr>
            <a:xfrm>
              <a:off x="2877275" y="1941950"/>
              <a:ext cx="0" cy="25590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11" name="Google Shape;697;p32">
              <a:extLst>
                <a:ext uri="{FF2B5EF4-FFF2-40B4-BE49-F238E27FC236}">
                  <a16:creationId xmlns:a16="http://schemas.microsoft.com/office/drawing/2014/main" id="{47AEDF2E-BFBE-F345-A09C-25E888BBD638}"/>
                </a:ext>
              </a:extLst>
            </p:cNvPr>
            <p:cNvCxnSpPr/>
            <p:nvPr/>
          </p:nvCxnSpPr>
          <p:spPr>
            <a:xfrm>
              <a:off x="8430775" y="1941950"/>
              <a:ext cx="0" cy="25590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dash"/>
              <a:round/>
              <a:headEnd type="none" w="med" len="med"/>
              <a:tailEnd type="none" w="med" len="med"/>
            </a:ln>
          </p:spPr>
        </p:cxnSp>
      </p:grpSp>
      <p:sp>
        <p:nvSpPr>
          <p:cNvPr id="13" name="Google Shape;699;p32">
            <a:extLst>
              <a:ext uri="{FF2B5EF4-FFF2-40B4-BE49-F238E27FC236}">
                <a16:creationId xmlns:a16="http://schemas.microsoft.com/office/drawing/2014/main" id="{EB8ACA4A-3ABA-AB4A-8992-68B6646BCE68}"/>
              </a:ext>
            </a:extLst>
          </p:cNvPr>
          <p:cNvSpPr txBox="1"/>
          <p:nvPr/>
        </p:nvSpPr>
        <p:spPr>
          <a:xfrm flipH="1">
            <a:off x="2995940" y="1544868"/>
            <a:ext cx="11118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b="1" dirty="0">
                <a:solidFill>
                  <a:schemeClr val="dk1"/>
                </a:solidFill>
                <a:latin typeface="Poppins Light" pitchFamily="2" charset="77"/>
                <a:ea typeface="Source Code Pro"/>
                <a:cs typeface="Poppins Light" pitchFamily="2" charset="77"/>
                <a:sym typeface="Source Code Pro"/>
              </a:rPr>
              <a:t>April</a:t>
            </a:r>
            <a:endParaRPr sz="1600" b="1" dirty="0">
              <a:solidFill>
                <a:schemeClr val="dk1"/>
              </a:solidFill>
              <a:latin typeface="Poppins Light" pitchFamily="2" charset="77"/>
              <a:ea typeface="Source Code Pro"/>
              <a:cs typeface="Poppins Light" pitchFamily="2" charset="77"/>
              <a:sym typeface="Source Code Pro"/>
            </a:endParaRPr>
          </a:p>
        </p:txBody>
      </p:sp>
      <p:sp>
        <p:nvSpPr>
          <p:cNvPr id="14" name="Google Shape;700;p32">
            <a:extLst>
              <a:ext uri="{FF2B5EF4-FFF2-40B4-BE49-F238E27FC236}">
                <a16:creationId xmlns:a16="http://schemas.microsoft.com/office/drawing/2014/main" id="{2C4E76CC-49A9-E346-9E45-95535A07B7EF}"/>
              </a:ext>
            </a:extLst>
          </p:cNvPr>
          <p:cNvSpPr txBox="1"/>
          <p:nvPr/>
        </p:nvSpPr>
        <p:spPr>
          <a:xfrm flipH="1">
            <a:off x="4107590" y="1544843"/>
            <a:ext cx="11052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b="1" dirty="0">
                <a:solidFill>
                  <a:schemeClr val="dk1"/>
                </a:solidFill>
                <a:latin typeface="Poppins Light" pitchFamily="2" charset="77"/>
                <a:ea typeface="Source Code Pro"/>
                <a:cs typeface="Poppins Light" pitchFamily="2" charset="77"/>
                <a:sym typeface="Source Code Pro"/>
              </a:rPr>
              <a:t>May</a:t>
            </a:r>
            <a:endParaRPr sz="1600" b="1" dirty="0">
              <a:solidFill>
                <a:schemeClr val="dk1"/>
              </a:solidFill>
              <a:latin typeface="Poppins Light" pitchFamily="2" charset="77"/>
              <a:ea typeface="Source Code Pro"/>
              <a:cs typeface="Poppins Light" pitchFamily="2" charset="77"/>
              <a:sym typeface="Source Code Pro"/>
            </a:endParaRPr>
          </a:p>
        </p:txBody>
      </p:sp>
      <p:sp>
        <p:nvSpPr>
          <p:cNvPr id="15" name="Google Shape;701;p32">
            <a:extLst>
              <a:ext uri="{FF2B5EF4-FFF2-40B4-BE49-F238E27FC236}">
                <a16:creationId xmlns:a16="http://schemas.microsoft.com/office/drawing/2014/main" id="{DC7AB7D4-0BBE-9F4F-B6BD-664ED4335603}"/>
              </a:ext>
            </a:extLst>
          </p:cNvPr>
          <p:cNvSpPr txBox="1"/>
          <p:nvPr/>
        </p:nvSpPr>
        <p:spPr>
          <a:xfrm flipH="1">
            <a:off x="5220165" y="1544843"/>
            <a:ext cx="11052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b="1" dirty="0">
                <a:solidFill>
                  <a:schemeClr val="dk1"/>
                </a:solidFill>
                <a:latin typeface="Poppins Light" pitchFamily="2" charset="77"/>
                <a:ea typeface="Source Code Pro"/>
                <a:cs typeface="Poppins Light" pitchFamily="2" charset="77"/>
                <a:sym typeface="Source Code Pro"/>
              </a:rPr>
              <a:t>June</a:t>
            </a:r>
            <a:endParaRPr sz="1600" b="1" dirty="0">
              <a:solidFill>
                <a:schemeClr val="dk1"/>
              </a:solidFill>
              <a:latin typeface="Poppins Light" pitchFamily="2" charset="77"/>
              <a:ea typeface="Source Code Pro"/>
              <a:cs typeface="Poppins Light" pitchFamily="2" charset="77"/>
              <a:sym typeface="Source Code Pro"/>
            </a:endParaRPr>
          </a:p>
        </p:txBody>
      </p:sp>
      <p:sp>
        <p:nvSpPr>
          <p:cNvPr id="16" name="Google Shape;702;p32">
            <a:extLst>
              <a:ext uri="{FF2B5EF4-FFF2-40B4-BE49-F238E27FC236}">
                <a16:creationId xmlns:a16="http://schemas.microsoft.com/office/drawing/2014/main" id="{5B99C189-E21C-C44E-A2C7-581EF1C43836}"/>
              </a:ext>
            </a:extLst>
          </p:cNvPr>
          <p:cNvSpPr txBox="1"/>
          <p:nvPr/>
        </p:nvSpPr>
        <p:spPr>
          <a:xfrm flipH="1">
            <a:off x="6332615" y="1544868"/>
            <a:ext cx="11052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b="1" dirty="0">
                <a:solidFill>
                  <a:schemeClr val="dk1"/>
                </a:solidFill>
                <a:latin typeface="Poppins Light" pitchFamily="2" charset="77"/>
                <a:ea typeface="Source Code Pro"/>
                <a:cs typeface="Poppins Light" pitchFamily="2" charset="77"/>
                <a:sym typeface="Source Code Pro"/>
              </a:rPr>
              <a:t>July</a:t>
            </a:r>
            <a:endParaRPr sz="1600" b="1" dirty="0">
              <a:solidFill>
                <a:schemeClr val="dk1"/>
              </a:solidFill>
              <a:latin typeface="Poppins Light" pitchFamily="2" charset="77"/>
              <a:ea typeface="Source Code Pro"/>
              <a:cs typeface="Poppins Light" pitchFamily="2" charset="77"/>
              <a:sym typeface="Source Code Pro"/>
            </a:endParaRPr>
          </a:p>
        </p:txBody>
      </p:sp>
      <p:sp>
        <p:nvSpPr>
          <p:cNvPr id="17" name="Google Shape;703;p32">
            <a:extLst>
              <a:ext uri="{FF2B5EF4-FFF2-40B4-BE49-F238E27FC236}">
                <a16:creationId xmlns:a16="http://schemas.microsoft.com/office/drawing/2014/main" id="{23DD6A63-C6DC-B042-A310-79CF136ECF1E}"/>
              </a:ext>
            </a:extLst>
          </p:cNvPr>
          <p:cNvSpPr txBox="1"/>
          <p:nvPr/>
        </p:nvSpPr>
        <p:spPr>
          <a:xfrm flipH="1">
            <a:off x="7437865" y="1544868"/>
            <a:ext cx="11118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b="1" dirty="0">
                <a:solidFill>
                  <a:schemeClr val="dk1"/>
                </a:solidFill>
                <a:latin typeface="Poppins Light" pitchFamily="2" charset="77"/>
                <a:ea typeface="Source Code Pro"/>
                <a:cs typeface="Poppins Light" pitchFamily="2" charset="77"/>
                <a:sym typeface="Source Code Pro"/>
              </a:rPr>
              <a:t>August</a:t>
            </a:r>
            <a:endParaRPr sz="1600" b="1" dirty="0">
              <a:solidFill>
                <a:schemeClr val="dk1"/>
              </a:solidFill>
              <a:latin typeface="Poppins Light" pitchFamily="2" charset="77"/>
              <a:ea typeface="Source Code Pro"/>
              <a:cs typeface="Poppins Light" pitchFamily="2" charset="77"/>
              <a:sym typeface="Source Code Pro"/>
            </a:endParaRPr>
          </a:p>
        </p:txBody>
      </p:sp>
      <p:sp>
        <p:nvSpPr>
          <p:cNvPr id="18" name="Google Shape;704;p32">
            <a:extLst>
              <a:ext uri="{FF2B5EF4-FFF2-40B4-BE49-F238E27FC236}">
                <a16:creationId xmlns:a16="http://schemas.microsoft.com/office/drawing/2014/main" id="{5C7CBB56-C0F5-C643-8AA4-DEB290B122BC}"/>
              </a:ext>
            </a:extLst>
          </p:cNvPr>
          <p:cNvSpPr txBox="1"/>
          <p:nvPr/>
        </p:nvSpPr>
        <p:spPr>
          <a:xfrm flipH="1">
            <a:off x="8548215" y="1544868"/>
            <a:ext cx="1205384" cy="2367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b="1" dirty="0">
                <a:solidFill>
                  <a:schemeClr val="dk1"/>
                </a:solidFill>
                <a:latin typeface="Poppins Light" pitchFamily="2" charset="77"/>
                <a:ea typeface="Source Code Pro"/>
                <a:cs typeface="Poppins Light" pitchFamily="2" charset="77"/>
                <a:sym typeface="Source Code Pro"/>
              </a:rPr>
              <a:t>September</a:t>
            </a:r>
            <a:endParaRPr sz="1600" b="1" dirty="0">
              <a:solidFill>
                <a:schemeClr val="dk1"/>
              </a:solidFill>
              <a:latin typeface="Poppins Light" pitchFamily="2" charset="77"/>
              <a:ea typeface="Source Code Pro"/>
              <a:cs typeface="Poppins Light" pitchFamily="2" charset="77"/>
              <a:sym typeface="Source Code Pro"/>
            </a:endParaRPr>
          </a:p>
        </p:txBody>
      </p:sp>
      <p:sp>
        <p:nvSpPr>
          <p:cNvPr id="19" name="Google Shape;705;p32">
            <a:extLst>
              <a:ext uri="{FF2B5EF4-FFF2-40B4-BE49-F238E27FC236}">
                <a16:creationId xmlns:a16="http://schemas.microsoft.com/office/drawing/2014/main" id="{C7C1D965-EA97-C044-A094-5A8D1EB7EAEA}"/>
              </a:ext>
            </a:extLst>
          </p:cNvPr>
          <p:cNvSpPr txBox="1"/>
          <p:nvPr/>
        </p:nvSpPr>
        <p:spPr>
          <a:xfrm flipH="1">
            <a:off x="903274" y="2027439"/>
            <a:ext cx="1896029" cy="260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1"/>
                </a:solidFill>
                <a:latin typeface="Poppins Light" pitchFamily="2" charset="77"/>
                <a:ea typeface="Source Code Pro Black"/>
                <a:cs typeface="Poppins Light" pitchFamily="2" charset="77"/>
                <a:sym typeface="Source Code Pro Black"/>
              </a:rPr>
              <a:t>Conceptualization</a:t>
            </a:r>
            <a:endParaRPr sz="1600" dirty="0">
              <a:solidFill>
                <a:schemeClr val="dk1"/>
              </a:solidFill>
              <a:latin typeface="Poppins Light" pitchFamily="2" charset="77"/>
              <a:ea typeface="Source Code Pro Black"/>
              <a:cs typeface="Poppins Light" pitchFamily="2" charset="77"/>
              <a:sym typeface="Source Code Pro Black"/>
            </a:endParaRPr>
          </a:p>
        </p:txBody>
      </p:sp>
      <p:sp>
        <p:nvSpPr>
          <p:cNvPr id="20" name="Google Shape;706;p32">
            <a:extLst>
              <a:ext uri="{FF2B5EF4-FFF2-40B4-BE49-F238E27FC236}">
                <a16:creationId xmlns:a16="http://schemas.microsoft.com/office/drawing/2014/main" id="{971972C8-E4E4-CF4B-8C40-05D674304BCE}"/>
              </a:ext>
            </a:extLst>
          </p:cNvPr>
          <p:cNvSpPr txBox="1"/>
          <p:nvPr/>
        </p:nvSpPr>
        <p:spPr>
          <a:xfrm flipH="1">
            <a:off x="875396" y="3469393"/>
            <a:ext cx="1923917" cy="2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1"/>
                </a:solidFill>
                <a:latin typeface="Poppins Light" pitchFamily="2" charset="77"/>
                <a:ea typeface="Source Code Pro Black"/>
                <a:cs typeface="Poppins Light" pitchFamily="2" charset="77"/>
                <a:sym typeface="Source Code Pro Black"/>
              </a:rPr>
              <a:t>Submission/revision</a:t>
            </a:r>
            <a:endParaRPr sz="1600" dirty="0">
              <a:solidFill>
                <a:schemeClr val="dk1"/>
              </a:solidFill>
              <a:latin typeface="Poppins Light" pitchFamily="2" charset="77"/>
              <a:ea typeface="Source Code Pro Black"/>
              <a:cs typeface="Poppins Light" pitchFamily="2" charset="77"/>
              <a:sym typeface="Source Code Pro Black"/>
            </a:endParaRPr>
          </a:p>
        </p:txBody>
      </p:sp>
      <p:sp>
        <p:nvSpPr>
          <p:cNvPr id="21" name="Google Shape;707;p32">
            <a:extLst>
              <a:ext uri="{FF2B5EF4-FFF2-40B4-BE49-F238E27FC236}">
                <a16:creationId xmlns:a16="http://schemas.microsoft.com/office/drawing/2014/main" id="{E6EDCFAC-9B0D-9C44-9065-B96986AF8CCB}"/>
              </a:ext>
            </a:extLst>
          </p:cNvPr>
          <p:cNvSpPr txBox="1"/>
          <p:nvPr/>
        </p:nvSpPr>
        <p:spPr>
          <a:xfrm flipH="1">
            <a:off x="635638" y="2508093"/>
            <a:ext cx="2135785" cy="2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1"/>
                </a:solidFill>
                <a:latin typeface="Poppins Light" pitchFamily="2" charset="77"/>
                <a:ea typeface="Source Code Pro"/>
                <a:cs typeface="Poppins Light" pitchFamily="2" charset="77"/>
                <a:sym typeface="Source Code Pro"/>
              </a:rPr>
              <a:t>Experimental test</a:t>
            </a:r>
            <a:endParaRPr sz="1600" dirty="0">
              <a:solidFill>
                <a:schemeClr val="dk1"/>
              </a:solidFill>
              <a:latin typeface="Poppins Light" pitchFamily="2" charset="77"/>
              <a:ea typeface="Source Code Pro"/>
              <a:cs typeface="Poppins Light" pitchFamily="2" charset="77"/>
              <a:sym typeface="Source Code Pro"/>
            </a:endParaRPr>
          </a:p>
        </p:txBody>
      </p:sp>
      <p:sp>
        <p:nvSpPr>
          <p:cNvPr id="22" name="Google Shape;708;p32">
            <a:extLst>
              <a:ext uri="{FF2B5EF4-FFF2-40B4-BE49-F238E27FC236}">
                <a16:creationId xmlns:a16="http://schemas.microsoft.com/office/drawing/2014/main" id="{7A926357-09C5-8E4B-9C5D-4D82372560FC}"/>
              </a:ext>
            </a:extLst>
          </p:cNvPr>
          <p:cNvSpPr txBox="1"/>
          <p:nvPr/>
        </p:nvSpPr>
        <p:spPr>
          <a:xfrm flipH="1">
            <a:off x="875396" y="2988743"/>
            <a:ext cx="1896027" cy="2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1"/>
                </a:solidFill>
                <a:latin typeface="Poppins Light" pitchFamily="2" charset="77"/>
                <a:ea typeface="Source Code Pro"/>
                <a:cs typeface="Poppins Light" pitchFamily="2" charset="77"/>
                <a:sym typeface="Source Code Pro"/>
              </a:rPr>
              <a:t>Paper writing</a:t>
            </a:r>
            <a:endParaRPr sz="1600" dirty="0">
              <a:solidFill>
                <a:schemeClr val="dk1"/>
              </a:solidFill>
              <a:latin typeface="Poppins Light" pitchFamily="2" charset="77"/>
              <a:ea typeface="Source Code Pro"/>
              <a:cs typeface="Poppins Light" pitchFamily="2" charset="77"/>
              <a:sym typeface="Source Code Pro"/>
            </a:endParaRPr>
          </a:p>
        </p:txBody>
      </p:sp>
      <p:sp>
        <p:nvSpPr>
          <p:cNvPr id="23" name="Google Shape;709;p32">
            <a:extLst>
              <a:ext uri="{FF2B5EF4-FFF2-40B4-BE49-F238E27FC236}">
                <a16:creationId xmlns:a16="http://schemas.microsoft.com/office/drawing/2014/main" id="{FE4CC2CB-BB14-8942-A171-0F42FF1EDCC5}"/>
              </a:ext>
            </a:extLst>
          </p:cNvPr>
          <p:cNvSpPr txBox="1"/>
          <p:nvPr/>
        </p:nvSpPr>
        <p:spPr>
          <a:xfrm flipH="1">
            <a:off x="875396" y="3950043"/>
            <a:ext cx="1896027" cy="2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1"/>
                </a:solidFill>
                <a:latin typeface="Poppins Light" pitchFamily="2" charset="77"/>
                <a:ea typeface="Source Code Pro"/>
                <a:cs typeface="Poppins Light" pitchFamily="2" charset="77"/>
                <a:sym typeface="Source Code Pro"/>
              </a:rPr>
              <a:t>Periodical updates</a:t>
            </a:r>
            <a:endParaRPr sz="1600" dirty="0">
              <a:solidFill>
                <a:schemeClr val="dk1"/>
              </a:solidFill>
              <a:latin typeface="Poppins Light" pitchFamily="2" charset="77"/>
              <a:ea typeface="Source Code Pro"/>
              <a:cs typeface="Poppins Light" pitchFamily="2" charset="77"/>
              <a:sym typeface="Source Code Pro"/>
            </a:endParaRPr>
          </a:p>
        </p:txBody>
      </p:sp>
      <p:sp>
        <p:nvSpPr>
          <p:cNvPr id="25" name="Google Shape;711;p32">
            <a:extLst>
              <a:ext uri="{FF2B5EF4-FFF2-40B4-BE49-F238E27FC236}">
                <a16:creationId xmlns:a16="http://schemas.microsoft.com/office/drawing/2014/main" id="{5C46F4D2-CA1E-9A41-B10C-EFF0743088ED}"/>
              </a:ext>
            </a:extLst>
          </p:cNvPr>
          <p:cNvSpPr/>
          <p:nvPr/>
        </p:nvSpPr>
        <p:spPr>
          <a:xfrm>
            <a:off x="2995844" y="2126743"/>
            <a:ext cx="6664243" cy="74136"/>
          </a:xfrm>
          <a:custGeom>
            <a:avLst/>
            <a:gdLst/>
            <a:ahLst/>
            <a:cxnLst/>
            <a:rect l="l" t="t" r="r" b="b"/>
            <a:pathLst>
              <a:path w="180762" h="2157" extrusionOk="0">
                <a:moveTo>
                  <a:pt x="1072" y="1"/>
                </a:moveTo>
                <a:cubicBezTo>
                  <a:pt x="477" y="1"/>
                  <a:pt x="1" y="477"/>
                  <a:pt x="1" y="1073"/>
                </a:cubicBezTo>
                <a:cubicBezTo>
                  <a:pt x="1" y="1668"/>
                  <a:pt x="477" y="2156"/>
                  <a:pt x="1072" y="2156"/>
                </a:cubicBezTo>
                <a:lnTo>
                  <a:pt x="179678" y="2156"/>
                </a:lnTo>
                <a:cubicBezTo>
                  <a:pt x="180273" y="2156"/>
                  <a:pt x="180761" y="1668"/>
                  <a:pt x="180761" y="1073"/>
                </a:cubicBezTo>
                <a:cubicBezTo>
                  <a:pt x="180761" y="477"/>
                  <a:pt x="180273" y="1"/>
                  <a:pt x="17967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3"/>
              </a:solidFill>
              <a:ea typeface="Roboto"/>
              <a:cs typeface="Roboto"/>
              <a:sym typeface="Roboto"/>
            </a:endParaRPr>
          </a:p>
        </p:txBody>
      </p:sp>
      <p:sp>
        <p:nvSpPr>
          <p:cNvPr id="26" name="Google Shape;712;p32">
            <a:extLst>
              <a:ext uri="{FF2B5EF4-FFF2-40B4-BE49-F238E27FC236}">
                <a16:creationId xmlns:a16="http://schemas.microsoft.com/office/drawing/2014/main" id="{B2690F86-2DCD-A344-B2E5-BD5E5B21AA5C}"/>
              </a:ext>
            </a:extLst>
          </p:cNvPr>
          <p:cNvSpPr/>
          <p:nvPr/>
        </p:nvSpPr>
        <p:spPr>
          <a:xfrm>
            <a:off x="2995839" y="2124201"/>
            <a:ext cx="1889914" cy="76656"/>
          </a:xfrm>
          <a:custGeom>
            <a:avLst/>
            <a:gdLst/>
            <a:ahLst/>
            <a:cxnLst/>
            <a:rect l="l" t="t" r="r" b="b"/>
            <a:pathLst>
              <a:path w="36851" h="2157" extrusionOk="0">
                <a:moveTo>
                  <a:pt x="1072" y="1"/>
                </a:moveTo>
                <a:cubicBezTo>
                  <a:pt x="477" y="1"/>
                  <a:pt x="1" y="477"/>
                  <a:pt x="1" y="1073"/>
                </a:cubicBezTo>
                <a:cubicBezTo>
                  <a:pt x="1" y="1668"/>
                  <a:pt x="477" y="2156"/>
                  <a:pt x="1072" y="2156"/>
                </a:cubicBezTo>
                <a:lnTo>
                  <a:pt x="35767" y="2156"/>
                </a:lnTo>
                <a:cubicBezTo>
                  <a:pt x="36362" y="2156"/>
                  <a:pt x="36851" y="1668"/>
                  <a:pt x="36851" y="1073"/>
                </a:cubicBezTo>
                <a:cubicBezTo>
                  <a:pt x="36851" y="477"/>
                  <a:pt x="36362" y="1"/>
                  <a:pt x="3576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3"/>
              </a:solidFill>
              <a:ea typeface="Roboto"/>
              <a:cs typeface="Roboto"/>
              <a:sym typeface="Roboto"/>
            </a:endParaRPr>
          </a:p>
        </p:txBody>
      </p:sp>
      <p:sp>
        <p:nvSpPr>
          <p:cNvPr id="27" name="Google Shape;713;p32">
            <a:extLst>
              <a:ext uri="{FF2B5EF4-FFF2-40B4-BE49-F238E27FC236}">
                <a16:creationId xmlns:a16="http://schemas.microsoft.com/office/drawing/2014/main" id="{F85FB8B3-E7F1-AE49-91B6-56DF4E2FB7DF}"/>
              </a:ext>
            </a:extLst>
          </p:cNvPr>
          <p:cNvSpPr/>
          <p:nvPr/>
        </p:nvSpPr>
        <p:spPr>
          <a:xfrm>
            <a:off x="2995844" y="2601087"/>
            <a:ext cx="6664243" cy="74102"/>
          </a:xfrm>
          <a:custGeom>
            <a:avLst/>
            <a:gdLst/>
            <a:ahLst/>
            <a:cxnLst/>
            <a:rect l="l" t="t" r="r" b="b"/>
            <a:pathLst>
              <a:path w="180762" h="2156" extrusionOk="0">
                <a:moveTo>
                  <a:pt x="1072" y="1"/>
                </a:moveTo>
                <a:cubicBezTo>
                  <a:pt x="477" y="1"/>
                  <a:pt x="1" y="489"/>
                  <a:pt x="1" y="1084"/>
                </a:cubicBezTo>
                <a:cubicBezTo>
                  <a:pt x="1" y="1668"/>
                  <a:pt x="477" y="2156"/>
                  <a:pt x="1072" y="2156"/>
                </a:cubicBezTo>
                <a:lnTo>
                  <a:pt x="179678" y="2156"/>
                </a:lnTo>
                <a:cubicBezTo>
                  <a:pt x="180273" y="2156"/>
                  <a:pt x="180761" y="1668"/>
                  <a:pt x="180761" y="1084"/>
                </a:cubicBezTo>
                <a:cubicBezTo>
                  <a:pt x="180761" y="489"/>
                  <a:pt x="180273" y="1"/>
                  <a:pt x="17967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3"/>
              </a:solidFill>
              <a:ea typeface="Roboto"/>
              <a:cs typeface="Roboto"/>
              <a:sym typeface="Roboto"/>
            </a:endParaRPr>
          </a:p>
        </p:txBody>
      </p:sp>
      <p:sp>
        <p:nvSpPr>
          <p:cNvPr id="28" name="Google Shape;714;p32">
            <a:extLst>
              <a:ext uri="{FF2B5EF4-FFF2-40B4-BE49-F238E27FC236}">
                <a16:creationId xmlns:a16="http://schemas.microsoft.com/office/drawing/2014/main" id="{14657380-1D79-044E-ABE3-4942E657281F}"/>
              </a:ext>
            </a:extLst>
          </p:cNvPr>
          <p:cNvSpPr/>
          <p:nvPr/>
        </p:nvSpPr>
        <p:spPr>
          <a:xfrm>
            <a:off x="3627262" y="2596238"/>
            <a:ext cx="2389598" cy="76409"/>
          </a:xfrm>
          <a:custGeom>
            <a:avLst/>
            <a:gdLst/>
            <a:ahLst/>
            <a:cxnLst/>
            <a:rect l="l" t="t" r="r" b="b"/>
            <a:pathLst>
              <a:path w="81476" h="2156" extrusionOk="0">
                <a:moveTo>
                  <a:pt x="1084" y="1"/>
                </a:moveTo>
                <a:cubicBezTo>
                  <a:pt x="489" y="1"/>
                  <a:pt x="1" y="489"/>
                  <a:pt x="1" y="1084"/>
                </a:cubicBezTo>
                <a:cubicBezTo>
                  <a:pt x="1" y="1668"/>
                  <a:pt x="489" y="2156"/>
                  <a:pt x="1084" y="2156"/>
                </a:cubicBezTo>
                <a:lnTo>
                  <a:pt x="80392" y="2156"/>
                </a:lnTo>
                <a:cubicBezTo>
                  <a:pt x="80987" y="2156"/>
                  <a:pt x="81475" y="1668"/>
                  <a:pt x="81475" y="1084"/>
                </a:cubicBezTo>
                <a:cubicBezTo>
                  <a:pt x="81475" y="489"/>
                  <a:pt x="80987" y="1"/>
                  <a:pt x="8039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3"/>
              </a:solidFill>
              <a:ea typeface="Roboto"/>
              <a:cs typeface="Roboto"/>
              <a:sym typeface="Roboto"/>
            </a:endParaRPr>
          </a:p>
        </p:txBody>
      </p:sp>
      <p:sp>
        <p:nvSpPr>
          <p:cNvPr id="29" name="Google Shape;715;p32">
            <a:extLst>
              <a:ext uri="{FF2B5EF4-FFF2-40B4-BE49-F238E27FC236}">
                <a16:creationId xmlns:a16="http://schemas.microsoft.com/office/drawing/2014/main" id="{BA8DFE6A-84C2-DC4D-9FC4-ED8DB54F8DA7}"/>
              </a:ext>
            </a:extLst>
          </p:cNvPr>
          <p:cNvSpPr/>
          <p:nvPr/>
        </p:nvSpPr>
        <p:spPr>
          <a:xfrm>
            <a:off x="2995844" y="3081738"/>
            <a:ext cx="6664243" cy="74102"/>
          </a:xfrm>
          <a:custGeom>
            <a:avLst/>
            <a:gdLst/>
            <a:ahLst/>
            <a:cxnLst/>
            <a:rect l="l" t="t" r="r" b="b"/>
            <a:pathLst>
              <a:path w="180762" h="2156" extrusionOk="0">
                <a:moveTo>
                  <a:pt x="1072" y="1"/>
                </a:moveTo>
                <a:cubicBezTo>
                  <a:pt x="477" y="1"/>
                  <a:pt x="1" y="489"/>
                  <a:pt x="1" y="1084"/>
                </a:cubicBezTo>
                <a:cubicBezTo>
                  <a:pt x="1" y="1680"/>
                  <a:pt x="477" y="2156"/>
                  <a:pt x="1072" y="2156"/>
                </a:cubicBezTo>
                <a:lnTo>
                  <a:pt x="179678" y="2156"/>
                </a:lnTo>
                <a:cubicBezTo>
                  <a:pt x="180273" y="2156"/>
                  <a:pt x="180761" y="1668"/>
                  <a:pt x="180761" y="1072"/>
                </a:cubicBezTo>
                <a:cubicBezTo>
                  <a:pt x="180761" y="477"/>
                  <a:pt x="180273" y="1"/>
                  <a:pt x="17967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3"/>
              </a:solidFill>
              <a:ea typeface="Roboto"/>
              <a:cs typeface="Roboto"/>
              <a:sym typeface="Roboto"/>
            </a:endParaRPr>
          </a:p>
        </p:txBody>
      </p:sp>
      <p:sp>
        <p:nvSpPr>
          <p:cNvPr id="30" name="Google Shape;716;p32">
            <a:extLst>
              <a:ext uri="{FF2B5EF4-FFF2-40B4-BE49-F238E27FC236}">
                <a16:creationId xmlns:a16="http://schemas.microsoft.com/office/drawing/2014/main" id="{F9319289-280C-354F-BF0E-5F57D11C3F9E}"/>
              </a:ext>
            </a:extLst>
          </p:cNvPr>
          <p:cNvSpPr/>
          <p:nvPr/>
        </p:nvSpPr>
        <p:spPr>
          <a:xfrm>
            <a:off x="4466436" y="3079190"/>
            <a:ext cx="1578951" cy="76657"/>
          </a:xfrm>
          <a:custGeom>
            <a:avLst/>
            <a:gdLst/>
            <a:ahLst/>
            <a:cxnLst/>
            <a:rect l="l" t="t" r="r" b="b"/>
            <a:pathLst>
              <a:path w="43280" h="2156" extrusionOk="0">
                <a:moveTo>
                  <a:pt x="1072" y="1"/>
                </a:moveTo>
                <a:cubicBezTo>
                  <a:pt x="477" y="1"/>
                  <a:pt x="0" y="477"/>
                  <a:pt x="0" y="1072"/>
                </a:cubicBezTo>
                <a:cubicBezTo>
                  <a:pt x="0" y="1668"/>
                  <a:pt x="477" y="2156"/>
                  <a:pt x="1072" y="2156"/>
                </a:cubicBezTo>
                <a:lnTo>
                  <a:pt x="42196" y="2156"/>
                </a:lnTo>
                <a:cubicBezTo>
                  <a:pt x="42791" y="2156"/>
                  <a:pt x="43280" y="1668"/>
                  <a:pt x="43280" y="1072"/>
                </a:cubicBezTo>
                <a:cubicBezTo>
                  <a:pt x="43280" y="477"/>
                  <a:pt x="42791" y="1"/>
                  <a:pt x="4219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3"/>
              </a:solidFill>
              <a:ea typeface="Roboto"/>
              <a:cs typeface="Roboto"/>
              <a:sym typeface="Roboto"/>
            </a:endParaRPr>
          </a:p>
        </p:txBody>
      </p:sp>
      <p:sp>
        <p:nvSpPr>
          <p:cNvPr id="31" name="Google Shape;717;p32">
            <a:extLst>
              <a:ext uri="{FF2B5EF4-FFF2-40B4-BE49-F238E27FC236}">
                <a16:creationId xmlns:a16="http://schemas.microsoft.com/office/drawing/2014/main" id="{5599D1EC-5CC8-6A4D-971E-5006C8FAA222}"/>
              </a:ext>
            </a:extLst>
          </p:cNvPr>
          <p:cNvSpPr/>
          <p:nvPr/>
        </p:nvSpPr>
        <p:spPr>
          <a:xfrm>
            <a:off x="2995844" y="3564932"/>
            <a:ext cx="6664243" cy="74102"/>
          </a:xfrm>
          <a:custGeom>
            <a:avLst/>
            <a:gdLst/>
            <a:ahLst/>
            <a:cxnLst/>
            <a:rect l="l" t="t" r="r" b="b"/>
            <a:pathLst>
              <a:path w="180762" h="2156" extrusionOk="0">
                <a:moveTo>
                  <a:pt x="1072" y="1"/>
                </a:moveTo>
                <a:cubicBezTo>
                  <a:pt x="477" y="1"/>
                  <a:pt x="1" y="489"/>
                  <a:pt x="1" y="1084"/>
                </a:cubicBezTo>
                <a:cubicBezTo>
                  <a:pt x="1" y="1679"/>
                  <a:pt x="477" y="2156"/>
                  <a:pt x="1072" y="2156"/>
                </a:cubicBezTo>
                <a:lnTo>
                  <a:pt x="179678" y="2156"/>
                </a:lnTo>
                <a:cubicBezTo>
                  <a:pt x="180273" y="2156"/>
                  <a:pt x="180761" y="1679"/>
                  <a:pt x="180761" y="1084"/>
                </a:cubicBezTo>
                <a:cubicBezTo>
                  <a:pt x="180761" y="489"/>
                  <a:pt x="180273" y="1"/>
                  <a:pt x="17967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3"/>
              </a:solidFill>
              <a:ea typeface="Roboto"/>
              <a:cs typeface="Roboto"/>
              <a:sym typeface="Roboto"/>
            </a:endParaRPr>
          </a:p>
        </p:txBody>
      </p:sp>
      <p:sp>
        <p:nvSpPr>
          <p:cNvPr id="32" name="Google Shape;718;p32">
            <a:extLst>
              <a:ext uri="{FF2B5EF4-FFF2-40B4-BE49-F238E27FC236}">
                <a16:creationId xmlns:a16="http://schemas.microsoft.com/office/drawing/2014/main" id="{DC2CACEA-67FF-0043-85BC-0409D3D06FEA}"/>
              </a:ext>
            </a:extLst>
          </p:cNvPr>
          <p:cNvSpPr/>
          <p:nvPr/>
        </p:nvSpPr>
        <p:spPr>
          <a:xfrm>
            <a:off x="6037146" y="3554998"/>
            <a:ext cx="828116" cy="84043"/>
          </a:xfrm>
          <a:custGeom>
            <a:avLst/>
            <a:gdLst/>
            <a:ahLst/>
            <a:cxnLst/>
            <a:rect l="l" t="t" r="r" b="b"/>
            <a:pathLst>
              <a:path w="81797" h="2156" extrusionOk="0">
                <a:moveTo>
                  <a:pt x="1084" y="1"/>
                </a:moveTo>
                <a:cubicBezTo>
                  <a:pt x="488" y="1"/>
                  <a:pt x="0" y="489"/>
                  <a:pt x="12" y="1084"/>
                </a:cubicBezTo>
                <a:cubicBezTo>
                  <a:pt x="12" y="1679"/>
                  <a:pt x="488" y="2156"/>
                  <a:pt x="1084" y="2156"/>
                </a:cubicBezTo>
                <a:lnTo>
                  <a:pt x="80713" y="2156"/>
                </a:lnTo>
                <a:cubicBezTo>
                  <a:pt x="81308" y="2156"/>
                  <a:pt x="81796" y="1679"/>
                  <a:pt x="81796" y="1084"/>
                </a:cubicBezTo>
                <a:cubicBezTo>
                  <a:pt x="81796" y="489"/>
                  <a:pt x="81308" y="1"/>
                  <a:pt x="8071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3"/>
              </a:solidFill>
              <a:ea typeface="Roboto"/>
              <a:cs typeface="Roboto"/>
              <a:sym typeface="Roboto"/>
            </a:endParaRPr>
          </a:p>
        </p:txBody>
      </p:sp>
      <p:sp>
        <p:nvSpPr>
          <p:cNvPr id="33" name="Google Shape;719;p32">
            <a:extLst>
              <a:ext uri="{FF2B5EF4-FFF2-40B4-BE49-F238E27FC236}">
                <a16:creationId xmlns:a16="http://schemas.microsoft.com/office/drawing/2014/main" id="{04D4839D-19E3-A649-BEE5-A14654BA94FE}"/>
              </a:ext>
            </a:extLst>
          </p:cNvPr>
          <p:cNvSpPr/>
          <p:nvPr/>
        </p:nvSpPr>
        <p:spPr>
          <a:xfrm>
            <a:off x="2995844" y="4043041"/>
            <a:ext cx="6664243" cy="74102"/>
          </a:xfrm>
          <a:custGeom>
            <a:avLst/>
            <a:gdLst/>
            <a:ahLst/>
            <a:cxnLst/>
            <a:rect l="l" t="t" r="r" b="b"/>
            <a:pathLst>
              <a:path w="180762" h="2156" extrusionOk="0">
                <a:moveTo>
                  <a:pt x="548" y="1"/>
                </a:moveTo>
                <a:cubicBezTo>
                  <a:pt x="251" y="1"/>
                  <a:pt x="1" y="251"/>
                  <a:pt x="1" y="560"/>
                </a:cubicBezTo>
                <a:lnTo>
                  <a:pt x="1" y="1608"/>
                </a:lnTo>
                <a:cubicBezTo>
                  <a:pt x="1" y="1917"/>
                  <a:pt x="251" y="2156"/>
                  <a:pt x="548" y="2156"/>
                </a:cubicBezTo>
                <a:lnTo>
                  <a:pt x="180202" y="2156"/>
                </a:lnTo>
                <a:cubicBezTo>
                  <a:pt x="180511" y="2156"/>
                  <a:pt x="180761" y="1917"/>
                  <a:pt x="180761" y="1608"/>
                </a:cubicBezTo>
                <a:lnTo>
                  <a:pt x="180761" y="560"/>
                </a:lnTo>
                <a:cubicBezTo>
                  <a:pt x="180761" y="251"/>
                  <a:pt x="180511" y="1"/>
                  <a:pt x="18020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3"/>
              </a:solidFill>
              <a:ea typeface="Roboto"/>
              <a:cs typeface="Roboto"/>
              <a:sym typeface="Roboto"/>
            </a:endParaRPr>
          </a:p>
        </p:txBody>
      </p:sp>
      <p:sp>
        <p:nvSpPr>
          <p:cNvPr id="34" name="Google Shape;720;p32">
            <a:extLst>
              <a:ext uri="{FF2B5EF4-FFF2-40B4-BE49-F238E27FC236}">
                <a16:creationId xmlns:a16="http://schemas.microsoft.com/office/drawing/2014/main" id="{A5B96ECC-CD12-1D4D-AAB4-55D8B983A5F6}"/>
              </a:ext>
            </a:extLst>
          </p:cNvPr>
          <p:cNvSpPr/>
          <p:nvPr/>
        </p:nvSpPr>
        <p:spPr>
          <a:xfrm>
            <a:off x="3833204" y="4043041"/>
            <a:ext cx="238480" cy="74102"/>
          </a:xfrm>
          <a:custGeom>
            <a:avLst/>
            <a:gdLst/>
            <a:ahLst/>
            <a:cxnLst/>
            <a:rect l="l" t="t" r="r" b="b"/>
            <a:pathLst>
              <a:path w="66033" h="2156" extrusionOk="0">
                <a:moveTo>
                  <a:pt x="548" y="1"/>
                </a:moveTo>
                <a:cubicBezTo>
                  <a:pt x="238" y="1"/>
                  <a:pt x="0" y="251"/>
                  <a:pt x="0" y="560"/>
                </a:cubicBezTo>
                <a:lnTo>
                  <a:pt x="0" y="1608"/>
                </a:lnTo>
                <a:cubicBezTo>
                  <a:pt x="0" y="1917"/>
                  <a:pt x="238" y="2156"/>
                  <a:pt x="548" y="2156"/>
                </a:cubicBezTo>
                <a:lnTo>
                  <a:pt x="65472" y="2156"/>
                </a:lnTo>
                <a:cubicBezTo>
                  <a:pt x="65782" y="2156"/>
                  <a:pt x="66032" y="1917"/>
                  <a:pt x="66032" y="1608"/>
                </a:cubicBezTo>
                <a:lnTo>
                  <a:pt x="66032" y="560"/>
                </a:lnTo>
                <a:cubicBezTo>
                  <a:pt x="66032" y="251"/>
                  <a:pt x="65782" y="1"/>
                  <a:pt x="65472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3"/>
              </a:solidFill>
              <a:ea typeface="Roboto"/>
              <a:cs typeface="Roboto"/>
              <a:sym typeface="Roboto"/>
            </a:endParaRPr>
          </a:p>
        </p:txBody>
      </p:sp>
      <p:sp>
        <p:nvSpPr>
          <p:cNvPr id="35" name="Google Shape;721;p32">
            <a:extLst>
              <a:ext uri="{FF2B5EF4-FFF2-40B4-BE49-F238E27FC236}">
                <a16:creationId xmlns:a16="http://schemas.microsoft.com/office/drawing/2014/main" id="{9B9F6CBA-9567-9646-AD2A-0B6CB0253EB4}"/>
              </a:ext>
            </a:extLst>
          </p:cNvPr>
          <p:cNvSpPr/>
          <p:nvPr/>
        </p:nvSpPr>
        <p:spPr>
          <a:xfrm>
            <a:off x="2995844" y="4523692"/>
            <a:ext cx="6664243" cy="74102"/>
          </a:xfrm>
          <a:custGeom>
            <a:avLst/>
            <a:gdLst/>
            <a:ahLst/>
            <a:cxnLst/>
            <a:rect l="l" t="t" r="r" b="b"/>
            <a:pathLst>
              <a:path w="180762" h="2156" extrusionOk="0">
                <a:moveTo>
                  <a:pt x="1072" y="0"/>
                </a:moveTo>
                <a:cubicBezTo>
                  <a:pt x="477" y="0"/>
                  <a:pt x="1" y="489"/>
                  <a:pt x="1" y="1084"/>
                </a:cubicBezTo>
                <a:cubicBezTo>
                  <a:pt x="1" y="1679"/>
                  <a:pt x="477" y="2156"/>
                  <a:pt x="1072" y="2156"/>
                </a:cubicBezTo>
                <a:lnTo>
                  <a:pt x="179678" y="2156"/>
                </a:lnTo>
                <a:cubicBezTo>
                  <a:pt x="180273" y="2156"/>
                  <a:pt x="180761" y="1679"/>
                  <a:pt x="180761" y="1084"/>
                </a:cubicBezTo>
                <a:cubicBezTo>
                  <a:pt x="180761" y="489"/>
                  <a:pt x="180273" y="0"/>
                  <a:pt x="17967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3"/>
              </a:solidFill>
              <a:ea typeface="Roboto"/>
              <a:cs typeface="Roboto"/>
              <a:sym typeface="Roboto"/>
            </a:endParaRPr>
          </a:p>
        </p:txBody>
      </p:sp>
      <p:sp>
        <p:nvSpPr>
          <p:cNvPr id="37" name="Google Shape;720;p32">
            <a:extLst>
              <a:ext uri="{FF2B5EF4-FFF2-40B4-BE49-F238E27FC236}">
                <a16:creationId xmlns:a16="http://schemas.microsoft.com/office/drawing/2014/main" id="{848EDFB0-9AA6-8E43-AB17-7A63B0F7B192}"/>
              </a:ext>
            </a:extLst>
          </p:cNvPr>
          <p:cNvSpPr/>
          <p:nvPr/>
        </p:nvSpPr>
        <p:spPr>
          <a:xfrm>
            <a:off x="4421710" y="4043035"/>
            <a:ext cx="238480" cy="74102"/>
          </a:xfrm>
          <a:custGeom>
            <a:avLst/>
            <a:gdLst/>
            <a:ahLst/>
            <a:cxnLst/>
            <a:rect l="l" t="t" r="r" b="b"/>
            <a:pathLst>
              <a:path w="66033" h="2156" extrusionOk="0">
                <a:moveTo>
                  <a:pt x="548" y="1"/>
                </a:moveTo>
                <a:cubicBezTo>
                  <a:pt x="238" y="1"/>
                  <a:pt x="0" y="251"/>
                  <a:pt x="0" y="560"/>
                </a:cubicBezTo>
                <a:lnTo>
                  <a:pt x="0" y="1608"/>
                </a:lnTo>
                <a:cubicBezTo>
                  <a:pt x="0" y="1917"/>
                  <a:pt x="238" y="2156"/>
                  <a:pt x="548" y="2156"/>
                </a:cubicBezTo>
                <a:lnTo>
                  <a:pt x="65472" y="2156"/>
                </a:lnTo>
                <a:cubicBezTo>
                  <a:pt x="65782" y="2156"/>
                  <a:pt x="66032" y="1917"/>
                  <a:pt x="66032" y="1608"/>
                </a:cubicBezTo>
                <a:lnTo>
                  <a:pt x="66032" y="560"/>
                </a:lnTo>
                <a:cubicBezTo>
                  <a:pt x="66032" y="251"/>
                  <a:pt x="65782" y="1"/>
                  <a:pt x="65472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3"/>
              </a:solidFill>
              <a:ea typeface="Roboto"/>
              <a:cs typeface="Roboto"/>
              <a:sym typeface="Roboto"/>
            </a:endParaRPr>
          </a:p>
        </p:txBody>
      </p:sp>
      <p:sp>
        <p:nvSpPr>
          <p:cNvPr id="38" name="Google Shape;720;p32">
            <a:extLst>
              <a:ext uri="{FF2B5EF4-FFF2-40B4-BE49-F238E27FC236}">
                <a16:creationId xmlns:a16="http://schemas.microsoft.com/office/drawing/2014/main" id="{738674DC-093F-644F-8367-9F31EADA17EA}"/>
              </a:ext>
            </a:extLst>
          </p:cNvPr>
          <p:cNvSpPr/>
          <p:nvPr/>
        </p:nvSpPr>
        <p:spPr>
          <a:xfrm>
            <a:off x="4974310" y="4043035"/>
            <a:ext cx="238480" cy="74102"/>
          </a:xfrm>
          <a:custGeom>
            <a:avLst/>
            <a:gdLst/>
            <a:ahLst/>
            <a:cxnLst/>
            <a:rect l="l" t="t" r="r" b="b"/>
            <a:pathLst>
              <a:path w="66033" h="2156" extrusionOk="0">
                <a:moveTo>
                  <a:pt x="548" y="1"/>
                </a:moveTo>
                <a:cubicBezTo>
                  <a:pt x="238" y="1"/>
                  <a:pt x="0" y="251"/>
                  <a:pt x="0" y="560"/>
                </a:cubicBezTo>
                <a:lnTo>
                  <a:pt x="0" y="1608"/>
                </a:lnTo>
                <a:cubicBezTo>
                  <a:pt x="0" y="1917"/>
                  <a:pt x="238" y="2156"/>
                  <a:pt x="548" y="2156"/>
                </a:cubicBezTo>
                <a:lnTo>
                  <a:pt x="65472" y="2156"/>
                </a:lnTo>
                <a:cubicBezTo>
                  <a:pt x="65782" y="2156"/>
                  <a:pt x="66032" y="1917"/>
                  <a:pt x="66032" y="1608"/>
                </a:cubicBezTo>
                <a:lnTo>
                  <a:pt x="66032" y="560"/>
                </a:lnTo>
                <a:cubicBezTo>
                  <a:pt x="66032" y="251"/>
                  <a:pt x="65782" y="1"/>
                  <a:pt x="65472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3"/>
              </a:solidFill>
              <a:ea typeface="Roboto"/>
              <a:cs typeface="Roboto"/>
              <a:sym typeface="Roboto"/>
            </a:endParaRPr>
          </a:p>
        </p:txBody>
      </p:sp>
      <p:sp>
        <p:nvSpPr>
          <p:cNvPr id="39" name="Google Shape;720;p32">
            <a:extLst>
              <a:ext uri="{FF2B5EF4-FFF2-40B4-BE49-F238E27FC236}">
                <a16:creationId xmlns:a16="http://schemas.microsoft.com/office/drawing/2014/main" id="{62C81391-4434-C446-8690-9253AB86F112}"/>
              </a:ext>
            </a:extLst>
          </p:cNvPr>
          <p:cNvSpPr/>
          <p:nvPr/>
        </p:nvSpPr>
        <p:spPr>
          <a:xfrm>
            <a:off x="5492551" y="4038192"/>
            <a:ext cx="238480" cy="74102"/>
          </a:xfrm>
          <a:custGeom>
            <a:avLst/>
            <a:gdLst/>
            <a:ahLst/>
            <a:cxnLst/>
            <a:rect l="l" t="t" r="r" b="b"/>
            <a:pathLst>
              <a:path w="66033" h="2156" extrusionOk="0">
                <a:moveTo>
                  <a:pt x="548" y="1"/>
                </a:moveTo>
                <a:cubicBezTo>
                  <a:pt x="238" y="1"/>
                  <a:pt x="0" y="251"/>
                  <a:pt x="0" y="560"/>
                </a:cubicBezTo>
                <a:lnTo>
                  <a:pt x="0" y="1608"/>
                </a:lnTo>
                <a:cubicBezTo>
                  <a:pt x="0" y="1917"/>
                  <a:pt x="238" y="2156"/>
                  <a:pt x="548" y="2156"/>
                </a:cubicBezTo>
                <a:lnTo>
                  <a:pt x="65472" y="2156"/>
                </a:lnTo>
                <a:cubicBezTo>
                  <a:pt x="65782" y="2156"/>
                  <a:pt x="66032" y="1917"/>
                  <a:pt x="66032" y="1608"/>
                </a:cubicBezTo>
                <a:lnTo>
                  <a:pt x="66032" y="560"/>
                </a:lnTo>
                <a:cubicBezTo>
                  <a:pt x="66032" y="251"/>
                  <a:pt x="65782" y="1"/>
                  <a:pt x="65472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3"/>
              </a:solidFill>
              <a:ea typeface="Roboto"/>
              <a:cs typeface="Roboto"/>
              <a:sym typeface="Roboto"/>
            </a:endParaRPr>
          </a:p>
        </p:txBody>
      </p:sp>
      <p:sp>
        <p:nvSpPr>
          <p:cNvPr id="40" name="Google Shape;720;p32">
            <a:extLst>
              <a:ext uri="{FF2B5EF4-FFF2-40B4-BE49-F238E27FC236}">
                <a16:creationId xmlns:a16="http://schemas.microsoft.com/office/drawing/2014/main" id="{DCE86790-A5D5-8043-BFA2-96F4E6337674}"/>
              </a:ext>
            </a:extLst>
          </p:cNvPr>
          <p:cNvSpPr/>
          <p:nvPr/>
        </p:nvSpPr>
        <p:spPr>
          <a:xfrm>
            <a:off x="6073951" y="4045582"/>
            <a:ext cx="258657" cy="66711"/>
          </a:xfrm>
          <a:custGeom>
            <a:avLst/>
            <a:gdLst/>
            <a:ahLst/>
            <a:cxnLst/>
            <a:rect l="l" t="t" r="r" b="b"/>
            <a:pathLst>
              <a:path w="66033" h="2156" extrusionOk="0">
                <a:moveTo>
                  <a:pt x="548" y="1"/>
                </a:moveTo>
                <a:cubicBezTo>
                  <a:pt x="238" y="1"/>
                  <a:pt x="0" y="251"/>
                  <a:pt x="0" y="560"/>
                </a:cubicBezTo>
                <a:lnTo>
                  <a:pt x="0" y="1608"/>
                </a:lnTo>
                <a:cubicBezTo>
                  <a:pt x="0" y="1917"/>
                  <a:pt x="238" y="2156"/>
                  <a:pt x="548" y="2156"/>
                </a:cubicBezTo>
                <a:lnTo>
                  <a:pt x="65472" y="2156"/>
                </a:lnTo>
                <a:cubicBezTo>
                  <a:pt x="65782" y="2156"/>
                  <a:pt x="66032" y="1917"/>
                  <a:pt x="66032" y="1608"/>
                </a:cubicBezTo>
                <a:lnTo>
                  <a:pt x="66032" y="560"/>
                </a:lnTo>
                <a:cubicBezTo>
                  <a:pt x="66032" y="251"/>
                  <a:pt x="65782" y="1"/>
                  <a:pt x="65472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3"/>
              </a:solidFill>
              <a:ea typeface="Roboto"/>
              <a:cs typeface="Roboto"/>
              <a:sym typeface="Roboto"/>
            </a:endParaRPr>
          </a:p>
        </p:txBody>
      </p:sp>
      <p:cxnSp>
        <p:nvCxnSpPr>
          <p:cNvPr id="41" name="Google Shape;692;p32">
            <a:extLst>
              <a:ext uri="{FF2B5EF4-FFF2-40B4-BE49-F238E27FC236}">
                <a16:creationId xmlns:a16="http://schemas.microsoft.com/office/drawing/2014/main" id="{822FEBE4-B0D8-6347-9A43-DA7AAE960769}"/>
              </a:ext>
            </a:extLst>
          </p:cNvPr>
          <p:cNvCxnSpPr/>
          <p:nvPr/>
        </p:nvCxnSpPr>
        <p:spPr>
          <a:xfrm>
            <a:off x="6045410" y="2027439"/>
            <a:ext cx="0" cy="2615298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42" name="Google Shape;702;p32">
            <a:extLst>
              <a:ext uri="{FF2B5EF4-FFF2-40B4-BE49-F238E27FC236}">
                <a16:creationId xmlns:a16="http://schemas.microsoft.com/office/drawing/2014/main" id="{ADA2A62F-7139-DF4C-B79C-663F738F2441}"/>
              </a:ext>
            </a:extLst>
          </p:cNvPr>
          <p:cNvSpPr txBox="1"/>
          <p:nvPr/>
        </p:nvSpPr>
        <p:spPr>
          <a:xfrm flipH="1">
            <a:off x="5492551" y="4683894"/>
            <a:ext cx="1105200" cy="818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b="1" dirty="0">
                <a:solidFill>
                  <a:schemeClr val="accent2"/>
                </a:solidFill>
                <a:latin typeface="Poppins Light" pitchFamily="2" charset="77"/>
                <a:ea typeface="Source Code Pro"/>
                <a:cs typeface="Poppins Light" pitchFamily="2" charset="77"/>
                <a:sym typeface="Source Code Pro"/>
              </a:rPr>
              <a:t>30 June</a:t>
            </a:r>
          </a:p>
        </p:txBody>
      </p:sp>
      <p:cxnSp>
        <p:nvCxnSpPr>
          <p:cNvPr id="43" name="Google Shape;692;p32">
            <a:extLst>
              <a:ext uri="{FF2B5EF4-FFF2-40B4-BE49-F238E27FC236}">
                <a16:creationId xmlns:a16="http://schemas.microsoft.com/office/drawing/2014/main" id="{BE9E70C0-96AB-5E4C-A0BE-AD95F39734FB}"/>
              </a:ext>
            </a:extLst>
          </p:cNvPr>
          <p:cNvCxnSpPr/>
          <p:nvPr/>
        </p:nvCxnSpPr>
        <p:spPr>
          <a:xfrm>
            <a:off x="6865291" y="2040643"/>
            <a:ext cx="0" cy="2615298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44" name="Google Shape;702;p32">
            <a:extLst>
              <a:ext uri="{FF2B5EF4-FFF2-40B4-BE49-F238E27FC236}">
                <a16:creationId xmlns:a16="http://schemas.microsoft.com/office/drawing/2014/main" id="{E1F8CE93-7A62-414C-B76A-1459F37A9DF8}"/>
              </a:ext>
            </a:extLst>
          </p:cNvPr>
          <p:cNvSpPr txBox="1"/>
          <p:nvPr/>
        </p:nvSpPr>
        <p:spPr>
          <a:xfrm flipH="1">
            <a:off x="6312432" y="4697098"/>
            <a:ext cx="1105200" cy="818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b="1" dirty="0">
                <a:solidFill>
                  <a:schemeClr val="accent2"/>
                </a:solidFill>
                <a:latin typeface="Poppins Light" pitchFamily="2" charset="77"/>
                <a:ea typeface="Source Code Pro"/>
                <a:cs typeface="Poppins Light" pitchFamily="2" charset="77"/>
                <a:sym typeface="Source Code Pro"/>
              </a:rPr>
              <a:t>15 July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D79B6A3-3C64-5B4F-A0FB-7844F27C916E}"/>
              </a:ext>
            </a:extLst>
          </p:cNvPr>
          <p:cNvSpPr/>
          <p:nvPr/>
        </p:nvSpPr>
        <p:spPr>
          <a:xfrm>
            <a:off x="2978361" y="1893857"/>
            <a:ext cx="2485412" cy="2748880"/>
          </a:xfrm>
          <a:prstGeom prst="rect">
            <a:avLst/>
          </a:prstGeom>
          <a:solidFill>
            <a:schemeClr val="tx1">
              <a:lumMod val="50000"/>
              <a:lumOff val="50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Google Shape;718;p32">
            <a:extLst>
              <a:ext uri="{FF2B5EF4-FFF2-40B4-BE49-F238E27FC236}">
                <a16:creationId xmlns:a16="http://schemas.microsoft.com/office/drawing/2014/main" id="{31468900-506E-1243-9177-60BC5CB948D5}"/>
              </a:ext>
            </a:extLst>
          </p:cNvPr>
          <p:cNvSpPr/>
          <p:nvPr/>
        </p:nvSpPr>
        <p:spPr>
          <a:xfrm>
            <a:off x="6045150" y="3074453"/>
            <a:ext cx="820107" cy="73996"/>
          </a:xfrm>
          <a:custGeom>
            <a:avLst/>
            <a:gdLst/>
            <a:ahLst/>
            <a:cxnLst/>
            <a:rect l="l" t="t" r="r" b="b"/>
            <a:pathLst>
              <a:path w="81797" h="2156" extrusionOk="0">
                <a:moveTo>
                  <a:pt x="1084" y="1"/>
                </a:moveTo>
                <a:cubicBezTo>
                  <a:pt x="488" y="1"/>
                  <a:pt x="0" y="489"/>
                  <a:pt x="12" y="1084"/>
                </a:cubicBezTo>
                <a:cubicBezTo>
                  <a:pt x="12" y="1679"/>
                  <a:pt x="488" y="2156"/>
                  <a:pt x="1084" y="2156"/>
                </a:cubicBezTo>
                <a:lnTo>
                  <a:pt x="80713" y="2156"/>
                </a:lnTo>
                <a:cubicBezTo>
                  <a:pt x="81308" y="2156"/>
                  <a:pt x="81796" y="1679"/>
                  <a:pt x="81796" y="1084"/>
                </a:cubicBezTo>
                <a:cubicBezTo>
                  <a:pt x="81796" y="489"/>
                  <a:pt x="81308" y="1"/>
                  <a:pt x="80713" y="1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3"/>
              </a:solidFill>
              <a:ea typeface="Roboto"/>
              <a:cs typeface="Roboto"/>
              <a:sym typeface="Roboto"/>
            </a:endParaRPr>
          </a:p>
        </p:txBody>
      </p:sp>
      <p:sp>
        <p:nvSpPr>
          <p:cNvPr id="46" name="Google Shape;718;p32">
            <a:extLst>
              <a:ext uri="{FF2B5EF4-FFF2-40B4-BE49-F238E27FC236}">
                <a16:creationId xmlns:a16="http://schemas.microsoft.com/office/drawing/2014/main" id="{6ABB5889-6DEA-C14C-8280-4AF7364E82E7}"/>
              </a:ext>
            </a:extLst>
          </p:cNvPr>
          <p:cNvSpPr/>
          <p:nvPr/>
        </p:nvSpPr>
        <p:spPr>
          <a:xfrm>
            <a:off x="6011374" y="2600030"/>
            <a:ext cx="360106" cy="81388"/>
          </a:xfrm>
          <a:custGeom>
            <a:avLst/>
            <a:gdLst/>
            <a:ahLst/>
            <a:cxnLst/>
            <a:rect l="l" t="t" r="r" b="b"/>
            <a:pathLst>
              <a:path w="81797" h="2156" extrusionOk="0">
                <a:moveTo>
                  <a:pt x="1084" y="1"/>
                </a:moveTo>
                <a:cubicBezTo>
                  <a:pt x="488" y="1"/>
                  <a:pt x="0" y="489"/>
                  <a:pt x="12" y="1084"/>
                </a:cubicBezTo>
                <a:cubicBezTo>
                  <a:pt x="12" y="1679"/>
                  <a:pt x="488" y="2156"/>
                  <a:pt x="1084" y="2156"/>
                </a:cubicBezTo>
                <a:lnTo>
                  <a:pt x="80713" y="2156"/>
                </a:lnTo>
                <a:cubicBezTo>
                  <a:pt x="81308" y="2156"/>
                  <a:pt x="81796" y="1679"/>
                  <a:pt x="81796" y="1084"/>
                </a:cubicBezTo>
                <a:cubicBezTo>
                  <a:pt x="81796" y="489"/>
                  <a:pt x="81308" y="1"/>
                  <a:pt x="80713" y="1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3"/>
              </a:solidFill>
              <a:ea typeface="Roboto"/>
              <a:cs typeface="Roboto"/>
              <a:sym typeface="Roboto"/>
            </a:endParaRPr>
          </a:p>
        </p:txBody>
      </p:sp>
      <p:sp>
        <p:nvSpPr>
          <p:cNvPr id="47" name="Google Shape;718;p32">
            <a:extLst>
              <a:ext uri="{FF2B5EF4-FFF2-40B4-BE49-F238E27FC236}">
                <a16:creationId xmlns:a16="http://schemas.microsoft.com/office/drawing/2014/main" id="{00CBA3E9-A0B8-9A4F-A9BF-62D4AE742AEB}"/>
              </a:ext>
            </a:extLst>
          </p:cNvPr>
          <p:cNvSpPr/>
          <p:nvPr/>
        </p:nvSpPr>
        <p:spPr>
          <a:xfrm>
            <a:off x="6873526" y="3559840"/>
            <a:ext cx="820107" cy="73996"/>
          </a:xfrm>
          <a:custGeom>
            <a:avLst/>
            <a:gdLst/>
            <a:ahLst/>
            <a:cxnLst/>
            <a:rect l="l" t="t" r="r" b="b"/>
            <a:pathLst>
              <a:path w="81797" h="2156" extrusionOk="0">
                <a:moveTo>
                  <a:pt x="1084" y="1"/>
                </a:moveTo>
                <a:cubicBezTo>
                  <a:pt x="488" y="1"/>
                  <a:pt x="0" y="489"/>
                  <a:pt x="12" y="1084"/>
                </a:cubicBezTo>
                <a:cubicBezTo>
                  <a:pt x="12" y="1679"/>
                  <a:pt x="488" y="2156"/>
                  <a:pt x="1084" y="2156"/>
                </a:cubicBezTo>
                <a:lnTo>
                  <a:pt x="80713" y="2156"/>
                </a:lnTo>
                <a:cubicBezTo>
                  <a:pt x="81308" y="2156"/>
                  <a:pt x="81796" y="1679"/>
                  <a:pt x="81796" y="1084"/>
                </a:cubicBezTo>
                <a:cubicBezTo>
                  <a:pt x="81796" y="489"/>
                  <a:pt x="81308" y="1"/>
                  <a:pt x="80713" y="1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3"/>
              </a:solidFill>
              <a:ea typeface="Roboto"/>
              <a:cs typeface="Roboto"/>
              <a:sym typeface="Roboto"/>
            </a:endParaRPr>
          </a:p>
        </p:txBody>
      </p:sp>
      <p:sp>
        <p:nvSpPr>
          <p:cNvPr id="48" name="Google Shape;720;p32">
            <a:extLst>
              <a:ext uri="{FF2B5EF4-FFF2-40B4-BE49-F238E27FC236}">
                <a16:creationId xmlns:a16="http://schemas.microsoft.com/office/drawing/2014/main" id="{B95A80F6-898E-2944-AA54-BAC8B9EC3DFE}"/>
              </a:ext>
            </a:extLst>
          </p:cNvPr>
          <p:cNvSpPr/>
          <p:nvPr/>
        </p:nvSpPr>
        <p:spPr>
          <a:xfrm>
            <a:off x="6495330" y="4045582"/>
            <a:ext cx="258657" cy="66711"/>
          </a:xfrm>
          <a:custGeom>
            <a:avLst/>
            <a:gdLst/>
            <a:ahLst/>
            <a:cxnLst/>
            <a:rect l="l" t="t" r="r" b="b"/>
            <a:pathLst>
              <a:path w="66033" h="2156" extrusionOk="0">
                <a:moveTo>
                  <a:pt x="548" y="1"/>
                </a:moveTo>
                <a:cubicBezTo>
                  <a:pt x="238" y="1"/>
                  <a:pt x="0" y="251"/>
                  <a:pt x="0" y="560"/>
                </a:cubicBezTo>
                <a:lnTo>
                  <a:pt x="0" y="1608"/>
                </a:lnTo>
                <a:cubicBezTo>
                  <a:pt x="0" y="1917"/>
                  <a:pt x="238" y="2156"/>
                  <a:pt x="548" y="2156"/>
                </a:cubicBezTo>
                <a:lnTo>
                  <a:pt x="65472" y="2156"/>
                </a:lnTo>
                <a:cubicBezTo>
                  <a:pt x="65782" y="2156"/>
                  <a:pt x="66032" y="1917"/>
                  <a:pt x="66032" y="1608"/>
                </a:cubicBezTo>
                <a:lnTo>
                  <a:pt x="66032" y="560"/>
                </a:lnTo>
                <a:cubicBezTo>
                  <a:pt x="66032" y="251"/>
                  <a:pt x="65782" y="1"/>
                  <a:pt x="65472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3"/>
              </a:solidFill>
              <a:ea typeface="Roboto"/>
              <a:cs typeface="Roboto"/>
              <a:sym typeface="Roboto"/>
            </a:endParaRPr>
          </a:p>
        </p:txBody>
      </p:sp>
      <p:sp>
        <p:nvSpPr>
          <p:cNvPr id="49" name="Google Shape;720;p32">
            <a:extLst>
              <a:ext uri="{FF2B5EF4-FFF2-40B4-BE49-F238E27FC236}">
                <a16:creationId xmlns:a16="http://schemas.microsoft.com/office/drawing/2014/main" id="{4BB148A1-14DE-974E-99CB-E0AB2629D311}"/>
              </a:ext>
            </a:extLst>
          </p:cNvPr>
          <p:cNvSpPr/>
          <p:nvPr/>
        </p:nvSpPr>
        <p:spPr>
          <a:xfrm>
            <a:off x="6889189" y="4055281"/>
            <a:ext cx="258657" cy="66711"/>
          </a:xfrm>
          <a:custGeom>
            <a:avLst/>
            <a:gdLst/>
            <a:ahLst/>
            <a:cxnLst/>
            <a:rect l="l" t="t" r="r" b="b"/>
            <a:pathLst>
              <a:path w="66033" h="2156" extrusionOk="0">
                <a:moveTo>
                  <a:pt x="548" y="1"/>
                </a:moveTo>
                <a:cubicBezTo>
                  <a:pt x="238" y="1"/>
                  <a:pt x="0" y="251"/>
                  <a:pt x="0" y="560"/>
                </a:cubicBezTo>
                <a:lnTo>
                  <a:pt x="0" y="1608"/>
                </a:lnTo>
                <a:cubicBezTo>
                  <a:pt x="0" y="1917"/>
                  <a:pt x="238" y="2156"/>
                  <a:pt x="548" y="2156"/>
                </a:cubicBezTo>
                <a:lnTo>
                  <a:pt x="65472" y="2156"/>
                </a:lnTo>
                <a:cubicBezTo>
                  <a:pt x="65782" y="2156"/>
                  <a:pt x="66032" y="1917"/>
                  <a:pt x="66032" y="1608"/>
                </a:cubicBezTo>
                <a:lnTo>
                  <a:pt x="66032" y="560"/>
                </a:lnTo>
                <a:cubicBezTo>
                  <a:pt x="66032" y="251"/>
                  <a:pt x="65782" y="1"/>
                  <a:pt x="65472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3"/>
              </a:solidFill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76038316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E051DC-FA08-174A-9616-135E6A142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Poppins Light" pitchFamily="2" charset="77"/>
                <a:cs typeface="Poppins Light" pitchFamily="2" charset="77"/>
              </a:rPr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76371D-B7CE-C14B-B223-0F5F0D456F75}"/>
              </a:ext>
            </a:extLst>
          </p:cNvPr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en-US" sz="1600" dirty="0">
                <a:latin typeface="Poppins Light" pitchFamily="2" charset="77"/>
                <a:cs typeface="Poppins Light" pitchFamily="2" charset="77"/>
              </a:rPr>
              <a:t>Matrix Profile I: All Pairs Similarity Joins for Time Series: A Unifying View that Includes Motifs, Discords and </a:t>
            </a:r>
            <a:r>
              <a:rPr lang="en-US" sz="1600" dirty="0" err="1">
                <a:latin typeface="Poppins Light" pitchFamily="2" charset="77"/>
                <a:cs typeface="Poppins Light" pitchFamily="2" charset="77"/>
              </a:rPr>
              <a:t>Shapelets</a:t>
            </a:r>
            <a:r>
              <a:rPr lang="en-US" sz="1600" dirty="0">
                <a:latin typeface="Poppins Light" pitchFamily="2" charset="77"/>
                <a:cs typeface="Poppins Light" pitchFamily="2" charset="77"/>
              </a:rPr>
              <a:t>. Chin-Chia Michael Yeh, Yan Zhu, </a:t>
            </a:r>
            <a:r>
              <a:rPr lang="en-US" sz="1600" dirty="0" err="1">
                <a:latin typeface="Poppins Light" pitchFamily="2" charset="77"/>
                <a:cs typeface="Poppins Light" pitchFamily="2" charset="77"/>
              </a:rPr>
              <a:t>Liudmila</a:t>
            </a:r>
            <a:r>
              <a:rPr lang="en-US" sz="1600" dirty="0">
                <a:latin typeface="Poppins Light" pitchFamily="2" charset="77"/>
                <a:cs typeface="Poppins Light" pitchFamily="2" charset="77"/>
              </a:rPr>
              <a:t> Ulanova, </a:t>
            </a:r>
            <a:r>
              <a:rPr lang="en-US" sz="1600" dirty="0" err="1">
                <a:latin typeface="Poppins Light" pitchFamily="2" charset="77"/>
                <a:cs typeface="Poppins Light" pitchFamily="2" charset="77"/>
              </a:rPr>
              <a:t>Nurjahan</a:t>
            </a:r>
            <a:r>
              <a:rPr lang="en-US" sz="1600" dirty="0">
                <a:latin typeface="Poppins Light" pitchFamily="2" charset="77"/>
                <a:cs typeface="Poppins Light" pitchFamily="2" charset="77"/>
              </a:rPr>
              <a:t> Begum, </a:t>
            </a:r>
            <a:r>
              <a:rPr lang="en-US" sz="1600" dirty="0" err="1">
                <a:latin typeface="Poppins Light" pitchFamily="2" charset="77"/>
                <a:cs typeface="Poppins Light" pitchFamily="2" charset="77"/>
              </a:rPr>
              <a:t>Yifei</a:t>
            </a:r>
            <a:r>
              <a:rPr lang="en-US" sz="1600" dirty="0">
                <a:latin typeface="Poppins Light" pitchFamily="2" charset="77"/>
                <a:cs typeface="Poppins Light" pitchFamily="2" charset="77"/>
              </a:rPr>
              <a:t> Ding, Hoang Anh </a:t>
            </a:r>
            <a:r>
              <a:rPr lang="en-US" sz="1600" dirty="0" err="1">
                <a:latin typeface="Poppins Light" pitchFamily="2" charset="77"/>
                <a:cs typeface="Poppins Light" pitchFamily="2" charset="77"/>
              </a:rPr>
              <a:t>Dau</a:t>
            </a:r>
            <a:r>
              <a:rPr lang="en-US" sz="1600" dirty="0">
                <a:latin typeface="Poppins Light" pitchFamily="2" charset="77"/>
                <a:cs typeface="Poppins Light" pitchFamily="2" charset="77"/>
              </a:rPr>
              <a:t>, Diego Furtado Silva, Abdullah </a:t>
            </a:r>
            <a:r>
              <a:rPr lang="en-US" sz="1600" dirty="0" err="1">
                <a:latin typeface="Poppins Light" pitchFamily="2" charset="77"/>
                <a:cs typeface="Poppins Light" pitchFamily="2" charset="77"/>
              </a:rPr>
              <a:t>Mueen</a:t>
            </a:r>
            <a:r>
              <a:rPr lang="en-US" sz="1600" dirty="0">
                <a:latin typeface="Poppins Light" pitchFamily="2" charset="77"/>
                <a:cs typeface="Poppins Light" pitchFamily="2" charset="77"/>
              </a:rPr>
              <a:t>, Eamonn Keogh (2016). IEEE ICDM 2016.</a:t>
            </a:r>
          </a:p>
          <a:p>
            <a:r>
              <a:rPr lang="en-US" sz="1600" dirty="0">
                <a:latin typeface="Poppins Light" pitchFamily="2" charset="77"/>
                <a:cs typeface="Poppins Light" pitchFamily="2" charset="77"/>
              </a:rPr>
              <a:t>Matrix Profile IIII: Using Weakly Labeled Time Series to Predict Outcomes. Chin-Chia Michael Yeh, Nickolas </a:t>
            </a:r>
            <a:r>
              <a:rPr lang="en-US" sz="1600" dirty="0" err="1">
                <a:latin typeface="Poppins Light" pitchFamily="2" charset="77"/>
                <a:cs typeface="Poppins Light" pitchFamily="2" charset="77"/>
              </a:rPr>
              <a:t>Kavantzas</a:t>
            </a:r>
            <a:r>
              <a:rPr lang="en-US" sz="1600" dirty="0">
                <a:latin typeface="Poppins Light" pitchFamily="2" charset="77"/>
                <a:cs typeface="Poppins Light" pitchFamily="2" charset="77"/>
              </a:rPr>
              <a:t> and; Eamonn Keogh. VLDB 2017 [</a:t>
            </a:r>
            <a:r>
              <a:rPr lang="en-US" sz="1600" dirty="0">
                <a:latin typeface="Poppins Light" pitchFamily="2" charset="77"/>
                <a:cs typeface="Poppins Light" pitchFamily="2" charset="77"/>
                <a:hlinkClick r:id="rId2"/>
              </a:rPr>
              <a:t>pdf</a:t>
            </a:r>
            <a:r>
              <a:rPr lang="en-US" sz="1600" dirty="0">
                <a:latin typeface="Poppins Light" pitchFamily="2" charset="77"/>
                <a:cs typeface="Poppins Light" pitchFamily="2" charset="77"/>
              </a:rPr>
              <a:t>] Munich Germany.</a:t>
            </a:r>
          </a:p>
          <a:p>
            <a:r>
              <a:rPr lang="en-US" sz="1600" dirty="0">
                <a:latin typeface="Poppins Light" pitchFamily="2" charset="77"/>
                <a:cs typeface="Poppins Light" pitchFamily="2" charset="77"/>
              </a:rPr>
              <a:t>Matrix Profile V: A Generic Technique to Incorporate Domain Knowledge into Motif Discovery. Hoang Anh </a:t>
            </a:r>
            <a:r>
              <a:rPr lang="en-US" sz="1600" dirty="0" err="1">
                <a:latin typeface="Poppins Light" pitchFamily="2" charset="77"/>
                <a:cs typeface="Poppins Light" pitchFamily="2" charset="77"/>
              </a:rPr>
              <a:t>Dau</a:t>
            </a:r>
            <a:r>
              <a:rPr lang="en-US" sz="1600" dirty="0">
                <a:latin typeface="Poppins Light" pitchFamily="2" charset="77"/>
                <a:cs typeface="Poppins Light" pitchFamily="2" charset="77"/>
              </a:rPr>
              <a:t> and Eamonn Keogh. [</a:t>
            </a:r>
            <a:r>
              <a:rPr lang="en-US" sz="1600" dirty="0">
                <a:latin typeface="Poppins Light" pitchFamily="2" charset="77"/>
                <a:cs typeface="Poppins Light" pitchFamily="2" charset="77"/>
                <a:hlinkClick r:id="rId3"/>
              </a:rPr>
              <a:t>pdf</a:t>
            </a:r>
            <a:r>
              <a:rPr lang="en-US" sz="1600" dirty="0">
                <a:latin typeface="Poppins Light" pitchFamily="2" charset="77"/>
                <a:cs typeface="Poppins Light" pitchFamily="2" charset="77"/>
              </a:rPr>
              <a:t>]  KDD'17, Halifax, Canada.</a:t>
            </a:r>
          </a:p>
          <a:p>
            <a:r>
              <a:rPr lang="en-US" sz="1600" dirty="0">
                <a:latin typeface="Poppins Light" pitchFamily="2" charset="77"/>
                <a:cs typeface="Poppins Light" pitchFamily="2" charset="77"/>
              </a:rPr>
              <a:t>Matrix Profile VI: Meaningful Multidimensional Motif Discovery. Chin-Chia Michael Yeh, Nickolas </a:t>
            </a:r>
            <a:r>
              <a:rPr lang="en-US" sz="1600" dirty="0" err="1">
                <a:latin typeface="Poppins Light" pitchFamily="2" charset="77"/>
                <a:cs typeface="Poppins Light" pitchFamily="2" charset="77"/>
              </a:rPr>
              <a:t>Kavantzas</a:t>
            </a:r>
            <a:r>
              <a:rPr lang="en-US" sz="1600" dirty="0">
                <a:latin typeface="Poppins Light" pitchFamily="2" charset="77"/>
                <a:cs typeface="Poppins Light" pitchFamily="2" charset="77"/>
              </a:rPr>
              <a:t>, Eamonn Keogh. [</a:t>
            </a:r>
            <a:r>
              <a:rPr lang="en-US" sz="1600" dirty="0">
                <a:latin typeface="Poppins Light" pitchFamily="2" charset="77"/>
                <a:cs typeface="Poppins Light" pitchFamily="2" charset="77"/>
                <a:hlinkClick r:id="rId4"/>
              </a:rPr>
              <a:t>pdf</a:t>
            </a:r>
            <a:r>
              <a:rPr lang="en-US" sz="1600" dirty="0">
                <a:latin typeface="Poppins Light" pitchFamily="2" charset="77"/>
                <a:cs typeface="Poppins Light" pitchFamily="2" charset="77"/>
              </a:rPr>
              <a:t>] ICDM 2017.</a:t>
            </a:r>
          </a:p>
          <a:p>
            <a:r>
              <a:rPr lang="en-US" sz="1600" dirty="0">
                <a:latin typeface="Poppins Light" pitchFamily="2" charset="77"/>
                <a:cs typeface="Poppins Light" pitchFamily="2" charset="77"/>
              </a:rPr>
              <a:t>The Swiss Army Knife of Time Series Data Mining: Ten Useful Things you can do with the Matrix Profile and Ten Lines of Code. Yan Zhu, </a:t>
            </a:r>
            <a:r>
              <a:rPr lang="en-US" sz="1600" dirty="0" err="1">
                <a:latin typeface="Poppins Light" pitchFamily="2" charset="77"/>
                <a:cs typeface="Poppins Light" pitchFamily="2" charset="77"/>
              </a:rPr>
              <a:t>Shaghayegh</a:t>
            </a:r>
            <a:r>
              <a:rPr lang="en-US" sz="1600" dirty="0">
                <a:latin typeface="Poppins Light" pitchFamily="2" charset="77"/>
                <a:cs typeface="Poppins Light" pitchFamily="2" charset="77"/>
              </a:rPr>
              <a:t> </a:t>
            </a:r>
            <a:r>
              <a:rPr lang="en-US" sz="1600" dirty="0" err="1">
                <a:latin typeface="Poppins Light" pitchFamily="2" charset="77"/>
                <a:cs typeface="Poppins Light" pitchFamily="2" charset="77"/>
              </a:rPr>
              <a:t>Gharghabi</a:t>
            </a:r>
            <a:r>
              <a:rPr lang="en-US" sz="1600" dirty="0">
                <a:latin typeface="Poppins Light" pitchFamily="2" charset="77"/>
                <a:cs typeface="Poppins Light" pitchFamily="2" charset="77"/>
              </a:rPr>
              <a:t>, Diego Furtado Silva, Hoang Anh </a:t>
            </a:r>
            <a:r>
              <a:rPr lang="en-US" sz="1600" dirty="0" err="1">
                <a:latin typeface="Poppins Light" pitchFamily="2" charset="77"/>
                <a:cs typeface="Poppins Light" pitchFamily="2" charset="77"/>
              </a:rPr>
              <a:t>Dau</a:t>
            </a:r>
            <a:r>
              <a:rPr lang="en-US" sz="1600" dirty="0">
                <a:latin typeface="Poppins Light" pitchFamily="2" charset="77"/>
                <a:cs typeface="Poppins Light" pitchFamily="2" charset="77"/>
              </a:rPr>
              <a:t>, Chin-Chia Michael Yeh, Nader </a:t>
            </a:r>
            <a:r>
              <a:rPr lang="en-US" sz="1600" dirty="0" err="1">
                <a:latin typeface="Poppins Light" pitchFamily="2" charset="77"/>
                <a:cs typeface="Poppins Light" pitchFamily="2" charset="77"/>
              </a:rPr>
              <a:t>Shakibay</a:t>
            </a:r>
            <a:r>
              <a:rPr lang="en-US" sz="1600" dirty="0">
                <a:latin typeface="Poppins Light" pitchFamily="2" charset="77"/>
                <a:cs typeface="Poppins Light" pitchFamily="2" charset="77"/>
              </a:rPr>
              <a:t> </a:t>
            </a:r>
            <a:r>
              <a:rPr lang="en-US" sz="1600" dirty="0" err="1">
                <a:latin typeface="Poppins Light" pitchFamily="2" charset="77"/>
                <a:cs typeface="Poppins Light" pitchFamily="2" charset="77"/>
              </a:rPr>
              <a:t>Senobari</a:t>
            </a:r>
            <a:r>
              <a:rPr lang="en-US" sz="1600" dirty="0">
                <a:latin typeface="Poppins Light" pitchFamily="2" charset="77"/>
                <a:cs typeface="Poppins Light" pitchFamily="2" charset="77"/>
              </a:rPr>
              <a:t>, </a:t>
            </a:r>
            <a:r>
              <a:rPr lang="en-US" sz="1600" dirty="0" err="1">
                <a:latin typeface="Poppins Light" pitchFamily="2" charset="77"/>
                <a:cs typeface="Poppins Light" pitchFamily="2" charset="77"/>
              </a:rPr>
              <a:t>Abdulaziz</a:t>
            </a:r>
            <a:r>
              <a:rPr lang="en-US" sz="1600" dirty="0">
                <a:latin typeface="Poppins Light" pitchFamily="2" charset="77"/>
                <a:cs typeface="Poppins Light" pitchFamily="2" charset="77"/>
              </a:rPr>
              <a:t> </a:t>
            </a:r>
            <a:r>
              <a:rPr lang="en-US" sz="1600" dirty="0" err="1">
                <a:latin typeface="Poppins Light" pitchFamily="2" charset="77"/>
                <a:cs typeface="Poppins Light" pitchFamily="2" charset="77"/>
              </a:rPr>
              <a:t>Almaslukh</a:t>
            </a:r>
            <a:r>
              <a:rPr lang="en-US" sz="1600" dirty="0">
                <a:latin typeface="Poppins Light" pitchFamily="2" charset="77"/>
                <a:cs typeface="Poppins Light" pitchFamily="2" charset="77"/>
              </a:rPr>
              <a:t>, Kaveh </a:t>
            </a:r>
            <a:r>
              <a:rPr lang="en-US" sz="1600" dirty="0" err="1">
                <a:latin typeface="Poppins Light" pitchFamily="2" charset="77"/>
                <a:cs typeface="Poppins Light" pitchFamily="2" charset="77"/>
              </a:rPr>
              <a:t>Kamgar</a:t>
            </a:r>
            <a:r>
              <a:rPr lang="en-US" sz="1600" dirty="0">
                <a:latin typeface="Poppins Light" pitchFamily="2" charset="77"/>
                <a:cs typeface="Poppins Light" pitchFamily="2" charset="77"/>
              </a:rPr>
              <a:t>, Zachary Zimmerman, Gareth Funning, Abdullah </a:t>
            </a:r>
            <a:r>
              <a:rPr lang="en-US" sz="1600" dirty="0" err="1">
                <a:latin typeface="Poppins Light" pitchFamily="2" charset="77"/>
                <a:cs typeface="Poppins Light" pitchFamily="2" charset="77"/>
              </a:rPr>
              <a:t>Mueen</a:t>
            </a:r>
            <a:r>
              <a:rPr lang="en-US" sz="1600" dirty="0">
                <a:latin typeface="Poppins Light" pitchFamily="2" charset="77"/>
                <a:cs typeface="Poppins Light" pitchFamily="2" charset="77"/>
              </a:rPr>
              <a:t>, Eamonn </a:t>
            </a:r>
            <a:r>
              <a:rPr lang="en-US" sz="1600" dirty="0" err="1">
                <a:latin typeface="Poppins Light" pitchFamily="2" charset="77"/>
                <a:cs typeface="Poppins Light" pitchFamily="2" charset="77"/>
              </a:rPr>
              <a:t>Keogh.Data</a:t>
            </a:r>
            <a:r>
              <a:rPr lang="en-US" sz="1600" dirty="0">
                <a:latin typeface="Poppins Light" pitchFamily="2" charset="77"/>
                <a:cs typeface="Poppins Light" pitchFamily="2" charset="77"/>
              </a:rPr>
              <a:t> Mining and Knowledge Discovery </a:t>
            </a:r>
          </a:p>
          <a:p>
            <a:r>
              <a:rPr lang="en-US" sz="1600" dirty="0">
                <a:latin typeface="Poppins Light" pitchFamily="2" charset="77"/>
                <a:cs typeface="Poppins Light" pitchFamily="2" charset="77"/>
              </a:rPr>
              <a:t>Discovering and Labeling Power System Events in </a:t>
            </a:r>
            <a:r>
              <a:rPr lang="en-US" sz="1600" dirty="0" err="1">
                <a:latin typeface="Poppins Light" pitchFamily="2" charset="77"/>
                <a:cs typeface="Poppins Light" pitchFamily="2" charset="77"/>
              </a:rPr>
              <a:t>Synchrophasor</a:t>
            </a:r>
            <a:r>
              <a:rPr lang="en-US" sz="1600" dirty="0">
                <a:latin typeface="Poppins Light" pitchFamily="2" charset="77"/>
                <a:cs typeface="Poppins Light" pitchFamily="2" charset="77"/>
              </a:rPr>
              <a:t> Data with Matrix Profile. </a:t>
            </a:r>
            <a:r>
              <a:rPr lang="en-US" sz="1600" dirty="0" err="1">
                <a:latin typeface="Poppins Light" pitchFamily="2" charset="77"/>
                <a:cs typeface="Poppins Light" pitchFamily="2" charset="77"/>
              </a:rPr>
              <a:t>Jie</a:t>
            </a:r>
            <a:r>
              <a:rPr lang="en-US" sz="1600" dirty="0">
                <a:latin typeface="Poppins Light" pitchFamily="2" charset="77"/>
                <a:cs typeface="Poppins Light" pitchFamily="2" charset="77"/>
              </a:rPr>
              <a:t> Shi, </a:t>
            </a:r>
            <a:r>
              <a:rPr lang="en-US" sz="1600" dirty="0" err="1">
                <a:latin typeface="Poppins Light" pitchFamily="2" charset="77"/>
                <a:cs typeface="Poppins Light" pitchFamily="2" charset="77"/>
              </a:rPr>
              <a:t>Nanpeng</a:t>
            </a:r>
            <a:r>
              <a:rPr lang="en-US" sz="1600" dirty="0">
                <a:latin typeface="Poppins Light" pitchFamily="2" charset="77"/>
                <a:cs typeface="Poppins Light" pitchFamily="2" charset="77"/>
              </a:rPr>
              <a:t> Yu, Eamonn Keogh, Heng (Kevin) Chen, Koji Yamashita. 2019 IEEE Sustainable Power &amp; Energy Conference.</a:t>
            </a:r>
          </a:p>
          <a:p>
            <a:r>
              <a:rPr lang="en-GB" sz="1600" dirty="0">
                <a:latin typeface="Poppins Light" pitchFamily="2" charset="77"/>
                <a:cs typeface="Poppins Light" pitchFamily="2" charset="77"/>
                <a:hlinkClick r:id="rId5"/>
              </a:rPr>
              <a:t>https://www.cs.ucr.edu/~eamonn/MatrixProfile.html</a:t>
            </a:r>
            <a:endParaRPr lang="en-GB" sz="1600" dirty="0">
              <a:latin typeface="Poppins Light" pitchFamily="2" charset="77"/>
              <a:cs typeface="Poppins Light" pitchFamily="2" charset="77"/>
            </a:endParaRPr>
          </a:p>
          <a:p>
            <a:endParaRPr lang="en-GB" sz="1600" dirty="0">
              <a:latin typeface="Poppins Light" pitchFamily="2" charset="77"/>
              <a:cs typeface="Poppins Light" pitchFamily="2" charset="77"/>
            </a:endParaRPr>
          </a:p>
          <a:p>
            <a:endParaRPr lang="en-GB" sz="1600" dirty="0">
              <a:latin typeface="Poppins Light" pitchFamily="2" charset="77"/>
              <a:cs typeface="Poppins Ligh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4740822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FED825-879B-B648-82B5-CC185E7940D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>
                <a:latin typeface="Poppins Light" pitchFamily="2" charset="77"/>
                <a:cs typeface="Poppins Light" pitchFamily="2" charset="77"/>
              </a:rPr>
              <a:t>Matrix Profile Example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FA126F-BB4D-0447-9DD9-761FAECABA2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>
                <a:latin typeface="Poppins Light" pitchFamily="2" charset="77"/>
                <a:cs typeface="Poppins Light" pitchFamily="2" charset="77"/>
              </a:rPr>
              <a:t>An example of MP calculation on a simple Time Series</a:t>
            </a:r>
          </a:p>
        </p:txBody>
      </p:sp>
    </p:spTree>
    <p:extLst>
      <p:ext uri="{BB962C8B-B14F-4D97-AF65-F5344CB8AC3E}">
        <p14:creationId xmlns:p14="http://schemas.microsoft.com/office/powerpoint/2010/main" val="23279394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469;p41">
            <a:extLst>
              <a:ext uri="{FF2B5EF4-FFF2-40B4-BE49-F238E27FC236}">
                <a16:creationId xmlns:a16="http://schemas.microsoft.com/office/drawing/2014/main" id="{61C0444E-9E10-B248-8DFE-8039CBF0FD2D}"/>
              </a:ext>
            </a:extLst>
          </p:cNvPr>
          <p:cNvSpPr/>
          <p:nvPr/>
        </p:nvSpPr>
        <p:spPr>
          <a:xfrm>
            <a:off x="8360574" y="4255202"/>
            <a:ext cx="13529" cy="13572"/>
          </a:xfrm>
          <a:custGeom>
            <a:avLst/>
            <a:gdLst/>
            <a:ahLst/>
            <a:cxnLst/>
            <a:rect l="l" t="t" r="r" b="b"/>
            <a:pathLst>
              <a:path w="319" h="320" extrusionOk="0">
                <a:moveTo>
                  <a:pt x="0" y="1"/>
                </a:moveTo>
                <a:lnTo>
                  <a:pt x="0" y="319"/>
                </a:lnTo>
                <a:lnTo>
                  <a:pt x="319" y="319"/>
                </a:lnTo>
                <a:lnTo>
                  <a:pt x="319" y="1"/>
                </a:lnTo>
                <a:close/>
              </a:path>
            </a:pathLst>
          </a:custGeom>
          <a:solidFill>
            <a:srgbClr val="D5D5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6" name="Google Shape;3470;p41">
            <a:extLst>
              <a:ext uri="{FF2B5EF4-FFF2-40B4-BE49-F238E27FC236}">
                <a16:creationId xmlns:a16="http://schemas.microsoft.com/office/drawing/2014/main" id="{A4C7C994-4DCD-AA42-A2F0-1007E6354C1A}"/>
              </a:ext>
            </a:extLst>
          </p:cNvPr>
          <p:cNvSpPr/>
          <p:nvPr/>
        </p:nvSpPr>
        <p:spPr>
          <a:xfrm>
            <a:off x="7562412" y="5474956"/>
            <a:ext cx="13529" cy="13572"/>
          </a:xfrm>
          <a:custGeom>
            <a:avLst/>
            <a:gdLst/>
            <a:ahLst/>
            <a:cxnLst/>
            <a:rect l="l" t="t" r="r" b="b"/>
            <a:pathLst>
              <a:path w="319" h="320" extrusionOk="0">
                <a:moveTo>
                  <a:pt x="0" y="1"/>
                </a:moveTo>
                <a:lnTo>
                  <a:pt x="0" y="319"/>
                </a:lnTo>
                <a:lnTo>
                  <a:pt x="319" y="319"/>
                </a:lnTo>
                <a:lnTo>
                  <a:pt x="319" y="1"/>
                </a:lnTo>
                <a:close/>
              </a:path>
            </a:pathLst>
          </a:custGeom>
          <a:solidFill>
            <a:srgbClr val="D5D5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7" name="Google Shape;3471;p41">
            <a:extLst>
              <a:ext uri="{FF2B5EF4-FFF2-40B4-BE49-F238E27FC236}">
                <a16:creationId xmlns:a16="http://schemas.microsoft.com/office/drawing/2014/main" id="{311520D6-97B7-5343-B2BA-4696ADB2308D}"/>
              </a:ext>
            </a:extLst>
          </p:cNvPr>
          <p:cNvSpPr/>
          <p:nvPr/>
        </p:nvSpPr>
        <p:spPr>
          <a:xfrm>
            <a:off x="6765736" y="3848632"/>
            <a:ext cx="13572" cy="13572"/>
          </a:xfrm>
          <a:custGeom>
            <a:avLst/>
            <a:gdLst/>
            <a:ahLst/>
            <a:cxnLst/>
            <a:rect l="l" t="t" r="r" b="b"/>
            <a:pathLst>
              <a:path w="320" h="320" extrusionOk="0">
                <a:moveTo>
                  <a:pt x="1" y="1"/>
                </a:moveTo>
                <a:lnTo>
                  <a:pt x="1" y="319"/>
                </a:lnTo>
                <a:lnTo>
                  <a:pt x="319" y="319"/>
                </a:lnTo>
                <a:lnTo>
                  <a:pt x="319" y="1"/>
                </a:lnTo>
                <a:close/>
              </a:path>
            </a:pathLst>
          </a:custGeom>
          <a:solidFill>
            <a:srgbClr val="D5D5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8" name="Google Shape;3472;p41">
            <a:extLst>
              <a:ext uri="{FF2B5EF4-FFF2-40B4-BE49-F238E27FC236}">
                <a16:creationId xmlns:a16="http://schemas.microsoft.com/office/drawing/2014/main" id="{1212A226-46EF-F347-A473-5637E68AFFFC}"/>
              </a:ext>
            </a:extLst>
          </p:cNvPr>
          <p:cNvSpPr/>
          <p:nvPr/>
        </p:nvSpPr>
        <p:spPr>
          <a:xfrm>
            <a:off x="5570042" y="4255202"/>
            <a:ext cx="13529" cy="13572"/>
          </a:xfrm>
          <a:custGeom>
            <a:avLst/>
            <a:gdLst/>
            <a:ahLst/>
            <a:cxnLst/>
            <a:rect l="l" t="t" r="r" b="b"/>
            <a:pathLst>
              <a:path w="319" h="320" extrusionOk="0">
                <a:moveTo>
                  <a:pt x="0" y="1"/>
                </a:moveTo>
                <a:lnTo>
                  <a:pt x="0" y="319"/>
                </a:lnTo>
                <a:lnTo>
                  <a:pt x="318" y="319"/>
                </a:lnTo>
                <a:lnTo>
                  <a:pt x="318" y="1"/>
                </a:lnTo>
                <a:close/>
              </a:path>
            </a:pathLst>
          </a:custGeom>
          <a:solidFill>
            <a:srgbClr val="D5D5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9" name="Google Shape;3473;p41">
            <a:extLst>
              <a:ext uri="{FF2B5EF4-FFF2-40B4-BE49-F238E27FC236}">
                <a16:creationId xmlns:a16="http://schemas.microsoft.com/office/drawing/2014/main" id="{EBED8736-3FEB-3848-A2D1-18D70D5A03AD}"/>
              </a:ext>
            </a:extLst>
          </p:cNvPr>
          <p:cNvSpPr/>
          <p:nvPr/>
        </p:nvSpPr>
        <p:spPr>
          <a:xfrm>
            <a:off x="4773366" y="5068385"/>
            <a:ext cx="13529" cy="13529"/>
          </a:xfrm>
          <a:custGeom>
            <a:avLst/>
            <a:gdLst/>
            <a:ahLst/>
            <a:cxnLst/>
            <a:rect l="l" t="t" r="r" b="b"/>
            <a:pathLst>
              <a:path w="319" h="319" extrusionOk="0">
                <a:moveTo>
                  <a:pt x="1" y="1"/>
                </a:moveTo>
                <a:lnTo>
                  <a:pt x="1" y="319"/>
                </a:lnTo>
                <a:lnTo>
                  <a:pt x="319" y="319"/>
                </a:lnTo>
                <a:lnTo>
                  <a:pt x="319" y="1"/>
                </a:lnTo>
                <a:close/>
              </a:path>
            </a:pathLst>
          </a:custGeom>
          <a:solidFill>
            <a:srgbClr val="D5D5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cxnSp>
        <p:nvCxnSpPr>
          <p:cNvPr id="41" name="Google Shape;3508;p41">
            <a:extLst>
              <a:ext uri="{FF2B5EF4-FFF2-40B4-BE49-F238E27FC236}">
                <a16:creationId xmlns:a16="http://schemas.microsoft.com/office/drawing/2014/main" id="{8E617C2B-305A-1948-8ADE-60FBBCEA2B3A}"/>
              </a:ext>
            </a:extLst>
          </p:cNvPr>
          <p:cNvCxnSpPr>
            <a:cxnSpLocks/>
          </p:cNvCxnSpPr>
          <p:nvPr/>
        </p:nvCxnSpPr>
        <p:spPr>
          <a:xfrm flipV="1">
            <a:off x="3836662" y="5725125"/>
            <a:ext cx="198097" cy="98536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2" name="Google Shape;3509;p41">
            <a:extLst>
              <a:ext uri="{FF2B5EF4-FFF2-40B4-BE49-F238E27FC236}">
                <a16:creationId xmlns:a16="http://schemas.microsoft.com/office/drawing/2014/main" id="{B30AB4C3-65B0-6C43-AEED-EC13EBD66E3A}"/>
              </a:ext>
            </a:extLst>
          </p:cNvPr>
          <p:cNvCxnSpPr>
            <a:cxnSpLocks/>
          </p:cNvCxnSpPr>
          <p:nvPr/>
        </p:nvCxnSpPr>
        <p:spPr>
          <a:xfrm flipV="1">
            <a:off x="4279772" y="5406912"/>
            <a:ext cx="213947" cy="184038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" name="Google Shape;3510;p41">
            <a:extLst>
              <a:ext uri="{FF2B5EF4-FFF2-40B4-BE49-F238E27FC236}">
                <a16:creationId xmlns:a16="http://schemas.microsoft.com/office/drawing/2014/main" id="{811362C8-904C-DD47-831F-CADA79EE0F65}"/>
              </a:ext>
            </a:extLst>
          </p:cNvPr>
          <p:cNvCxnSpPr>
            <a:cxnSpLocks/>
          </p:cNvCxnSpPr>
          <p:nvPr/>
        </p:nvCxnSpPr>
        <p:spPr>
          <a:xfrm>
            <a:off x="4722184" y="5366510"/>
            <a:ext cx="181829" cy="67638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" name="Google Shape;3511;p41">
            <a:extLst>
              <a:ext uri="{FF2B5EF4-FFF2-40B4-BE49-F238E27FC236}">
                <a16:creationId xmlns:a16="http://schemas.microsoft.com/office/drawing/2014/main" id="{103328D5-3C28-E348-AA42-32DC121034E6}"/>
              </a:ext>
            </a:extLst>
          </p:cNvPr>
          <p:cNvCxnSpPr>
            <a:cxnSpLocks/>
          </p:cNvCxnSpPr>
          <p:nvPr/>
        </p:nvCxnSpPr>
        <p:spPr>
          <a:xfrm flipV="1">
            <a:off x="5093646" y="4268774"/>
            <a:ext cx="351458" cy="1083962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" name="Google Shape;3512;p41">
            <a:extLst>
              <a:ext uri="{FF2B5EF4-FFF2-40B4-BE49-F238E27FC236}">
                <a16:creationId xmlns:a16="http://schemas.microsoft.com/office/drawing/2014/main" id="{05BBF7E5-1688-944F-A230-F0E5B9A47AC3}"/>
              </a:ext>
            </a:extLst>
          </p:cNvPr>
          <p:cNvCxnSpPr>
            <a:cxnSpLocks/>
          </p:cNvCxnSpPr>
          <p:nvPr/>
        </p:nvCxnSpPr>
        <p:spPr>
          <a:xfrm>
            <a:off x="5586030" y="4268774"/>
            <a:ext cx="275390" cy="130019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" name="Google Shape;3513;p41">
            <a:extLst>
              <a:ext uri="{FF2B5EF4-FFF2-40B4-BE49-F238E27FC236}">
                <a16:creationId xmlns:a16="http://schemas.microsoft.com/office/drawing/2014/main" id="{DE0B5BB5-1F71-A743-BF2D-569945350D2C}"/>
              </a:ext>
            </a:extLst>
          </p:cNvPr>
          <p:cNvCxnSpPr>
            <a:cxnSpLocks/>
          </p:cNvCxnSpPr>
          <p:nvPr/>
        </p:nvCxnSpPr>
        <p:spPr>
          <a:xfrm flipV="1">
            <a:off x="5995004" y="3263100"/>
            <a:ext cx="371652" cy="2305867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7" name="Group 86">
            <a:extLst>
              <a:ext uri="{FF2B5EF4-FFF2-40B4-BE49-F238E27FC236}">
                <a16:creationId xmlns:a16="http://schemas.microsoft.com/office/drawing/2014/main" id="{B06528F0-56E8-FF41-9189-E5E4BB67E947}"/>
              </a:ext>
            </a:extLst>
          </p:cNvPr>
          <p:cNvGrpSpPr/>
          <p:nvPr/>
        </p:nvGrpSpPr>
        <p:grpSpPr>
          <a:xfrm>
            <a:off x="3514734" y="1976285"/>
            <a:ext cx="5736666" cy="419333"/>
            <a:chOff x="878964" y="860032"/>
            <a:chExt cx="7363814" cy="538273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DCB73FA3-2034-4040-B642-6789F5C9FA39}"/>
                </a:ext>
              </a:extLst>
            </p:cNvPr>
            <p:cNvGrpSpPr/>
            <p:nvPr/>
          </p:nvGrpSpPr>
          <p:grpSpPr>
            <a:xfrm>
              <a:off x="878964" y="860032"/>
              <a:ext cx="538273" cy="538273"/>
              <a:chOff x="1752673" y="495870"/>
              <a:chExt cx="538273" cy="538273"/>
            </a:xfrm>
          </p:grpSpPr>
          <p:sp>
            <p:nvSpPr>
              <p:cNvPr id="5" name="Google Shape;620;p19">
                <a:extLst>
                  <a:ext uri="{FF2B5EF4-FFF2-40B4-BE49-F238E27FC236}">
                    <a16:creationId xmlns:a16="http://schemas.microsoft.com/office/drawing/2014/main" id="{5076F74D-E0E4-F649-9FCA-2979E4E29A9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A62B34B-0006-D845-AC25-51BD9537BFBD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0</a:t>
                </a:r>
              </a:p>
            </p:txBody>
          </p: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B0D03F6C-0F1A-3248-A83D-0EFE52DF94F9}"/>
                </a:ext>
              </a:extLst>
            </p:cNvPr>
            <p:cNvGrpSpPr/>
            <p:nvPr/>
          </p:nvGrpSpPr>
          <p:grpSpPr>
            <a:xfrm>
              <a:off x="1447759" y="860032"/>
              <a:ext cx="538273" cy="538273"/>
              <a:chOff x="1752673" y="495870"/>
              <a:chExt cx="538273" cy="538273"/>
            </a:xfrm>
          </p:grpSpPr>
          <p:sp>
            <p:nvSpPr>
              <p:cNvPr id="52" name="Google Shape;620;p19">
                <a:extLst>
                  <a:ext uri="{FF2B5EF4-FFF2-40B4-BE49-F238E27FC236}">
                    <a16:creationId xmlns:a16="http://schemas.microsoft.com/office/drawing/2014/main" id="{47835765-4F4C-7343-A8AB-0831D6C2315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780A414-0849-4C40-9746-7EBBF563F58B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</a:t>
                </a:r>
              </a:p>
            </p:txBody>
          </p: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84D31E46-B6B9-AD48-A9D3-ADAB6A131735}"/>
                </a:ext>
              </a:extLst>
            </p:cNvPr>
            <p:cNvGrpSpPr/>
            <p:nvPr/>
          </p:nvGrpSpPr>
          <p:grpSpPr>
            <a:xfrm>
              <a:off x="2016554" y="860032"/>
              <a:ext cx="538273" cy="538273"/>
              <a:chOff x="1752673" y="495870"/>
              <a:chExt cx="538273" cy="538273"/>
            </a:xfrm>
          </p:grpSpPr>
          <p:sp>
            <p:nvSpPr>
              <p:cNvPr id="55" name="Google Shape;620;p19">
                <a:extLst>
                  <a:ext uri="{FF2B5EF4-FFF2-40B4-BE49-F238E27FC236}">
                    <a16:creationId xmlns:a16="http://schemas.microsoft.com/office/drawing/2014/main" id="{21F8B2B4-A3F0-724A-AC23-F456DDDB54F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4745A537-F33C-CE44-85B3-052AC98B5B2B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3</a:t>
                </a:r>
              </a:p>
            </p:txBody>
          </p: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F0642736-FEEC-4542-985B-840BE5BB9F56}"/>
                </a:ext>
              </a:extLst>
            </p:cNvPr>
            <p:cNvGrpSpPr/>
            <p:nvPr/>
          </p:nvGrpSpPr>
          <p:grpSpPr>
            <a:xfrm>
              <a:off x="2585349" y="860032"/>
              <a:ext cx="538273" cy="538273"/>
              <a:chOff x="1752673" y="495870"/>
              <a:chExt cx="538273" cy="538273"/>
            </a:xfrm>
          </p:grpSpPr>
          <p:sp>
            <p:nvSpPr>
              <p:cNvPr id="58" name="Google Shape;620;p19">
                <a:extLst>
                  <a:ext uri="{FF2B5EF4-FFF2-40B4-BE49-F238E27FC236}">
                    <a16:creationId xmlns:a16="http://schemas.microsoft.com/office/drawing/2014/main" id="{F51801B9-2E36-364F-87CD-62E1A6A1686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936FF4FB-D6C0-1F46-BB9D-8295C9B85F04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2</a:t>
                </a:r>
              </a:p>
            </p:txBody>
          </p: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000D1B45-3958-5140-945A-F9CE466376DB}"/>
                </a:ext>
              </a:extLst>
            </p:cNvPr>
            <p:cNvGrpSpPr/>
            <p:nvPr/>
          </p:nvGrpSpPr>
          <p:grpSpPr>
            <a:xfrm>
              <a:off x="3154144" y="860032"/>
              <a:ext cx="538273" cy="538273"/>
              <a:chOff x="1752673" y="495870"/>
              <a:chExt cx="538273" cy="538273"/>
            </a:xfrm>
          </p:grpSpPr>
          <p:sp>
            <p:nvSpPr>
              <p:cNvPr id="61" name="Google Shape;620;p19">
                <a:extLst>
                  <a:ext uri="{FF2B5EF4-FFF2-40B4-BE49-F238E27FC236}">
                    <a16:creationId xmlns:a16="http://schemas.microsoft.com/office/drawing/2014/main" id="{63705E53-9828-3942-80C2-C94CA77C390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E2A84BF6-2A0E-704B-98BF-0D74349E0394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9</a:t>
                </a:r>
              </a:p>
            </p:txBody>
          </p:sp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3CC473B6-6490-DD42-94AD-7E5B29987EAC}"/>
                </a:ext>
              </a:extLst>
            </p:cNvPr>
            <p:cNvGrpSpPr/>
            <p:nvPr/>
          </p:nvGrpSpPr>
          <p:grpSpPr>
            <a:xfrm>
              <a:off x="3722939" y="860032"/>
              <a:ext cx="538273" cy="538273"/>
              <a:chOff x="1752673" y="495870"/>
              <a:chExt cx="538273" cy="538273"/>
            </a:xfrm>
          </p:grpSpPr>
          <p:sp>
            <p:nvSpPr>
              <p:cNvPr id="64" name="Google Shape;620;p19">
                <a:extLst>
                  <a:ext uri="{FF2B5EF4-FFF2-40B4-BE49-F238E27FC236}">
                    <a16:creationId xmlns:a16="http://schemas.microsoft.com/office/drawing/2014/main" id="{5E247DBF-9BD8-9243-8915-DC2CB3BF299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A50E56CA-BFAB-0A4E-A660-749074865ADA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</a:t>
                </a:r>
              </a:p>
            </p:txBody>
          </p:sp>
        </p:grp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8D7D945B-52A3-C24A-8A57-1B686FF3C8E3}"/>
                </a:ext>
              </a:extLst>
            </p:cNvPr>
            <p:cNvGrpSpPr/>
            <p:nvPr/>
          </p:nvGrpSpPr>
          <p:grpSpPr>
            <a:xfrm>
              <a:off x="4860529" y="860032"/>
              <a:ext cx="538273" cy="538273"/>
              <a:chOff x="1752673" y="495870"/>
              <a:chExt cx="538273" cy="538273"/>
            </a:xfrm>
          </p:grpSpPr>
          <p:sp>
            <p:nvSpPr>
              <p:cNvPr id="67" name="Google Shape;620;p19">
                <a:extLst>
                  <a:ext uri="{FF2B5EF4-FFF2-40B4-BE49-F238E27FC236}">
                    <a16:creationId xmlns:a16="http://schemas.microsoft.com/office/drawing/2014/main" id="{62FF369A-2E71-484F-99C0-7C88111066D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ED3C3B3D-D567-3942-AECA-4EB7C8C71B7C}"/>
                  </a:ext>
                </a:extLst>
              </p:cNvPr>
              <p:cNvSpPr txBox="1"/>
              <p:nvPr/>
            </p:nvSpPr>
            <p:spPr>
              <a:xfrm>
                <a:off x="1769537" y="564950"/>
                <a:ext cx="504543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15</a:t>
                </a:r>
              </a:p>
            </p:txBody>
          </p:sp>
        </p:grp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66A50547-04EC-634B-BD91-74910BB5F339}"/>
                </a:ext>
              </a:extLst>
            </p:cNvPr>
            <p:cNvGrpSpPr/>
            <p:nvPr/>
          </p:nvGrpSpPr>
          <p:grpSpPr>
            <a:xfrm>
              <a:off x="4291734" y="860032"/>
              <a:ext cx="538273" cy="538273"/>
              <a:chOff x="1752673" y="495870"/>
              <a:chExt cx="538273" cy="538273"/>
            </a:xfrm>
          </p:grpSpPr>
          <p:sp>
            <p:nvSpPr>
              <p:cNvPr id="70" name="Google Shape;620;p19">
                <a:extLst>
                  <a:ext uri="{FF2B5EF4-FFF2-40B4-BE49-F238E27FC236}">
                    <a16:creationId xmlns:a16="http://schemas.microsoft.com/office/drawing/2014/main" id="{3BD59547-F7B7-7247-9399-EBB7E0D380F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5CD18788-B956-DE40-90B5-7A1E3B631A18}"/>
                  </a:ext>
                </a:extLst>
              </p:cNvPr>
              <p:cNvSpPr txBox="1"/>
              <p:nvPr/>
            </p:nvSpPr>
            <p:spPr>
              <a:xfrm>
                <a:off x="1769537" y="564950"/>
                <a:ext cx="504543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14</a:t>
                </a:r>
              </a:p>
            </p:txBody>
          </p:sp>
        </p:grp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2A30C99D-B330-B94B-A700-4E5CAF0661AF}"/>
                </a:ext>
              </a:extLst>
            </p:cNvPr>
            <p:cNvGrpSpPr/>
            <p:nvPr/>
          </p:nvGrpSpPr>
          <p:grpSpPr>
            <a:xfrm>
              <a:off x="5429324" y="860032"/>
              <a:ext cx="538273" cy="538273"/>
              <a:chOff x="1752673" y="495870"/>
              <a:chExt cx="538273" cy="538273"/>
            </a:xfrm>
          </p:grpSpPr>
          <p:sp>
            <p:nvSpPr>
              <p:cNvPr id="73" name="Google Shape;620;p19">
                <a:extLst>
                  <a:ext uri="{FF2B5EF4-FFF2-40B4-BE49-F238E27FC236}">
                    <a16:creationId xmlns:a16="http://schemas.microsoft.com/office/drawing/2014/main" id="{16D26409-5BE1-BD46-A9F0-F0D76C82672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375D2527-A7FB-DA4E-BF03-3B707D979EF8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</a:t>
                </a:r>
              </a:p>
            </p:txBody>
          </p:sp>
        </p:grp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FC22C833-7201-7D4A-8A03-745C5048EA27}"/>
                </a:ext>
              </a:extLst>
            </p:cNvPr>
            <p:cNvGrpSpPr/>
            <p:nvPr/>
          </p:nvGrpSpPr>
          <p:grpSpPr>
            <a:xfrm>
              <a:off x="5998119" y="860032"/>
              <a:ext cx="538273" cy="538273"/>
              <a:chOff x="1752673" y="495870"/>
              <a:chExt cx="538273" cy="538273"/>
            </a:xfrm>
          </p:grpSpPr>
          <p:sp>
            <p:nvSpPr>
              <p:cNvPr id="76" name="Google Shape;620;p19">
                <a:extLst>
                  <a:ext uri="{FF2B5EF4-FFF2-40B4-BE49-F238E27FC236}">
                    <a16:creationId xmlns:a16="http://schemas.microsoft.com/office/drawing/2014/main" id="{AC5EBFD7-0A43-AA41-8091-17C2C892377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389B7C7B-BB56-844C-9CAD-5748C1286D43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2</a:t>
                </a:r>
              </a:p>
            </p:txBody>
          </p:sp>
        </p:grp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1283CBC5-2E2D-BE4F-B41B-1353C12C7DF5}"/>
                </a:ext>
              </a:extLst>
            </p:cNvPr>
            <p:cNvGrpSpPr/>
            <p:nvPr/>
          </p:nvGrpSpPr>
          <p:grpSpPr>
            <a:xfrm>
              <a:off x="6566914" y="860032"/>
              <a:ext cx="538273" cy="538273"/>
              <a:chOff x="1752673" y="495870"/>
              <a:chExt cx="538273" cy="538273"/>
            </a:xfrm>
          </p:grpSpPr>
          <p:sp>
            <p:nvSpPr>
              <p:cNvPr id="79" name="Google Shape;620;p19">
                <a:extLst>
                  <a:ext uri="{FF2B5EF4-FFF2-40B4-BE49-F238E27FC236}">
                    <a16:creationId xmlns:a16="http://schemas.microsoft.com/office/drawing/2014/main" id="{6FE87BAA-8E0E-F54B-BCAC-A0DC303DA6B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31959102-651C-9E49-83D3-FACEA0EF1215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2</a:t>
                </a:r>
              </a:p>
            </p:txBody>
          </p:sp>
        </p:grp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FED8534F-ED8D-2446-B630-1BA27957DF35}"/>
                </a:ext>
              </a:extLst>
            </p:cNvPr>
            <p:cNvGrpSpPr/>
            <p:nvPr/>
          </p:nvGrpSpPr>
          <p:grpSpPr>
            <a:xfrm>
              <a:off x="7135709" y="860032"/>
              <a:ext cx="538273" cy="538273"/>
              <a:chOff x="1752673" y="495870"/>
              <a:chExt cx="538273" cy="538273"/>
            </a:xfrm>
          </p:grpSpPr>
          <p:sp>
            <p:nvSpPr>
              <p:cNvPr id="82" name="Google Shape;620;p19">
                <a:extLst>
                  <a:ext uri="{FF2B5EF4-FFF2-40B4-BE49-F238E27FC236}">
                    <a16:creationId xmlns:a16="http://schemas.microsoft.com/office/drawing/2014/main" id="{FBD78164-93D8-5143-AE9D-3B17CBB1AFC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D07FA6B8-FF24-0549-ADA7-D78694AB6287}"/>
                  </a:ext>
                </a:extLst>
              </p:cNvPr>
              <p:cNvSpPr txBox="1"/>
              <p:nvPr/>
            </p:nvSpPr>
            <p:spPr>
              <a:xfrm>
                <a:off x="1769537" y="564950"/>
                <a:ext cx="504543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10</a:t>
                </a:r>
              </a:p>
            </p:txBody>
          </p:sp>
        </p:grp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C8EEFC9B-9C94-9543-9F9C-BD01C09B1E4D}"/>
                </a:ext>
              </a:extLst>
            </p:cNvPr>
            <p:cNvGrpSpPr/>
            <p:nvPr/>
          </p:nvGrpSpPr>
          <p:grpSpPr>
            <a:xfrm>
              <a:off x="7704505" y="860032"/>
              <a:ext cx="538273" cy="538273"/>
              <a:chOff x="1752673" y="495870"/>
              <a:chExt cx="538273" cy="538273"/>
            </a:xfrm>
          </p:grpSpPr>
          <p:sp>
            <p:nvSpPr>
              <p:cNvPr id="85" name="Google Shape;620;p19">
                <a:extLst>
                  <a:ext uri="{FF2B5EF4-FFF2-40B4-BE49-F238E27FC236}">
                    <a16:creationId xmlns:a16="http://schemas.microsoft.com/office/drawing/2014/main" id="{0F5191CD-6824-B64D-A2FB-96EF6E1E66B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623AA58F-9A6D-9C42-A377-ECB90DB6155F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7</a:t>
                </a:r>
              </a:p>
            </p:txBody>
          </p:sp>
        </p:grpSp>
      </p:grpSp>
      <p:sp>
        <p:nvSpPr>
          <p:cNvPr id="29" name="Google Shape;3440;p41">
            <a:extLst>
              <a:ext uri="{FF2B5EF4-FFF2-40B4-BE49-F238E27FC236}">
                <a16:creationId xmlns:a16="http://schemas.microsoft.com/office/drawing/2014/main" id="{EA079D10-5B7A-E64A-AC40-35654F211044}"/>
              </a:ext>
            </a:extLst>
          </p:cNvPr>
          <p:cNvSpPr/>
          <p:nvPr/>
        </p:nvSpPr>
        <p:spPr>
          <a:xfrm>
            <a:off x="4493719" y="5195261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0" name="Google Shape;3441;p41">
            <a:extLst>
              <a:ext uri="{FF2B5EF4-FFF2-40B4-BE49-F238E27FC236}">
                <a16:creationId xmlns:a16="http://schemas.microsoft.com/office/drawing/2014/main" id="{EBB8AD15-F298-C248-8726-A6F61ABD1318}"/>
              </a:ext>
            </a:extLst>
          </p:cNvPr>
          <p:cNvSpPr/>
          <p:nvPr/>
        </p:nvSpPr>
        <p:spPr>
          <a:xfrm>
            <a:off x="4936182" y="5384405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1" name="Google Shape;3442;p41">
            <a:extLst>
              <a:ext uri="{FF2B5EF4-FFF2-40B4-BE49-F238E27FC236}">
                <a16:creationId xmlns:a16="http://schemas.microsoft.com/office/drawing/2014/main" id="{6617F9C4-EAAD-5E45-A609-581CB9428D38}"/>
              </a:ext>
            </a:extLst>
          </p:cNvPr>
          <p:cNvSpPr/>
          <p:nvPr/>
        </p:nvSpPr>
        <p:spPr>
          <a:xfrm>
            <a:off x="5414109" y="4042707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2" name="Google Shape;3443;p41">
            <a:extLst>
              <a:ext uri="{FF2B5EF4-FFF2-40B4-BE49-F238E27FC236}">
                <a16:creationId xmlns:a16="http://schemas.microsoft.com/office/drawing/2014/main" id="{D3900B96-3A07-EF46-B8A5-CB4A20216F48}"/>
              </a:ext>
            </a:extLst>
          </p:cNvPr>
          <p:cNvSpPr/>
          <p:nvPr/>
        </p:nvSpPr>
        <p:spPr>
          <a:xfrm>
            <a:off x="5823884" y="5574216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3" name="Google Shape;3444;p41">
            <a:extLst>
              <a:ext uri="{FF2B5EF4-FFF2-40B4-BE49-F238E27FC236}">
                <a16:creationId xmlns:a16="http://schemas.microsoft.com/office/drawing/2014/main" id="{09497BB7-CD84-8C43-95B8-E8A01D72F139}"/>
              </a:ext>
            </a:extLst>
          </p:cNvPr>
          <p:cNvSpPr/>
          <p:nvPr/>
        </p:nvSpPr>
        <p:spPr>
          <a:xfrm>
            <a:off x="6293835" y="3032650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4" name="Google Shape;3445;p41">
            <a:extLst>
              <a:ext uri="{FF2B5EF4-FFF2-40B4-BE49-F238E27FC236}">
                <a16:creationId xmlns:a16="http://schemas.microsoft.com/office/drawing/2014/main" id="{6EF9F3A3-9AB1-C345-9524-F4723FDB1381}"/>
              </a:ext>
            </a:extLst>
          </p:cNvPr>
          <p:cNvSpPr/>
          <p:nvPr/>
        </p:nvSpPr>
        <p:spPr>
          <a:xfrm>
            <a:off x="4051440" y="5568967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40" name="Google Shape;3507;p41">
            <a:extLst>
              <a:ext uri="{FF2B5EF4-FFF2-40B4-BE49-F238E27FC236}">
                <a16:creationId xmlns:a16="http://schemas.microsoft.com/office/drawing/2014/main" id="{782775D8-7C2A-754D-A55B-981EF20849C3}"/>
              </a:ext>
            </a:extLst>
          </p:cNvPr>
          <p:cNvSpPr/>
          <p:nvPr/>
        </p:nvSpPr>
        <p:spPr>
          <a:xfrm>
            <a:off x="3604173" y="5783251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06" name="Google Shape;3444;p41">
            <a:extLst>
              <a:ext uri="{FF2B5EF4-FFF2-40B4-BE49-F238E27FC236}">
                <a16:creationId xmlns:a16="http://schemas.microsoft.com/office/drawing/2014/main" id="{B2A89135-03CB-F040-A6F8-D3BF9C1F7A3B}"/>
              </a:ext>
            </a:extLst>
          </p:cNvPr>
          <p:cNvSpPr/>
          <p:nvPr/>
        </p:nvSpPr>
        <p:spPr>
          <a:xfrm>
            <a:off x="8043413" y="5381334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07" name="Google Shape;3444;p41">
            <a:extLst>
              <a:ext uri="{FF2B5EF4-FFF2-40B4-BE49-F238E27FC236}">
                <a16:creationId xmlns:a16="http://schemas.microsoft.com/office/drawing/2014/main" id="{413F2E4A-388C-7345-B8C9-6735CBE1CA47}"/>
              </a:ext>
            </a:extLst>
          </p:cNvPr>
          <p:cNvSpPr/>
          <p:nvPr/>
        </p:nvSpPr>
        <p:spPr>
          <a:xfrm>
            <a:off x="7153217" y="5581888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08" name="Google Shape;3444;p41">
            <a:extLst>
              <a:ext uri="{FF2B5EF4-FFF2-40B4-BE49-F238E27FC236}">
                <a16:creationId xmlns:a16="http://schemas.microsoft.com/office/drawing/2014/main" id="{D64E0CE3-2BEB-2849-A49C-BF5CA7571E1E}"/>
              </a:ext>
            </a:extLst>
          </p:cNvPr>
          <p:cNvSpPr/>
          <p:nvPr/>
        </p:nvSpPr>
        <p:spPr>
          <a:xfrm>
            <a:off x="7600797" y="5374719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09" name="Google Shape;3444;p41">
            <a:extLst>
              <a:ext uri="{FF2B5EF4-FFF2-40B4-BE49-F238E27FC236}">
                <a16:creationId xmlns:a16="http://schemas.microsoft.com/office/drawing/2014/main" id="{F0E87C31-EB7D-8A45-BDAF-E78C22AF44DE}"/>
              </a:ext>
            </a:extLst>
          </p:cNvPr>
          <p:cNvSpPr/>
          <p:nvPr/>
        </p:nvSpPr>
        <p:spPr>
          <a:xfrm>
            <a:off x="8478333" y="3807993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48" name="Google Shape;3444;p41">
            <a:extLst>
              <a:ext uri="{FF2B5EF4-FFF2-40B4-BE49-F238E27FC236}">
                <a16:creationId xmlns:a16="http://schemas.microsoft.com/office/drawing/2014/main" id="{5545A3A7-8510-7E48-821D-11ADB37D792F}"/>
              </a:ext>
            </a:extLst>
          </p:cNvPr>
          <p:cNvSpPr/>
          <p:nvPr/>
        </p:nvSpPr>
        <p:spPr>
          <a:xfrm>
            <a:off x="8942344" y="4025807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cxnSp>
        <p:nvCxnSpPr>
          <p:cNvPr id="179" name="Google Shape;3513;p41">
            <a:extLst>
              <a:ext uri="{FF2B5EF4-FFF2-40B4-BE49-F238E27FC236}">
                <a16:creationId xmlns:a16="http://schemas.microsoft.com/office/drawing/2014/main" id="{57271D9B-CCC4-CF47-8AA9-F7DB37F837D0}"/>
              </a:ext>
            </a:extLst>
          </p:cNvPr>
          <p:cNvCxnSpPr>
            <a:cxnSpLocks/>
          </p:cNvCxnSpPr>
          <p:nvPr/>
        </p:nvCxnSpPr>
        <p:spPr>
          <a:xfrm flipH="1" flipV="1">
            <a:off x="6851944" y="3068414"/>
            <a:ext cx="380452" cy="2500554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0" name="Google Shape;3444;p41">
            <a:extLst>
              <a:ext uri="{FF2B5EF4-FFF2-40B4-BE49-F238E27FC236}">
                <a16:creationId xmlns:a16="http://schemas.microsoft.com/office/drawing/2014/main" id="{92678323-5430-9B40-BF56-65B3FFD56977}"/>
              </a:ext>
            </a:extLst>
          </p:cNvPr>
          <p:cNvSpPr/>
          <p:nvPr/>
        </p:nvSpPr>
        <p:spPr>
          <a:xfrm>
            <a:off x="6710106" y="2827324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cxnSp>
        <p:nvCxnSpPr>
          <p:cNvPr id="187" name="Google Shape;3510;p41">
            <a:extLst>
              <a:ext uri="{FF2B5EF4-FFF2-40B4-BE49-F238E27FC236}">
                <a16:creationId xmlns:a16="http://schemas.microsoft.com/office/drawing/2014/main" id="{3F191A61-4205-E944-926A-9759D41E8B64}"/>
              </a:ext>
            </a:extLst>
          </p:cNvPr>
          <p:cNvCxnSpPr>
            <a:cxnSpLocks/>
          </p:cNvCxnSpPr>
          <p:nvPr/>
        </p:nvCxnSpPr>
        <p:spPr>
          <a:xfrm flipH="1">
            <a:off x="6521927" y="3009545"/>
            <a:ext cx="188179" cy="79817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2" name="Google Shape;3510;p41">
            <a:extLst>
              <a:ext uri="{FF2B5EF4-FFF2-40B4-BE49-F238E27FC236}">
                <a16:creationId xmlns:a16="http://schemas.microsoft.com/office/drawing/2014/main" id="{14444474-4C57-3C43-90EF-B279E0C7CC53}"/>
              </a:ext>
            </a:extLst>
          </p:cNvPr>
          <p:cNvCxnSpPr>
            <a:cxnSpLocks/>
          </p:cNvCxnSpPr>
          <p:nvPr/>
        </p:nvCxnSpPr>
        <p:spPr>
          <a:xfrm flipH="1">
            <a:off x="7389325" y="5556147"/>
            <a:ext cx="188179" cy="79817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3" name="Google Shape;3510;p41">
            <a:extLst>
              <a:ext uri="{FF2B5EF4-FFF2-40B4-BE49-F238E27FC236}">
                <a16:creationId xmlns:a16="http://schemas.microsoft.com/office/drawing/2014/main" id="{233FF81F-2193-EB49-8F0B-44B7EFA81C8C}"/>
              </a:ext>
            </a:extLst>
          </p:cNvPr>
          <p:cNvCxnSpPr>
            <a:cxnSpLocks/>
          </p:cNvCxnSpPr>
          <p:nvPr/>
        </p:nvCxnSpPr>
        <p:spPr>
          <a:xfrm flipH="1">
            <a:off x="7838547" y="5488528"/>
            <a:ext cx="184211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6" name="Google Shape;3513;p41">
            <a:extLst>
              <a:ext uri="{FF2B5EF4-FFF2-40B4-BE49-F238E27FC236}">
                <a16:creationId xmlns:a16="http://schemas.microsoft.com/office/drawing/2014/main" id="{63B57046-EA11-A947-84C5-3E4C47FBFC36}"/>
              </a:ext>
            </a:extLst>
          </p:cNvPr>
          <p:cNvCxnSpPr>
            <a:cxnSpLocks/>
          </p:cNvCxnSpPr>
          <p:nvPr/>
        </p:nvCxnSpPr>
        <p:spPr>
          <a:xfrm flipV="1">
            <a:off x="8197001" y="4052296"/>
            <a:ext cx="336995" cy="1314214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0" name="Google Shape;3510;p41">
            <a:extLst>
              <a:ext uri="{FF2B5EF4-FFF2-40B4-BE49-F238E27FC236}">
                <a16:creationId xmlns:a16="http://schemas.microsoft.com/office/drawing/2014/main" id="{AD1C73C1-EB47-7648-BDFD-740774813B7F}"/>
              </a:ext>
            </a:extLst>
          </p:cNvPr>
          <p:cNvCxnSpPr>
            <a:cxnSpLocks/>
          </p:cNvCxnSpPr>
          <p:nvPr/>
        </p:nvCxnSpPr>
        <p:spPr>
          <a:xfrm flipH="1" flipV="1">
            <a:off x="8715215" y="3967430"/>
            <a:ext cx="193765" cy="103486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14" name="Group 213">
            <a:extLst>
              <a:ext uri="{FF2B5EF4-FFF2-40B4-BE49-F238E27FC236}">
                <a16:creationId xmlns:a16="http://schemas.microsoft.com/office/drawing/2014/main" id="{103A0D33-5C0D-5A43-ABAB-675E2AC56F8F}"/>
              </a:ext>
            </a:extLst>
          </p:cNvPr>
          <p:cNvGrpSpPr/>
          <p:nvPr/>
        </p:nvGrpSpPr>
        <p:grpSpPr>
          <a:xfrm>
            <a:off x="2733155" y="2983221"/>
            <a:ext cx="6725690" cy="3067817"/>
            <a:chOff x="1389254" y="2088018"/>
            <a:chExt cx="8633365" cy="3937973"/>
          </a:xfrm>
        </p:grpSpPr>
        <p:grpSp>
          <p:nvGrpSpPr>
            <p:cNvPr id="204" name="Group 203">
              <a:extLst>
                <a:ext uri="{FF2B5EF4-FFF2-40B4-BE49-F238E27FC236}">
                  <a16:creationId xmlns:a16="http://schemas.microsoft.com/office/drawing/2014/main" id="{567C3002-F4F1-844C-9C83-70810C6C3BC9}"/>
                </a:ext>
              </a:extLst>
            </p:cNvPr>
            <p:cNvGrpSpPr/>
            <p:nvPr/>
          </p:nvGrpSpPr>
          <p:grpSpPr>
            <a:xfrm>
              <a:off x="1958620" y="2287309"/>
              <a:ext cx="8063999" cy="3548149"/>
              <a:chOff x="1993344" y="2345182"/>
              <a:chExt cx="8063999" cy="3548149"/>
            </a:xfrm>
          </p:grpSpPr>
          <p:cxnSp>
            <p:nvCxnSpPr>
              <p:cNvPr id="23" name="Google Shape;3434;p41">
                <a:extLst>
                  <a:ext uri="{FF2B5EF4-FFF2-40B4-BE49-F238E27FC236}">
                    <a16:creationId xmlns:a16="http://schemas.microsoft.com/office/drawing/2014/main" id="{D0AC1D91-28E8-8E48-A698-3F5DCAB1900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93344" y="3349014"/>
                <a:ext cx="8063999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4" name="Google Shape;3435;p41">
                <a:extLst>
                  <a:ext uri="{FF2B5EF4-FFF2-40B4-BE49-F238E27FC236}">
                    <a16:creationId xmlns:a16="http://schemas.microsoft.com/office/drawing/2014/main" id="{9076F562-3C63-C848-9BBC-217C6D9D7B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93344" y="3850930"/>
                <a:ext cx="8063999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" name="Google Shape;3436;p41">
                <a:extLst>
                  <a:ext uri="{FF2B5EF4-FFF2-40B4-BE49-F238E27FC236}">
                    <a16:creationId xmlns:a16="http://schemas.microsoft.com/office/drawing/2014/main" id="{8A48C1FD-FE41-D648-B003-50B240A705A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93344" y="4352846"/>
                <a:ext cx="8063999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" name="Google Shape;3437;p41">
                <a:extLst>
                  <a:ext uri="{FF2B5EF4-FFF2-40B4-BE49-F238E27FC236}">
                    <a16:creationId xmlns:a16="http://schemas.microsoft.com/office/drawing/2014/main" id="{67349A01-BA13-8A42-902A-F58704A6F29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93344" y="4854762"/>
                <a:ext cx="8063999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" name="Google Shape;3438;p41">
                <a:extLst>
                  <a:ext uri="{FF2B5EF4-FFF2-40B4-BE49-F238E27FC236}">
                    <a16:creationId xmlns:a16="http://schemas.microsoft.com/office/drawing/2014/main" id="{01F99FC3-AC66-3346-B9D4-64CBE2D442C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93344" y="5356678"/>
                <a:ext cx="8063999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8" name="Google Shape;3439;p41">
                <a:extLst>
                  <a:ext uri="{FF2B5EF4-FFF2-40B4-BE49-F238E27FC236}">
                    <a16:creationId xmlns:a16="http://schemas.microsoft.com/office/drawing/2014/main" id="{2A9FED70-7842-1E45-8BE3-E3331FE8108D}"/>
                  </a:ext>
                </a:extLst>
              </p:cNvPr>
              <p:cNvSpPr/>
              <p:nvPr/>
            </p:nvSpPr>
            <p:spPr>
              <a:xfrm>
                <a:off x="1993344" y="5858595"/>
                <a:ext cx="8063999" cy="34736"/>
              </a:xfrm>
              <a:custGeom>
                <a:avLst/>
                <a:gdLst/>
                <a:ahLst/>
                <a:cxnLst/>
                <a:rect l="l" t="t" r="r" b="b"/>
                <a:pathLst>
                  <a:path w="117796" h="638" extrusionOk="0">
                    <a:moveTo>
                      <a:pt x="319" y="1"/>
                    </a:moveTo>
                    <a:cubicBezTo>
                      <a:pt x="142" y="1"/>
                      <a:pt x="1" y="142"/>
                      <a:pt x="1" y="319"/>
                    </a:cubicBezTo>
                    <a:cubicBezTo>
                      <a:pt x="1" y="496"/>
                      <a:pt x="142" y="637"/>
                      <a:pt x="319" y="637"/>
                    </a:cubicBezTo>
                    <a:lnTo>
                      <a:pt x="117477" y="637"/>
                    </a:lnTo>
                    <a:cubicBezTo>
                      <a:pt x="117654" y="637"/>
                      <a:pt x="117796" y="496"/>
                      <a:pt x="117796" y="319"/>
                    </a:cubicBezTo>
                    <a:cubicBezTo>
                      <a:pt x="117796" y="142"/>
                      <a:pt x="117654" y="1"/>
                      <a:pt x="117477" y="1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cxnSp>
            <p:nvCxnSpPr>
              <p:cNvPr id="137" name="Google Shape;3434;p41">
                <a:extLst>
                  <a:ext uri="{FF2B5EF4-FFF2-40B4-BE49-F238E27FC236}">
                    <a16:creationId xmlns:a16="http://schemas.microsoft.com/office/drawing/2014/main" id="{FC38A1BB-38E9-D94B-A184-95FF7FA794C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93344" y="2847098"/>
                <a:ext cx="8063999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8" name="Google Shape;3434;p41">
                <a:extLst>
                  <a:ext uri="{FF2B5EF4-FFF2-40B4-BE49-F238E27FC236}">
                    <a16:creationId xmlns:a16="http://schemas.microsoft.com/office/drawing/2014/main" id="{FA76B373-0E07-E34A-BBBC-FB7A7ED1B2D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93344" y="2345182"/>
                <a:ext cx="8063999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13" name="Group 212">
              <a:extLst>
                <a:ext uri="{FF2B5EF4-FFF2-40B4-BE49-F238E27FC236}">
                  <a16:creationId xmlns:a16="http://schemas.microsoft.com/office/drawing/2014/main" id="{26EBD7A6-BF8A-3E48-BD0F-79782525D77F}"/>
                </a:ext>
              </a:extLst>
            </p:cNvPr>
            <p:cNvGrpSpPr/>
            <p:nvPr/>
          </p:nvGrpSpPr>
          <p:grpSpPr>
            <a:xfrm>
              <a:off x="1389254" y="2088018"/>
              <a:ext cx="504542" cy="3937973"/>
              <a:chOff x="1389254" y="2088018"/>
              <a:chExt cx="504542" cy="3937973"/>
            </a:xfrm>
          </p:grpSpPr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FAD0E36A-FA00-E947-87A8-6A367C9A6E8D}"/>
                  </a:ext>
                </a:extLst>
              </p:cNvPr>
              <p:cNvSpPr txBox="1"/>
              <p:nvPr/>
            </p:nvSpPr>
            <p:spPr>
              <a:xfrm>
                <a:off x="1456128" y="5093075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2</a:t>
                </a:r>
              </a:p>
            </p:txBody>
          </p:sp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FF7B8EBC-498E-E249-BF2C-6B5AE45AE955}"/>
                  </a:ext>
                </a:extLst>
              </p:cNvPr>
              <p:cNvSpPr txBox="1"/>
              <p:nvPr/>
            </p:nvSpPr>
            <p:spPr>
              <a:xfrm>
                <a:off x="1389254" y="3084197"/>
                <a:ext cx="504542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10</a:t>
                </a:r>
              </a:p>
            </p:txBody>
          </p:sp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1DED865C-7AA3-9E4C-BB01-FC42B0A0989B}"/>
                  </a:ext>
                </a:extLst>
              </p:cNvPr>
              <p:cNvSpPr txBox="1"/>
              <p:nvPr/>
            </p:nvSpPr>
            <p:spPr>
              <a:xfrm>
                <a:off x="1456127" y="3598413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8</a:t>
                </a:r>
              </a:p>
            </p:txBody>
          </p:sp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CD772369-DC74-C94E-8523-3FE7547AF177}"/>
                  </a:ext>
                </a:extLst>
              </p:cNvPr>
              <p:cNvSpPr txBox="1"/>
              <p:nvPr/>
            </p:nvSpPr>
            <p:spPr>
              <a:xfrm>
                <a:off x="1456127" y="4098645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6</a:t>
                </a:r>
              </a:p>
            </p:txBody>
          </p:sp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AFFDF699-4046-8B40-83C9-B02FB025330E}"/>
                  </a:ext>
                </a:extLst>
              </p:cNvPr>
              <p:cNvSpPr txBox="1"/>
              <p:nvPr/>
            </p:nvSpPr>
            <p:spPr>
              <a:xfrm>
                <a:off x="1456127" y="459284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4</a:t>
                </a:r>
              </a:p>
            </p:txBody>
          </p:sp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2D451BA1-3882-F143-991B-C496616AC650}"/>
                  </a:ext>
                </a:extLst>
              </p:cNvPr>
              <p:cNvSpPr txBox="1"/>
              <p:nvPr/>
            </p:nvSpPr>
            <p:spPr>
              <a:xfrm>
                <a:off x="1389254" y="2588250"/>
                <a:ext cx="504542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12</a:t>
                </a:r>
              </a:p>
            </p:txBody>
          </p:sp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CC9A6292-10BE-5C41-B055-B3DFB8F2A26C}"/>
                  </a:ext>
                </a:extLst>
              </p:cNvPr>
              <p:cNvSpPr txBox="1"/>
              <p:nvPr/>
            </p:nvSpPr>
            <p:spPr>
              <a:xfrm>
                <a:off x="1389254" y="2088018"/>
                <a:ext cx="504542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14</a:t>
                </a:r>
              </a:p>
            </p:txBody>
          </p:sp>
          <p:sp>
            <p:nvSpPr>
              <p:cNvPr id="212" name="TextBox 211">
                <a:extLst>
                  <a:ext uri="{FF2B5EF4-FFF2-40B4-BE49-F238E27FC236}">
                    <a16:creationId xmlns:a16="http://schemas.microsoft.com/office/drawing/2014/main" id="{03925BB5-D887-6841-9397-77CC361EFAB4}"/>
                  </a:ext>
                </a:extLst>
              </p:cNvPr>
              <p:cNvSpPr txBox="1"/>
              <p:nvPr/>
            </p:nvSpPr>
            <p:spPr>
              <a:xfrm>
                <a:off x="1456126" y="5591409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0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997928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469;p41">
            <a:extLst>
              <a:ext uri="{FF2B5EF4-FFF2-40B4-BE49-F238E27FC236}">
                <a16:creationId xmlns:a16="http://schemas.microsoft.com/office/drawing/2014/main" id="{61C0444E-9E10-B248-8DFE-8039CBF0FD2D}"/>
              </a:ext>
            </a:extLst>
          </p:cNvPr>
          <p:cNvSpPr/>
          <p:nvPr/>
        </p:nvSpPr>
        <p:spPr>
          <a:xfrm>
            <a:off x="8360574" y="4255202"/>
            <a:ext cx="13529" cy="13572"/>
          </a:xfrm>
          <a:custGeom>
            <a:avLst/>
            <a:gdLst/>
            <a:ahLst/>
            <a:cxnLst/>
            <a:rect l="l" t="t" r="r" b="b"/>
            <a:pathLst>
              <a:path w="319" h="320" extrusionOk="0">
                <a:moveTo>
                  <a:pt x="0" y="1"/>
                </a:moveTo>
                <a:lnTo>
                  <a:pt x="0" y="319"/>
                </a:lnTo>
                <a:lnTo>
                  <a:pt x="319" y="319"/>
                </a:lnTo>
                <a:lnTo>
                  <a:pt x="319" y="1"/>
                </a:lnTo>
                <a:close/>
              </a:path>
            </a:pathLst>
          </a:custGeom>
          <a:solidFill>
            <a:srgbClr val="D5D5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6" name="Google Shape;3470;p41">
            <a:extLst>
              <a:ext uri="{FF2B5EF4-FFF2-40B4-BE49-F238E27FC236}">
                <a16:creationId xmlns:a16="http://schemas.microsoft.com/office/drawing/2014/main" id="{A4C7C994-4DCD-AA42-A2F0-1007E6354C1A}"/>
              </a:ext>
            </a:extLst>
          </p:cNvPr>
          <p:cNvSpPr/>
          <p:nvPr/>
        </p:nvSpPr>
        <p:spPr>
          <a:xfrm>
            <a:off x="7562412" y="5474956"/>
            <a:ext cx="13529" cy="13572"/>
          </a:xfrm>
          <a:custGeom>
            <a:avLst/>
            <a:gdLst/>
            <a:ahLst/>
            <a:cxnLst/>
            <a:rect l="l" t="t" r="r" b="b"/>
            <a:pathLst>
              <a:path w="319" h="320" extrusionOk="0">
                <a:moveTo>
                  <a:pt x="0" y="1"/>
                </a:moveTo>
                <a:lnTo>
                  <a:pt x="0" y="319"/>
                </a:lnTo>
                <a:lnTo>
                  <a:pt x="319" y="319"/>
                </a:lnTo>
                <a:lnTo>
                  <a:pt x="319" y="1"/>
                </a:lnTo>
                <a:close/>
              </a:path>
            </a:pathLst>
          </a:custGeom>
          <a:solidFill>
            <a:srgbClr val="D5D5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7" name="Google Shape;3471;p41">
            <a:extLst>
              <a:ext uri="{FF2B5EF4-FFF2-40B4-BE49-F238E27FC236}">
                <a16:creationId xmlns:a16="http://schemas.microsoft.com/office/drawing/2014/main" id="{311520D6-97B7-5343-B2BA-4696ADB2308D}"/>
              </a:ext>
            </a:extLst>
          </p:cNvPr>
          <p:cNvSpPr/>
          <p:nvPr/>
        </p:nvSpPr>
        <p:spPr>
          <a:xfrm>
            <a:off x="6765736" y="3848632"/>
            <a:ext cx="13572" cy="13572"/>
          </a:xfrm>
          <a:custGeom>
            <a:avLst/>
            <a:gdLst/>
            <a:ahLst/>
            <a:cxnLst/>
            <a:rect l="l" t="t" r="r" b="b"/>
            <a:pathLst>
              <a:path w="320" h="320" extrusionOk="0">
                <a:moveTo>
                  <a:pt x="1" y="1"/>
                </a:moveTo>
                <a:lnTo>
                  <a:pt x="1" y="319"/>
                </a:lnTo>
                <a:lnTo>
                  <a:pt x="319" y="319"/>
                </a:lnTo>
                <a:lnTo>
                  <a:pt x="319" y="1"/>
                </a:lnTo>
                <a:close/>
              </a:path>
            </a:pathLst>
          </a:custGeom>
          <a:solidFill>
            <a:srgbClr val="D5D5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8" name="Google Shape;3472;p41">
            <a:extLst>
              <a:ext uri="{FF2B5EF4-FFF2-40B4-BE49-F238E27FC236}">
                <a16:creationId xmlns:a16="http://schemas.microsoft.com/office/drawing/2014/main" id="{1212A226-46EF-F347-A473-5637E68AFFFC}"/>
              </a:ext>
            </a:extLst>
          </p:cNvPr>
          <p:cNvSpPr/>
          <p:nvPr/>
        </p:nvSpPr>
        <p:spPr>
          <a:xfrm>
            <a:off x="5570042" y="4255202"/>
            <a:ext cx="13529" cy="13572"/>
          </a:xfrm>
          <a:custGeom>
            <a:avLst/>
            <a:gdLst/>
            <a:ahLst/>
            <a:cxnLst/>
            <a:rect l="l" t="t" r="r" b="b"/>
            <a:pathLst>
              <a:path w="319" h="320" extrusionOk="0">
                <a:moveTo>
                  <a:pt x="0" y="1"/>
                </a:moveTo>
                <a:lnTo>
                  <a:pt x="0" y="319"/>
                </a:lnTo>
                <a:lnTo>
                  <a:pt x="318" y="319"/>
                </a:lnTo>
                <a:lnTo>
                  <a:pt x="318" y="1"/>
                </a:lnTo>
                <a:close/>
              </a:path>
            </a:pathLst>
          </a:custGeom>
          <a:solidFill>
            <a:srgbClr val="D5D5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9" name="Google Shape;3473;p41">
            <a:extLst>
              <a:ext uri="{FF2B5EF4-FFF2-40B4-BE49-F238E27FC236}">
                <a16:creationId xmlns:a16="http://schemas.microsoft.com/office/drawing/2014/main" id="{EBED8736-3FEB-3848-A2D1-18D70D5A03AD}"/>
              </a:ext>
            </a:extLst>
          </p:cNvPr>
          <p:cNvSpPr/>
          <p:nvPr/>
        </p:nvSpPr>
        <p:spPr>
          <a:xfrm>
            <a:off x="4773366" y="5068385"/>
            <a:ext cx="13529" cy="13529"/>
          </a:xfrm>
          <a:custGeom>
            <a:avLst/>
            <a:gdLst/>
            <a:ahLst/>
            <a:cxnLst/>
            <a:rect l="l" t="t" r="r" b="b"/>
            <a:pathLst>
              <a:path w="319" h="319" extrusionOk="0">
                <a:moveTo>
                  <a:pt x="1" y="1"/>
                </a:moveTo>
                <a:lnTo>
                  <a:pt x="1" y="319"/>
                </a:lnTo>
                <a:lnTo>
                  <a:pt x="319" y="319"/>
                </a:lnTo>
                <a:lnTo>
                  <a:pt x="319" y="1"/>
                </a:lnTo>
                <a:close/>
              </a:path>
            </a:pathLst>
          </a:custGeom>
          <a:solidFill>
            <a:srgbClr val="D5D5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cxnSp>
        <p:nvCxnSpPr>
          <p:cNvPr id="41" name="Google Shape;3508;p41">
            <a:extLst>
              <a:ext uri="{FF2B5EF4-FFF2-40B4-BE49-F238E27FC236}">
                <a16:creationId xmlns:a16="http://schemas.microsoft.com/office/drawing/2014/main" id="{8E617C2B-305A-1948-8ADE-60FBBCEA2B3A}"/>
              </a:ext>
            </a:extLst>
          </p:cNvPr>
          <p:cNvCxnSpPr>
            <a:cxnSpLocks/>
          </p:cNvCxnSpPr>
          <p:nvPr/>
        </p:nvCxnSpPr>
        <p:spPr>
          <a:xfrm flipV="1">
            <a:off x="3836662" y="5725125"/>
            <a:ext cx="198097" cy="98536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2" name="Google Shape;3509;p41">
            <a:extLst>
              <a:ext uri="{FF2B5EF4-FFF2-40B4-BE49-F238E27FC236}">
                <a16:creationId xmlns:a16="http://schemas.microsoft.com/office/drawing/2014/main" id="{B30AB4C3-65B0-6C43-AEED-EC13EBD66E3A}"/>
              </a:ext>
            </a:extLst>
          </p:cNvPr>
          <p:cNvCxnSpPr>
            <a:cxnSpLocks/>
          </p:cNvCxnSpPr>
          <p:nvPr/>
        </p:nvCxnSpPr>
        <p:spPr>
          <a:xfrm flipV="1">
            <a:off x="4279772" y="5406912"/>
            <a:ext cx="213947" cy="184038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" name="Google Shape;3510;p41">
            <a:extLst>
              <a:ext uri="{FF2B5EF4-FFF2-40B4-BE49-F238E27FC236}">
                <a16:creationId xmlns:a16="http://schemas.microsoft.com/office/drawing/2014/main" id="{811362C8-904C-DD47-831F-CADA79EE0F65}"/>
              </a:ext>
            </a:extLst>
          </p:cNvPr>
          <p:cNvCxnSpPr>
            <a:cxnSpLocks/>
          </p:cNvCxnSpPr>
          <p:nvPr/>
        </p:nvCxnSpPr>
        <p:spPr>
          <a:xfrm>
            <a:off x="4722184" y="5366510"/>
            <a:ext cx="181829" cy="67638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" name="Google Shape;3511;p41">
            <a:extLst>
              <a:ext uri="{FF2B5EF4-FFF2-40B4-BE49-F238E27FC236}">
                <a16:creationId xmlns:a16="http://schemas.microsoft.com/office/drawing/2014/main" id="{103328D5-3C28-E348-AA42-32DC121034E6}"/>
              </a:ext>
            </a:extLst>
          </p:cNvPr>
          <p:cNvCxnSpPr>
            <a:cxnSpLocks/>
          </p:cNvCxnSpPr>
          <p:nvPr/>
        </p:nvCxnSpPr>
        <p:spPr>
          <a:xfrm flipV="1">
            <a:off x="5093646" y="4268774"/>
            <a:ext cx="351458" cy="1083962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" name="Google Shape;3512;p41">
            <a:extLst>
              <a:ext uri="{FF2B5EF4-FFF2-40B4-BE49-F238E27FC236}">
                <a16:creationId xmlns:a16="http://schemas.microsoft.com/office/drawing/2014/main" id="{05BBF7E5-1688-944F-A230-F0E5B9A47AC3}"/>
              </a:ext>
            </a:extLst>
          </p:cNvPr>
          <p:cNvCxnSpPr>
            <a:cxnSpLocks/>
          </p:cNvCxnSpPr>
          <p:nvPr/>
        </p:nvCxnSpPr>
        <p:spPr>
          <a:xfrm>
            <a:off x="5586030" y="4268774"/>
            <a:ext cx="275390" cy="130019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" name="Google Shape;3513;p41">
            <a:extLst>
              <a:ext uri="{FF2B5EF4-FFF2-40B4-BE49-F238E27FC236}">
                <a16:creationId xmlns:a16="http://schemas.microsoft.com/office/drawing/2014/main" id="{DE0B5BB5-1F71-A743-BF2D-569945350D2C}"/>
              </a:ext>
            </a:extLst>
          </p:cNvPr>
          <p:cNvCxnSpPr>
            <a:cxnSpLocks/>
          </p:cNvCxnSpPr>
          <p:nvPr/>
        </p:nvCxnSpPr>
        <p:spPr>
          <a:xfrm flipV="1">
            <a:off x="5995004" y="3263100"/>
            <a:ext cx="371652" cy="2305867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7" name="Group 86">
            <a:extLst>
              <a:ext uri="{FF2B5EF4-FFF2-40B4-BE49-F238E27FC236}">
                <a16:creationId xmlns:a16="http://schemas.microsoft.com/office/drawing/2014/main" id="{B06528F0-56E8-FF41-9189-E5E4BB67E947}"/>
              </a:ext>
            </a:extLst>
          </p:cNvPr>
          <p:cNvGrpSpPr/>
          <p:nvPr/>
        </p:nvGrpSpPr>
        <p:grpSpPr>
          <a:xfrm>
            <a:off x="3514734" y="1976285"/>
            <a:ext cx="5736666" cy="419333"/>
            <a:chOff x="878964" y="860032"/>
            <a:chExt cx="7363814" cy="538273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DCB73FA3-2034-4040-B642-6789F5C9FA39}"/>
                </a:ext>
              </a:extLst>
            </p:cNvPr>
            <p:cNvGrpSpPr/>
            <p:nvPr/>
          </p:nvGrpSpPr>
          <p:grpSpPr>
            <a:xfrm>
              <a:off x="878964" y="860032"/>
              <a:ext cx="538273" cy="538273"/>
              <a:chOff x="1752673" y="495870"/>
              <a:chExt cx="538273" cy="538273"/>
            </a:xfrm>
          </p:grpSpPr>
          <p:sp>
            <p:nvSpPr>
              <p:cNvPr id="5" name="Google Shape;620;p19">
                <a:extLst>
                  <a:ext uri="{FF2B5EF4-FFF2-40B4-BE49-F238E27FC236}">
                    <a16:creationId xmlns:a16="http://schemas.microsoft.com/office/drawing/2014/main" id="{5076F74D-E0E4-F649-9FCA-2979E4E29A9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A62B34B-0006-D845-AC25-51BD9537BFBD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0</a:t>
                </a:r>
              </a:p>
            </p:txBody>
          </p: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B0D03F6C-0F1A-3248-A83D-0EFE52DF94F9}"/>
                </a:ext>
              </a:extLst>
            </p:cNvPr>
            <p:cNvGrpSpPr/>
            <p:nvPr/>
          </p:nvGrpSpPr>
          <p:grpSpPr>
            <a:xfrm>
              <a:off x="1447759" y="860032"/>
              <a:ext cx="538273" cy="538273"/>
              <a:chOff x="1752673" y="495870"/>
              <a:chExt cx="538273" cy="538273"/>
            </a:xfrm>
          </p:grpSpPr>
          <p:sp>
            <p:nvSpPr>
              <p:cNvPr id="52" name="Google Shape;620;p19">
                <a:extLst>
                  <a:ext uri="{FF2B5EF4-FFF2-40B4-BE49-F238E27FC236}">
                    <a16:creationId xmlns:a16="http://schemas.microsoft.com/office/drawing/2014/main" id="{47835765-4F4C-7343-A8AB-0831D6C2315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780A414-0849-4C40-9746-7EBBF563F58B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</a:t>
                </a:r>
              </a:p>
            </p:txBody>
          </p: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84D31E46-B6B9-AD48-A9D3-ADAB6A131735}"/>
                </a:ext>
              </a:extLst>
            </p:cNvPr>
            <p:cNvGrpSpPr/>
            <p:nvPr/>
          </p:nvGrpSpPr>
          <p:grpSpPr>
            <a:xfrm>
              <a:off x="2016554" y="860032"/>
              <a:ext cx="538273" cy="538273"/>
              <a:chOff x="1752673" y="495870"/>
              <a:chExt cx="538273" cy="538273"/>
            </a:xfrm>
          </p:grpSpPr>
          <p:sp>
            <p:nvSpPr>
              <p:cNvPr id="55" name="Google Shape;620;p19">
                <a:extLst>
                  <a:ext uri="{FF2B5EF4-FFF2-40B4-BE49-F238E27FC236}">
                    <a16:creationId xmlns:a16="http://schemas.microsoft.com/office/drawing/2014/main" id="{21F8B2B4-A3F0-724A-AC23-F456DDDB54F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4745A537-F33C-CE44-85B3-052AC98B5B2B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3</a:t>
                </a:r>
              </a:p>
            </p:txBody>
          </p: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F0642736-FEEC-4542-985B-840BE5BB9F56}"/>
                </a:ext>
              </a:extLst>
            </p:cNvPr>
            <p:cNvGrpSpPr/>
            <p:nvPr/>
          </p:nvGrpSpPr>
          <p:grpSpPr>
            <a:xfrm>
              <a:off x="2585349" y="860032"/>
              <a:ext cx="538273" cy="538273"/>
              <a:chOff x="1752673" y="495870"/>
              <a:chExt cx="538273" cy="538273"/>
            </a:xfrm>
          </p:grpSpPr>
          <p:sp>
            <p:nvSpPr>
              <p:cNvPr id="58" name="Google Shape;620;p19">
                <a:extLst>
                  <a:ext uri="{FF2B5EF4-FFF2-40B4-BE49-F238E27FC236}">
                    <a16:creationId xmlns:a16="http://schemas.microsoft.com/office/drawing/2014/main" id="{F51801B9-2E36-364F-87CD-62E1A6A1686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936FF4FB-D6C0-1F46-BB9D-8295C9B85F04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2</a:t>
                </a:r>
              </a:p>
            </p:txBody>
          </p: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000D1B45-3958-5140-945A-F9CE466376DB}"/>
                </a:ext>
              </a:extLst>
            </p:cNvPr>
            <p:cNvGrpSpPr/>
            <p:nvPr/>
          </p:nvGrpSpPr>
          <p:grpSpPr>
            <a:xfrm>
              <a:off x="3154144" y="860032"/>
              <a:ext cx="538273" cy="538273"/>
              <a:chOff x="1752673" y="495870"/>
              <a:chExt cx="538273" cy="538273"/>
            </a:xfrm>
          </p:grpSpPr>
          <p:sp>
            <p:nvSpPr>
              <p:cNvPr id="61" name="Google Shape;620;p19">
                <a:extLst>
                  <a:ext uri="{FF2B5EF4-FFF2-40B4-BE49-F238E27FC236}">
                    <a16:creationId xmlns:a16="http://schemas.microsoft.com/office/drawing/2014/main" id="{63705E53-9828-3942-80C2-C94CA77C390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E2A84BF6-2A0E-704B-98BF-0D74349E0394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9</a:t>
                </a:r>
              </a:p>
            </p:txBody>
          </p:sp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3CC473B6-6490-DD42-94AD-7E5B29987EAC}"/>
                </a:ext>
              </a:extLst>
            </p:cNvPr>
            <p:cNvGrpSpPr/>
            <p:nvPr/>
          </p:nvGrpSpPr>
          <p:grpSpPr>
            <a:xfrm>
              <a:off x="3722939" y="860032"/>
              <a:ext cx="538273" cy="538273"/>
              <a:chOff x="1752673" y="495870"/>
              <a:chExt cx="538273" cy="538273"/>
            </a:xfrm>
          </p:grpSpPr>
          <p:sp>
            <p:nvSpPr>
              <p:cNvPr id="64" name="Google Shape;620;p19">
                <a:extLst>
                  <a:ext uri="{FF2B5EF4-FFF2-40B4-BE49-F238E27FC236}">
                    <a16:creationId xmlns:a16="http://schemas.microsoft.com/office/drawing/2014/main" id="{5E247DBF-9BD8-9243-8915-DC2CB3BF299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A50E56CA-BFAB-0A4E-A660-749074865ADA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</a:t>
                </a:r>
              </a:p>
            </p:txBody>
          </p:sp>
        </p:grp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8D7D945B-52A3-C24A-8A57-1B686FF3C8E3}"/>
                </a:ext>
              </a:extLst>
            </p:cNvPr>
            <p:cNvGrpSpPr/>
            <p:nvPr/>
          </p:nvGrpSpPr>
          <p:grpSpPr>
            <a:xfrm>
              <a:off x="4860529" y="860032"/>
              <a:ext cx="538273" cy="538273"/>
              <a:chOff x="1752673" y="495870"/>
              <a:chExt cx="538273" cy="538273"/>
            </a:xfrm>
          </p:grpSpPr>
          <p:sp>
            <p:nvSpPr>
              <p:cNvPr id="67" name="Google Shape;620;p19">
                <a:extLst>
                  <a:ext uri="{FF2B5EF4-FFF2-40B4-BE49-F238E27FC236}">
                    <a16:creationId xmlns:a16="http://schemas.microsoft.com/office/drawing/2014/main" id="{62FF369A-2E71-484F-99C0-7C88111066D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ED3C3B3D-D567-3942-AECA-4EB7C8C71B7C}"/>
                  </a:ext>
                </a:extLst>
              </p:cNvPr>
              <p:cNvSpPr txBox="1"/>
              <p:nvPr/>
            </p:nvSpPr>
            <p:spPr>
              <a:xfrm>
                <a:off x="1769537" y="564950"/>
                <a:ext cx="504543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15</a:t>
                </a:r>
              </a:p>
            </p:txBody>
          </p:sp>
        </p:grp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66A50547-04EC-634B-BD91-74910BB5F339}"/>
                </a:ext>
              </a:extLst>
            </p:cNvPr>
            <p:cNvGrpSpPr/>
            <p:nvPr/>
          </p:nvGrpSpPr>
          <p:grpSpPr>
            <a:xfrm>
              <a:off x="4291734" y="860032"/>
              <a:ext cx="538273" cy="538273"/>
              <a:chOff x="1752673" y="495870"/>
              <a:chExt cx="538273" cy="538273"/>
            </a:xfrm>
          </p:grpSpPr>
          <p:sp>
            <p:nvSpPr>
              <p:cNvPr id="70" name="Google Shape;620;p19">
                <a:extLst>
                  <a:ext uri="{FF2B5EF4-FFF2-40B4-BE49-F238E27FC236}">
                    <a16:creationId xmlns:a16="http://schemas.microsoft.com/office/drawing/2014/main" id="{3BD59547-F7B7-7247-9399-EBB7E0D380F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5CD18788-B956-DE40-90B5-7A1E3B631A18}"/>
                  </a:ext>
                </a:extLst>
              </p:cNvPr>
              <p:cNvSpPr txBox="1"/>
              <p:nvPr/>
            </p:nvSpPr>
            <p:spPr>
              <a:xfrm>
                <a:off x="1769537" y="564950"/>
                <a:ext cx="504543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14</a:t>
                </a:r>
              </a:p>
            </p:txBody>
          </p:sp>
        </p:grp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2A30C99D-B330-B94B-A700-4E5CAF0661AF}"/>
                </a:ext>
              </a:extLst>
            </p:cNvPr>
            <p:cNvGrpSpPr/>
            <p:nvPr/>
          </p:nvGrpSpPr>
          <p:grpSpPr>
            <a:xfrm>
              <a:off x="5429324" y="860032"/>
              <a:ext cx="538273" cy="538273"/>
              <a:chOff x="1752673" y="495870"/>
              <a:chExt cx="538273" cy="538273"/>
            </a:xfrm>
          </p:grpSpPr>
          <p:sp>
            <p:nvSpPr>
              <p:cNvPr id="73" name="Google Shape;620;p19">
                <a:extLst>
                  <a:ext uri="{FF2B5EF4-FFF2-40B4-BE49-F238E27FC236}">
                    <a16:creationId xmlns:a16="http://schemas.microsoft.com/office/drawing/2014/main" id="{16D26409-5BE1-BD46-A9F0-F0D76C82672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375D2527-A7FB-DA4E-BF03-3B707D979EF8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</a:t>
                </a:r>
              </a:p>
            </p:txBody>
          </p:sp>
        </p:grp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FC22C833-7201-7D4A-8A03-745C5048EA27}"/>
                </a:ext>
              </a:extLst>
            </p:cNvPr>
            <p:cNvGrpSpPr/>
            <p:nvPr/>
          </p:nvGrpSpPr>
          <p:grpSpPr>
            <a:xfrm>
              <a:off x="5998119" y="860032"/>
              <a:ext cx="538273" cy="538273"/>
              <a:chOff x="1752673" y="495870"/>
              <a:chExt cx="538273" cy="538273"/>
            </a:xfrm>
          </p:grpSpPr>
          <p:sp>
            <p:nvSpPr>
              <p:cNvPr id="76" name="Google Shape;620;p19">
                <a:extLst>
                  <a:ext uri="{FF2B5EF4-FFF2-40B4-BE49-F238E27FC236}">
                    <a16:creationId xmlns:a16="http://schemas.microsoft.com/office/drawing/2014/main" id="{AC5EBFD7-0A43-AA41-8091-17C2C892377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389B7C7B-BB56-844C-9CAD-5748C1286D43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2</a:t>
                </a:r>
              </a:p>
            </p:txBody>
          </p:sp>
        </p:grp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1283CBC5-2E2D-BE4F-B41B-1353C12C7DF5}"/>
                </a:ext>
              </a:extLst>
            </p:cNvPr>
            <p:cNvGrpSpPr/>
            <p:nvPr/>
          </p:nvGrpSpPr>
          <p:grpSpPr>
            <a:xfrm>
              <a:off x="6566914" y="860032"/>
              <a:ext cx="538273" cy="538273"/>
              <a:chOff x="1752673" y="495870"/>
              <a:chExt cx="538273" cy="538273"/>
            </a:xfrm>
          </p:grpSpPr>
          <p:sp>
            <p:nvSpPr>
              <p:cNvPr id="79" name="Google Shape;620;p19">
                <a:extLst>
                  <a:ext uri="{FF2B5EF4-FFF2-40B4-BE49-F238E27FC236}">
                    <a16:creationId xmlns:a16="http://schemas.microsoft.com/office/drawing/2014/main" id="{6FE87BAA-8E0E-F54B-BCAC-A0DC303DA6B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31959102-651C-9E49-83D3-FACEA0EF1215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2</a:t>
                </a:r>
              </a:p>
            </p:txBody>
          </p:sp>
        </p:grp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FED8534F-ED8D-2446-B630-1BA27957DF35}"/>
                </a:ext>
              </a:extLst>
            </p:cNvPr>
            <p:cNvGrpSpPr/>
            <p:nvPr/>
          </p:nvGrpSpPr>
          <p:grpSpPr>
            <a:xfrm>
              <a:off x="7135709" y="860032"/>
              <a:ext cx="538273" cy="538273"/>
              <a:chOff x="1752673" y="495870"/>
              <a:chExt cx="538273" cy="538273"/>
            </a:xfrm>
          </p:grpSpPr>
          <p:sp>
            <p:nvSpPr>
              <p:cNvPr id="82" name="Google Shape;620;p19">
                <a:extLst>
                  <a:ext uri="{FF2B5EF4-FFF2-40B4-BE49-F238E27FC236}">
                    <a16:creationId xmlns:a16="http://schemas.microsoft.com/office/drawing/2014/main" id="{FBD78164-93D8-5143-AE9D-3B17CBB1AFC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D07FA6B8-FF24-0549-ADA7-D78694AB6287}"/>
                  </a:ext>
                </a:extLst>
              </p:cNvPr>
              <p:cNvSpPr txBox="1"/>
              <p:nvPr/>
            </p:nvSpPr>
            <p:spPr>
              <a:xfrm>
                <a:off x="1769537" y="564950"/>
                <a:ext cx="504543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10</a:t>
                </a:r>
              </a:p>
            </p:txBody>
          </p:sp>
        </p:grp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C8EEFC9B-9C94-9543-9F9C-BD01C09B1E4D}"/>
                </a:ext>
              </a:extLst>
            </p:cNvPr>
            <p:cNvGrpSpPr/>
            <p:nvPr/>
          </p:nvGrpSpPr>
          <p:grpSpPr>
            <a:xfrm>
              <a:off x="7704505" y="860032"/>
              <a:ext cx="538273" cy="538273"/>
              <a:chOff x="1752673" y="495870"/>
              <a:chExt cx="538273" cy="538273"/>
            </a:xfrm>
          </p:grpSpPr>
          <p:sp>
            <p:nvSpPr>
              <p:cNvPr id="85" name="Google Shape;620;p19">
                <a:extLst>
                  <a:ext uri="{FF2B5EF4-FFF2-40B4-BE49-F238E27FC236}">
                    <a16:creationId xmlns:a16="http://schemas.microsoft.com/office/drawing/2014/main" id="{0F5191CD-6824-B64D-A2FB-96EF6E1E66B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623AA58F-9A6D-9C42-A377-ECB90DB6155F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7</a:t>
                </a:r>
              </a:p>
            </p:txBody>
          </p:sp>
        </p:grpSp>
      </p:grpSp>
      <p:sp>
        <p:nvSpPr>
          <p:cNvPr id="29" name="Google Shape;3440;p41">
            <a:extLst>
              <a:ext uri="{FF2B5EF4-FFF2-40B4-BE49-F238E27FC236}">
                <a16:creationId xmlns:a16="http://schemas.microsoft.com/office/drawing/2014/main" id="{EA079D10-5B7A-E64A-AC40-35654F211044}"/>
              </a:ext>
            </a:extLst>
          </p:cNvPr>
          <p:cNvSpPr/>
          <p:nvPr/>
        </p:nvSpPr>
        <p:spPr>
          <a:xfrm>
            <a:off x="4493719" y="5195261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0" name="Google Shape;3441;p41">
            <a:extLst>
              <a:ext uri="{FF2B5EF4-FFF2-40B4-BE49-F238E27FC236}">
                <a16:creationId xmlns:a16="http://schemas.microsoft.com/office/drawing/2014/main" id="{EBB8AD15-F298-C248-8726-A6F61ABD1318}"/>
              </a:ext>
            </a:extLst>
          </p:cNvPr>
          <p:cNvSpPr/>
          <p:nvPr/>
        </p:nvSpPr>
        <p:spPr>
          <a:xfrm>
            <a:off x="4936182" y="5384405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1" name="Google Shape;3442;p41">
            <a:extLst>
              <a:ext uri="{FF2B5EF4-FFF2-40B4-BE49-F238E27FC236}">
                <a16:creationId xmlns:a16="http://schemas.microsoft.com/office/drawing/2014/main" id="{6617F9C4-EAAD-5E45-A609-581CB9428D38}"/>
              </a:ext>
            </a:extLst>
          </p:cNvPr>
          <p:cNvSpPr/>
          <p:nvPr/>
        </p:nvSpPr>
        <p:spPr>
          <a:xfrm>
            <a:off x="5414109" y="4042707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2" name="Google Shape;3443;p41">
            <a:extLst>
              <a:ext uri="{FF2B5EF4-FFF2-40B4-BE49-F238E27FC236}">
                <a16:creationId xmlns:a16="http://schemas.microsoft.com/office/drawing/2014/main" id="{D3900B96-3A07-EF46-B8A5-CB4A20216F48}"/>
              </a:ext>
            </a:extLst>
          </p:cNvPr>
          <p:cNvSpPr/>
          <p:nvPr/>
        </p:nvSpPr>
        <p:spPr>
          <a:xfrm>
            <a:off x="5823884" y="5574216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3" name="Google Shape;3444;p41">
            <a:extLst>
              <a:ext uri="{FF2B5EF4-FFF2-40B4-BE49-F238E27FC236}">
                <a16:creationId xmlns:a16="http://schemas.microsoft.com/office/drawing/2014/main" id="{09497BB7-CD84-8C43-95B8-E8A01D72F139}"/>
              </a:ext>
            </a:extLst>
          </p:cNvPr>
          <p:cNvSpPr/>
          <p:nvPr/>
        </p:nvSpPr>
        <p:spPr>
          <a:xfrm>
            <a:off x="6293835" y="3032650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4" name="Google Shape;3445;p41">
            <a:extLst>
              <a:ext uri="{FF2B5EF4-FFF2-40B4-BE49-F238E27FC236}">
                <a16:creationId xmlns:a16="http://schemas.microsoft.com/office/drawing/2014/main" id="{6EF9F3A3-9AB1-C345-9524-F4723FDB1381}"/>
              </a:ext>
            </a:extLst>
          </p:cNvPr>
          <p:cNvSpPr/>
          <p:nvPr/>
        </p:nvSpPr>
        <p:spPr>
          <a:xfrm>
            <a:off x="4051440" y="5568967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40" name="Google Shape;3507;p41">
            <a:extLst>
              <a:ext uri="{FF2B5EF4-FFF2-40B4-BE49-F238E27FC236}">
                <a16:creationId xmlns:a16="http://schemas.microsoft.com/office/drawing/2014/main" id="{782775D8-7C2A-754D-A55B-981EF20849C3}"/>
              </a:ext>
            </a:extLst>
          </p:cNvPr>
          <p:cNvSpPr/>
          <p:nvPr/>
        </p:nvSpPr>
        <p:spPr>
          <a:xfrm>
            <a:off x="3604173" y="5783251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06" name="Google Shape;3444;p41">
            <a:extLst>
              <a:ext uri="{FF2B5EF4-FFF2-40B4-BE49-F238E27FC236}">
                <a16:creationId xmlns:a16="http://schemas.microsoft.com/office/drawing/2014/main" id="{B2A89135-03CB-F040-A6F8-D3BF9C1F7A3B}"/>
              </a:ext>
            </a:extLst>
          </p:cNvPr>
          <p:cNvSpPr/>
          <p:nvPr/>
        </p:nvSpPr>
        <p:spPr>
          <a:xfrm>
            <a:off x="8043413" y="5381334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07" name="Google Shape;3444;p41">
            <a:extLst>
              <a:ext uri="{FF2B5EF4-FFF2-40B4-BE49-F238E27FC236}">
                <a16:creationId xmlns:a16="http://schemas.microsoft.com/office/drawing/2014/main" id="{413F2E4A-388C-7345-B8C9-6735CBE1CA47}"/>
              </a:ext>
            </a:extLst>
          </p:cNvPr>
          <p:cNvSpPr/>
          <p:nvPr/>
        </p:nvSpPr>
        <p:spPr>
          <a:xfrm>
            <a:off x="7153217" y="5581888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08" name="Google Shape;3444;p41">
            <a:extLst>
              <a:ext uri="{FF2B5EF4-FFF2-40B4-BE49-F238E27FC236}">
                <a16:creationId xmlns:a16="http://schemas.microsoft.com/office/drawing/2014/main" id="{D64E0CE3-2BEB-2849-A49C-BF5CA7571E1E}"/>
              </a:ext>
            </a:extLst>
          </p:cNvPr>
          <p:cNvSpPr/>
          <p:nvPr/>
        </p:nvSpPr>
        <p:spPr>
          <a:xfrm>
            <a:off x="7600797" y="5374719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09" name="Google Shape;3444;p41">
            <a:extLst>
              <a:ext uri="{FF2B5EF4-FFF2-40B4-BE49-F238E27FC236}">
                <a16:creationId xmlns:a16="http://schemas.microsoft.com/office/drawing/2014/main" id="{F0E87C31-EB7D-8A45-BDAF-E78C22AF44DE}"/>
              </a:ext>
            </a:extLst>
          </p:cNvPr>
          <p:cNvSpPr/>
          <p:nvPr/>
        </p:nvSpPr>
        <p:spPr>
          <a:xfrm>
            <a:off x="8478333" y="3807993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48" name="Google Shape;3444;p41">
            <a:extLst>
              <a:ext uri="{FF2B5EF4-FFF2-40B4-BE49-F238E27FC236}">
                <a16:creationId xmlns:a16="http://schemas.microsoft.com/office/drawing/2014/main" id="{5545A3A7-8510-7E48-821D-11ADB37D792F}"/>
              </a:ext>
            </a:extLst>
          </p:cNvPr>
          <p:cNvSpPr/>
          <p:nvPr/>
        </p:nvSpPr>
        <p:spPr>
          <a:xfrm>
            <a:off x="8942344" y="4025807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cxnSp>
        <p:nvCxnSpPr>
          <p:cNvPr id="179" name="Google Shape;3513;p41">
            <a:extLst>
              <a:ext uri="{FF2B5EF4-FFF2-40B4-BE49-F238E27FC236}">
                <a16:creationId xmlns:a16="http://schemas.microsoft.com/office/drawing/2014/main" id="{57271D9B-CCC4-CF47-8AA9-F7DB37F837D0}"/>
              </a:ext>
            </a:extLst>
          </p:cNvPr>
          <p:cNvCxnSpPr>
            <a:cxnSpLocks/>
          </p:cNvCxnSpPr>
          <p:nvPr/>
        </p:nvCxnSpPr>
        <p:spPr>
          <a:xfrm flipH="1" flipV="1">
            <a:off x="6851944" y="3068414"/>
            <a:ext cx="380452" cy="2500554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0" name="Google Shape;3444;p41">
            <a:extLst>
              <a:ext uri="{FF2B5EF4-FFF2-40B4-BE49-F238E27FC236}">
                <a16:creationId xmlns:a16="http://schemas.microsoft.com/office/drawing/2014/main" id="{92678323-5430-9B40-BF56-65B3FFD56977}"/>
              </a:ext>
            </a:extLst>
          </p:cNvPr>
          <p:cNvSpPr/>
          <p:nvPr/>
        </p:nvSpPr>
        <p:spPr>
          <a:xfrm>
            <a:off x="6710106" y="2827324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cxnSp>
        <p:nvCxnSpPr>
          <p:cNvPr id="187" name="Google Shape;3510;p41">
            <a:extLst>
              <a:ext uri="{FF2B5EF4-FFF2-40B4-BE49-F238E27FC236}">
                <a16:creationId xmlns:a16="http://schemas.microsoft.com/office/drawing/2014/main" id="{3F191A61-4205-E944-926A-9759D41E8B64}"/>
              </a:ext>
            </a:extLst>
          </p:cNvPr>
          <p:cNvCxnSpPr>
            <a:cxnSpLocks/>
          </p:cNvCxnSpPr>
          <p:nvPr/>
        </p:nvCxnSpPr>
        <p:spPr>
          <a:xfrm flipH="1">
            <a:off x="6521927" y="3009545"/>
            <a:ext cx="188179" cy="79817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2" name="Google Shape;3510;p41">
            <a:extLst>
              <a:ext uri="{FF2B5EF4-FFF2-40B4-BE49-F238E27FC236}">
                <a16:creationId xmlns:a16="http://schemas.microsoft.com/office/drawing/2014/main" id="{14444474-4C57-3C43-90EF-B279E0C7CC53}"/>
              </a:ext>
            </a:extLst>
          </p:cNvPr>
          <p:cNvCxnSpPr>
            <a:cxnSpLocks/>
          </p:cNvCxnSpPr>
          <p:nvPr/>
        </p:nvCxnSpPr>
        <p:spPr>
          <a:xfrm flipH="1">
            <a:off x="7389325" y="5556147"/>
            <a:ext cx="188179" cy="79817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3" name="Google Shape;3510;p41">
            <a:extLst>
              <a:ext uri="{FF2B5EF4-FFF2-40B4-BE49-F238E27FC236}">
                <a16:creationId xmlns:a16="http://schemas.microsoft.com/office/drawing/2014/main" id="{233FF81F-2193-EB49-8F0B-44B7EFA81C8C}"/>
              </a:ext>
            </a:extLst>
          </p:cNvPr>
          <p:cNvCxnSpPr>
            <a:cxnSpLocks/>
          </p:cNvCxnSpPr>
          <p:nvPr/>
        </p:nvCxnSpPr>
        <p:spPr>
          <a:xfrm flipH="1">
            <a:off x="7838547" y="5488528"/>
            <a:ext cx="184211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6" name="Google Shape;3513;p41">
            <a:extLst>
              <a:ext uri="{FF2B5EF4-FFF2-40B4-BE49-F238E27FC236}">
                <a16:creationId xmlns:a16="http://schemas.microsoft.com/office/drawing/2014/main" id="{63B57046-EA11-A947-84C5-3E4C47FBFC36}"/>
              </a:ext>
            </a:extLst>
          </p:cNvPr>
          <p:cNvCxnSpPr>
            <a:cxnSpLocks/>
          </p:cNvCxnSpPr>
          <p:nvPr/>
        </p:nvCxnSpPr>
        <p:spPr>
          <a:xfrm flipV="1">
            <a:off x="8197001" y="4052296"/>
            <a:ext cx="336995" cy="1314214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0" name="Google Shape;3510;p41">
            <a:extLst>
              <a:ext uri="{FF2B5EF4-FFF2-40B4-BE49-F238E27FC236}">
                <a16:creationId xmlns:a16="http://schemas.microsoft.com/office/drawing/2014/main" id="{AD1C73C1-EB47-7648-BDFD-740774813B7F}"/>
              </a:ext>
            </a:extLst>
          </p:cNvPr>
          <p:cNvCxnSpPr>
            <a:cxnSpLocks/>
          </p:cNvCxnSpPr>
          <p:nvPr/>
        </p:nvCxnSpPr>
        <p:spPr>
          <a:xfrm flipH="1" flipV="1">
            <a:off x="8715215" y="3967430"/>
            <a:ext cx="193765" cy="103486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14" name="Group 213">
            <a:extLst>
              <a:ext uri="{FF2B5EF4-FFF2-40B4-BE49-F238E27FC236}">
                <a16:creationId xmlns:a16="http://schemas.microsoft.com/office/drawing/2014/main" id="{103A0D33-5C0D-5A43-ABAB-675E2AC56F8F}"/>
              </a:ext>
            </a:extLst>
          </p:cNvPr>
          <p:cNvGrpSpPr/>
          <p:nvPr/>
        </p:nvGrpSpPr>
        <p:grpSpPr>
          <a:xfrm>
            <a:off x="2733155" y="2983221"/>
            <a:ext cx="6725690" cy="3067817"/>
            <a:chOff x="1389254" y="2088018"/>
            <a:chExt cx="8633365" cy="3937973"/>
          </a:xfrm>
        </p:grpSpPr>
        <p:grpSp>
          <p:nvGrpSpPr>
            <p:cNvPr id="204" name="Group 203">
              <a:extLst>
                <a:ext uri="{FF2B5EF4-FFF2-40B4-BE49-F238E27FC236}">
                  <a16:creationId xmlns:a16="http://schemas.microsoft.com/office/drawing/2014/main" id="{567C3002-F4F1-844C-9C83-70810C6C3BC9}"/>
                </a:ext>
              </a:extLst>
            </p:cNvPr>
            <p:cNvGrpSpPr/>
            <p:nvPr/>
          </p:nvGrpSpPr>
          <p:grpSpPr>
            <a:xfrm>
              <a:off x="1958620" y="2287309"/>
              <a:ext cx="8063999" cy="3548149"/>
              <a:chOff x="1993344" y="2345182"/>
              <a:chExt cx="8063999" cy="3548149"/>
            </a:xfrm>
          </p:grpSpPr>
          <p:cxnSp>
            <p:nvCxnSpPr>
              <p:cNvPr id="23" name="Google Shape;3434;p41">
                <a:extLst>
                  <a:ext uri="{FF2B5EF4-FFF2-40B4-BE49-F238E27FC236}">
                    <a16:creationId xmlns:a16="http://schemas.microsoft.com/office/drawing/2014/main" id="{D0AC1D91-28E8-8E48-A698-3F5DCAB1900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93344" y="3349014"/>
                <a:ext cx="8063999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4" name="Google Shape;3435;p41">
                <a:extLst>
                  <a:ext uri="{FF2B5EF4-FFF2-40B4-BE49-F238E27FC236}">
                    <a16:creationId xmlns:a16="http://schemas.microsoft.com/office/drawing/2014/main" id="{9076F562-3C63-C848-9BBC-217C6D9D7B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93344" y="3850930"/>
                <a:ext cx="8063999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" name="Google Shape;3436;p41">
                <a:extLst>
                  <a:ext uri="{FF2B5EF4-FFF2-40B4-BE49-F238E27FC236}">
                    <a16:creationId xmlns:a16="http://schemas.microsoft.com/office/drawing/2014/main" id="{8A48C1FD-FE41-D648-B003-50B240A705A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93344" y="4352846"/>
                <a:ext cx="8063999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" name="Google Shape;3437;p41">
                <a:extLst>
                  <a:ext uri="{FF2B5EF4-FFF2-40B4-BE49-F238E27FC236}">
                    <a16:creationId xmlns:a16="http://schemas.microsoft.com/office/drawing/2014/main" id="{67349A01-BA13-8A42-902A-F58704A6F29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93344" y="4854762"/>
                <a:ext cx="8063999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" name="Google Shape;3438;p41">
                <a:extLst>
                  <a:ext uri="{FF2B5EF4-FFF2-40B4-BE49-F238E27FC236}">
                    <a16:creationId xmlns:a16="http://schemas.microsoft.com/office/drawing/2014/main" id="{01F99FC3-AC66-3346-B9D4-64CBE2D442C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93344" y="5356678"/>
                <a:ext cx="8063999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8" name="Google Shape;3439;p41">
                <a:extLst>
                  <a:ext uri="{FF2B5EF4-FFF2-40B4-BE49-F238E27FC236}">
                    <a16:creationId xmlns:a16="http://schemas.microsoft.com/office/drawing/2014/main" id="{2A9FED70-7842-1E45-8BE3-E3331FE8108D}"/>
                  </a:ext>
                </a:extLst>
              </p:cNvPr>
              <p:cNvSpPr/>
              <p:nvPr/>
            </p:nvSpPr>
            <p:spPr>
              <a:xfrm>
                <a:off x="1993344" y="5858595"/>
                <a:ext cx="8063999" cy="34736"/>
              </a:xfrm>
              <a:custGeom>
                <a:avLst/>
                <a:gdLst/>
                <a:ahLst/>
                <a:cxnLst/>
                <a:rect l="l" t="t" r="r" b="b"/>
                <a:pathLst>
                  <a:path w="117796" h="638" extrusionOk="0">
                    <a:moveTo>
                      <a:pt x="319" y="1"/>
                    </a:moveTo>
                    <a:cubicBezTo>
                      <a:pt x="142" y="1"/>
                      <a:pt x="1" y="142"/>
                      <a:pt x="1" y="319"/>
                    </a:cubicBezTo>
                    <a:cubicBezTo>
                      <a:pt x="1" y="496"/>
                      <a:pt x="142" y="637"/>
                      <a:pt x="319" y="637"/>
                    </a:cubicBezTo>
                    <a:lnTo>
                      <a:pt x="117477" y="637"/>
                    </a:lnTo>
                    <a:cubicBezTo>
                      <a:pt x="117654" y="637"/>
                      <a:pt x="117796" y="496"/>
                      <a:pt x="117796" y="319"/>
                    </a:cubicBezTo>
                    <a:cubicBezTo>
                      <a:pt x="117796" y="142"/>
                      <a:pt x="117654" y="1"/>
                      <a:pt x="117477" y="1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cxnSp>
            <p:nvCxnSpPr>
              <p:cNvPr id="137" name="Google Shape;3434;p41">
                <a:extLst>
                  <a:ext uri="{FF2B5EF4-FFF2-40B4-BE49-F238E27FC236}">
                    <a16:creationId xmlns:a16="http://schemas.microsoft.com/office/drawing/2014/main" id="{FC38A1BB-38E9-D94B-A184-95FF7FA794C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93344" y="2847098"/>
                <a:ext cx="8063999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8" name="Google Shape;3434;p41">
                <a:extLst>
                  <a:ext uri="{FF2B5EF4-FFF2-40B4-BE49-F238E27FC236}">
                    <a16:creationId xmlns:a16="http://schemas.microsoft.com/office/drawing/2014/main" id="{FA76B373-0E07-E34A-BBBC-FB7A7ED1B2D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93344" y="2345182"/>
                <a:ext cx="8063999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13" name="Group 212">
              <a:extLst>
                <a:ext uri="{FF2B5EF4-FFF2-40B4-BE49-F238E27FC236}">
                  <a16:creationId xmlns:a16="http://schemas.microsoft.com/office/drawing/2014/main" id="{26EBD7A6-BF8A-3E48-BD0F-79782525D77F}"/>
                </a:ext>
              </a:extLst>
            </p:cNvPr>
            <p:cNvGrpSpPr/>
            <p:nvPr/>
          </p:nvGrpSpPr>
          <p:grpSpPr>
            <a:xfrm>
              <a:off x="1389254" y="2088018"/>
              <a:ext cx="504542" cy="3937973"/>
              <a:chOff x="1389254" y="2088018"/>
              <a:chExt cx="504542" cy="3937973"/>
            </a:xfrm>
          </p:grpSpPr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FAD0E36A-FA00-E947-87A8-6A367C9A6E8D}"/>
                  </a:ext>
                </a:extLst>
              </p:cNvPr>
              <p:cNvSpPr txBox="1"/>
              <p:nvPr/>
            </p:nvSpPr>
            <p:spPr>
              <a:xfrm>
                <a:off x="1456128" y="5093075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2</a:t>
                </a:r>
              </a:p>
            </p:txBody>
          </p:sp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FF7B8EBC-498E-E249-BF2C-6B5AE45AE955}"/>
                  </a:ext>
                </a:extLst>
              </p:cNvPr>
              <p:cNvSpPr txBox="1"/>
              <p:nvPr/>
            </p:nvSpPr>
            <p:spPr>
              <a:xfrm>
                <a:off x="1389254" y="3084197"/>
                <a:ext cx="504542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10</a:t>
                </a:r>
              </a:p>
            </p:txBody>
          </p:sp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1DED865C-7AA3-9E4C-BB01-FC42B0A0989B}"/>
                  </a:ext>
                </a:extLst>
              </p:cNvPr>
              <p:cNvSpPr txBox="1"/>
              <p:nvPr/>
            </p:nvSpPr>
            <p:spPr>
              <a:xfrm>
                <a:off x="1456127" y="3598413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8</a:t>
                </a:r>
              </a:p>
            </p:txBody>
          </p:sp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CD772369-DC74-C94E-8523-3FE7547AF177}"/>
                  </a:ext>
                </a:extLst>
              </p:cNvPr>
              <p:cNvSpPr txBox="1"/>
              <p:nvPr/>
            </p:nvSpPr>
            <p:spPr>
              <a:xfrm>
                <a:off x="1456127" y="4098645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6</a:t>
                </a:r>
              </a:p>
            </p:txBody>
          </p:sp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AFFDF699-4046-8B40-83C9-B02FB025330E}"/>
                  </a:ext>
                </a:extLst>
              </p:cNvPr>
              <p:cNvSpPr txBox="1"/>
              <p:nvPr/>
            </p:nvSpPr>
            <p:spPr>
              <a:xfrm>
                <a:off x="1456127" y="459284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4</a:t>
                </a:r>
              </a:p>
            </p:txBody>
          </p:sp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2D451BA1-3882-F143-991B-C496616AC650}"/>
                  </a:ext>
                </a:extLst>
              </p:cNvPr>
              <p:cNvSpPr txBox="1"/>
              <p:nvPr/>
            </p:nvSpPr>
            <p:spPr>
              <a:xfrm>
                <a:off x="1389254" y="2588250"/>
                <a:ext cx="504542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12</a:t>
                </a:r>
              </a:p>
            </p:txBody>
          </p:sp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CC9A6292-10BE-5C41-B055-B3DFB8F2A26C}"/>
                  </a:ext>
                </a:extLst>
              </p:cNvPr>
              <p:cNvSpPr txBox="1"/>
              <p:nvPr/>
            </p:nvSpPr>
            <p:spPr>
              <a:xfrm>
                <a:off x="1389254" y="2088018"/>
                <a:ext cx="504542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14</a:t>
                </a:r>
              </a:p>
            </p:txBody>
          </p:sp>
          <p:sp>
            <p:nvSpPr>
              <p:cNvPr id="212" name="TextBox 211">
                <a:extLst>
                  <a:ext uri="{FF2B5EF4-FFF2-40B4-BE49-F238E27FC236}">
                    <a16:creationId xmlns:a16="http://schemas.microsoft.com/office/drawing/2014/main" id="{03925BB5-D887-6841-9397-77CC361EFAB4}"/>
                  </a:ext>
                </a:extLst>
              </p:cNvPr>
              <p:cNvSpPr txBox="1"/>
              <p:nvPr/>
            </p:nvSpPr>
            <p:spPr>
              <a:xfrm>
                <a:off x="1456126" y="5591409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0</a:t>
                </a:r>
              </a:p>
            </p:txBody>
          </p:sp>
        </p:grpSp>
      </p:grpSp>
      <p:grpSp>
        <p:nvGrpSpPr>
          <p:cNvPr id="272" name="Google Shape;810;p40">
            <a:extLst>
              <a:ext uri="{FF2B5EF4-FFF2-40B4-BE49-F238E27FC236}">
                <a16:creationId xmlns:a16="http://schemas.microsoft.com/office/drawing/2014/main" id="{3C09006A-9CC7-7A43-91DF-112972C4D3A1}"/>
              </a:ext>
            </a:extLst>
          </p:cNvPr>
          <p:cNvGrpSpPr/>
          <p:nvPr/>
        </p:nvGrpSpPr>
        <p:grpSpPr>
          <a:xfrm rot="13651988" flipH="1">
            <a:off x="8125350" y="5475193"/>
            <a:ext cx="1269900" cy="399197"/>
            <a:chOff x="2467225" y="2500013"/>
            <a:chExt cx="261325" cy="96525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273" name="Google Shape;811;p40">
              <a:extLst>
                <a:ext uri="{FF2B5EF4-FFF2-40B4-BE49-F238E27FC236}">
                  <a16:creationId xmlns:a16="http://schemas.microsoft.com/office/drawing/2014/main" id="{143A42AE-C672-0844-AF43-E78A1C444796}"/>
                </a:ext>
              </a:extLst>
            </p:cNvPr>
            <p:cNvSpPr/>
            <p:nvPr/>
          </p:nvSpPr>
          <p:spPr>
            <a:xfrm>
              <a:off x="2467225" y="2500638"/>
              <a:ext cx="261325" cy="69575"/>
            </a:xfrm>
            <a:custGeom>
              <a:avLst/>
              <a:gdLst/>
              <a:ahLst/>
              <a:cxnLst/>
              <a:rect l="l" t="t" r="r" b="b"/>
              <a:pathLst>
                <a:path w="10453" h="2783" extrusionOk="0">
                  <a:moveTo>
                    <a:pt x="10402" y="1"/>
                  </a:moveTo>
                  <a:cubicBezTo>
                    <a:pt x="10377" y="1"/>
                    <a:pt x="10352" y="26"/>
                    <a:pt x="10352" y="76"/>
                  </a:cubicBezTo>
                  <a:cubicBezTo>
                    <a:pt x="10226" y="76"/>
                    <a:pt x="7094" y="1956"/>
                    <a:pt x="101" y="2482"/>
                  </a:cubicBezTo>
                  <a:cubicBezTo>
                    <a:pt x="1" y="2582"/>
                    <a:pt x="1" y="2582"/>
                    <a:pt x="1" y="2683"/>
                  </a:cubicBezTo>
                  <a:cubicBezTo>
                    <a:pt x="1" y="2683"/>
                    <a:pt x="1" y="2783"/>
                    <a:pt x="101" y="2783"/>
                  </a:cubicBezTo>
                  <a:cubicBezTo>
                    <a:pt x="7219" y="2156"/>
                    <a:pt x="10352" y="277"/>
                    <a:pt x="10452" y="176"/>
                  </a:cubicBezTo>
                  <a:lnTo>
                    <a:pt x="10452" y="76"/>
                  </a:lnTo>
                  <a:cubicBezTo>
                    <a:pt x="10452" y="26"/>
                    <a:pt x="10427" y="1"/>
                    <a:pt x="1040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4" name="Google Shape;812;p40">
              <a:extLst>
                <a:ext uri="{FF2B5EF4-FFF2-40B4-BE49-F238E27FC236}">
                  <a16:creationId xmlns:a16="http://schemas.microsoft.com/office/drawing/2014/main" id="{83980628-D7BA-E14B-B79B-3A741AE45382}"/>
                </a:ext>
              </a:extLst>
            </p:cNvPr>
            <p:cNvSpPr/>
            <p:nvPr/>
          </p:nvSpPr>
          <p:spPr>
            <a:xfrm>
              <a:off x="2467225" y="2500013"/>
              <a:ext cx="117825" cy="96525"/>
            </a:xfrm>
            <a:custGeom>
              <a:avLst/>
              <a:gdLst/>
              <a:ahLst/>
              <a:cxnLst/>
              <a:rect l="l" t="t" r="r" b="b"/>
              <a:pathLst>
                <a:path w="4713" h="3861" extrusionOk="0">
                  <a:moveTo>
                    <a:pt x="3134" y="1"/>
                  </a:moveTo>
                  <a:cubicBezTo>
                    <a:pt x="3134" y="1"/>
                    <a:pt x="1881" y="1780"/>
                    <a:pt x="1" y="2607"/>
                  </a:cubicBezTo>
                  <a:lnTo>
                    <a:pt x="1" y="2808"/>
                  </a:lnTo>
                  <a:cubicBezTo>
                    <a:pt x="1580" y="3660"/>
                    <a:pt x="3033" y="3860"/>
                    <a:pt x="3861" y="3860"/>
                  </a:cubicBezTo>
                  <a:cubicBezTo>
                    <a:pt x="4287" y="3860"/>
                    <a:pt x="4587" y="3760"/>
                    <a:pt x="4587" y="3760"/>
                  </a:cubicBezTo>
                  <a:cubicBezTo>
                    <a:pt x="4713" y="3760"/>
                    <a:pt x="4713" y="3760"/>
                    <a:pt x="4713" y="3660"/>
                  </a:cubicBezTo>
                  <a:lnTo>
                    <a:pt x="4587" y="3560"/>
                  </a:lnTo>
                  <a:cubicBezTo>
                    <a:pt x="4553" y="3560"/>
                    <a:pt x="4298" y="3595"/>
                    <a:pt x="3889" y="3595"/>
                  </a:cubicBezTo>
                  <a:cubicBezTo>
                    <a:pt x="3106" y="3595"/>
                    <a:pt x="1760" y="3465"/>
                    <a:pt x="327" y="2708"/>
                  </a:cubicBezTo>
                  <a:cubicBezTo>
                    <a:pt x="2081" y="1881"/>
                    <a:pt x="3234" y="201"/>
                    <a:pt x="3334" y="101"/>
                  </a:cubicBezTo>
                  <a:cubicBezTo>
                    <a:pt x="3334" y="101"/>
                    <a:pt x="3334" y="1"/>
                    <a:pt x="323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96" name="Rectangle 95">
            <a:extLst>
              <a:ext uri="{FF2B5EF4-FFF2-40B4-BE49-F238E27FC236}">
                <a16:creationId xmlns:a16="http://schemas.microsoft.com/office/drawing/2014/main" id="{D5DF84EA-D6E6-314C-AD80-2ADEF5E8E86A}"/>
              </a:ext>
            </a:extLst>
          </p:cNvPr>
          <p:cNvSpPr/>
          <p:nvPr/>
        </p:nvSpPr>
        <p:spPr>
          <a:xfrm>
            <a:off x="4581307" y="6336669"/>
            <a:ext cx="59622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dirty="0">
                <a:latin typeface="Times" pitchFamily="2" charset="0"/>
                <a:cs typeface="Consolas" panose="020B0609020204030204" pitchFamily="49" charset="0"/>
              </a:rPr>
              <a:t>T = {t</a:t>
            </a:r>
            <a:r>
              <a:rPr lang="en-GB" sz="2000" baseline="-25000" dirty="0">
                <a:latin typeface="Times" pitchFamily="2" charset="0"/>
                <a:cs typeface="Consolas" panose="020B0609020204030204" pitchFamily="49" charset="0"/>
              </a:rPr>
              <a:t>1</a:t>
            </a:r>
            <a:r>
              <a:rPr lang="en-GB" sz="2000" dirty="0">
                <a:latin typeface="Times" pitchFamily="2" charset="0"/>
                <a:cs typeface="Consolas" panose="020B0609020204030204" pitchFamily="49" charset="0"/>
              </a:rPr>
              <a:t>,t</a:t>
            </a:r>
            <a:r>
              <a:rPr lang="en-GB" sz="2000" baseline="-25000" dirty="0">
                <a:latin typeface="Times" pitchFamily="2" charset="0"/>
                <a:cs typeface="Consolas" panose="020B0609020204030204" pitchFamily="49" charset="0"/>
              </a:rPr>
              <a:t>2</a:t>
            </a:r>
            <a:r>
              <a:rPr lang="en-GB" sz="2000" dirty="0">
                <a:latin typeface="Times" pitchFamily="2" charset="0"/>
                <a:cs typeface="Consolas" panose="020B0609020204030204" pitchFamily="49" charset="0"/>
              </a:rPr>
              <a:t> … </a:t>
            </a:r>
            <a:r>
              <a:rPr lang="en-GB" sz="2000" dirty="0" err="1">
                <a:latin typeface="Times" pitchFamily="2" charset="0"/>
                <a:cs typeface="Consolas" panose="020B0609020204030204" pitchFamily="49" charset="0"/>
              </a:rPr>
              <a:t>t</a:t>
            </a:r>
            <a:r>
              <a:rPr lang="en-GB" sz="2000" baseline="-25000" dirty="0" err="1">
                <a:latin typeface="Times" pitchFamily="2" charset="0"/>
                <a:cs typeface="Consolas" panose="020B0609020204030204" pitchFamily="49" charset="0"/>
              </a:rPr>
              <a:t>n</a:t>
            </a:r>
            <a:r>
              <a:rPr lang="en-GB" sz="2000" dirty="0">
                <a:latin typeface="Times" pitchFamily="2" charset="0"/>
                <a:cs typeface="Consolas" panose="020B0609020204030204" pitchFamily="49" charset="0"/>
              </a:rPr>
              <a:t>} = {0,1,3,4,9,1,14,15,1,2,2,10,7}, n = 13 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35872421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469;p41">
            <a:extLst>
              <a:ext uri="{FF2B5EF4-FFF2-40B4-BE49-F238E27FC236}">
                <a16:creationId xmlns:a16="http://schemas.microsoft.com/office/drawing/2014/main" id="{61C0444E-9E10-B248-8DFE-8039CBF0FD2D}"/>
              </a:ext>
            </a:extLst>
          </p:cNvPr>
          <p:cNvSpPr/>
          <p:nvPr/>
        </p:nvSpPr>
        <p:spPr>
          <a:xfrm>
            <a:off x="8360574" y="4255202"/>
            <a:ext cx="13529" cy="13572"/>
          </a:xfrm>
          <a:custGeom>
            <a:avLst/>
            <a:gdLst/>
            <a:ahLst/>
            <a:cxnLst/>
            <a:rect l="l" t="t" r="r" b="b"/>
            <a:pathLst>
              <a:path w="319" h="320" extrusionOk="0">
                <a:moveTo>
                  <a:pt x="0" y="1"/>
                </a:moveTo>
                <a:lnTo>
                  <a:pt x="0" y="319"/>
                </a:lnTo>
                <a:lnTo>
                  <a:pt x="319" y="319"/>
                </a:lnTo>
                <a:lnTo>
                  <a:pt x="319" y="1"/>
                </a:lnTo>
                <a:close/>
              </a:path>
            </a:pathLst>
          </a:custGeom>
          <a:solidFill>
            <a:srgbClr val="D5D5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6" name="Google Shape;3470;p41">
            <a:extLst>
              <a:ext uri="{FF2B5EF4-FFF2-40B4-BE49-F238E27FC236}">
                <a16:creationId xmlns:a16="http://schemas.microsoft.com/office/drawing/2014/main" id="{A4C7C994-4DCD-AA42-A2F0-1007E6354C1A}"/>
              </a:ext>
            </a:extLst>
          </p:cNvPr>
          <p:cNvSpPr/>
          <p:nvPr/>
        </p:nvSpPr>
        <p:spPr>
          <a:xfrm>
            <a:off x="7562412" y="5474956"/>
            <a:ext cx="13529" cy="13572"/>
          </a:xfrm>
          <a:custGeom>
            <a:avLst/>
            <a:gdLst/>
            <a:ahLst/>
            <a:cxnLst/>
            <a:rect l="l" t="t" r="r" b="b"/>
            <a:pathLst>
              <a:path w="319" h="320" extrusionOk="0">
                <a:moveTo>
                  <a:pt x="0" y="1"/>
                </a:moveTo>
                <a:lnTo>
                  <a:pt x="0" y="319"/>
                </a:lnTo>
                <a:lnTo>
                  <a:pt x="319" y="319"/>
                </a:lnTo>
                <a:lnTo>
                  <a:pt x="319" y="1"/>
                </a:lnTo>
                <a:close/>
              </a:path>
            </a:pathLst>
          </a:custGeom>
          <a:solidFill>
            <a:srgbClr val="D5D5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7" name="Google Shape;3471;p41">
            <a:extLst>
              <a:ext uri="{FF2B5EF4-FFF2-40B4-BE49-F238E27FC236}">
                <a16:creationId xmlns:a16="http://schemas.microsoft.com/office/drawing/2014/main" id="{311520D6-97B7-5343-B2BA-4696ADB2308D}"/>
              </a:ext>
            </a:extLst>
          </p:cNvPr>
          <p:cNvSpPr/>
          <p:nvPr/>
        </p:nvSpPr>
        <p:spPr>
          <a:xfrm>
            <a:off x="6765736" y="3848632"/>
            <a:ext cx="13572" cy="13572"/>
          </a:xfrm>
          <a:custGeom>
            <a:avLst/>
            <a:gdLst/>
            <a:ahLst/>
            <a:cxnLst/>
            <a:rect l="l" t="t" r="r" b="b"/>
            <a:pathLst>
              <a:path w="320" h="320" extrusionOk="0">
                <a:moveTo>
                  <a:pt x="1" y="1"/>
                </a:moveTo>
                <a:lnTo>
                  <a:pt x="1" y="319"/>
                </a:lnTo>
                <a:lnTo>
                  <a:pt x="319" y="319"/>
                </a:lnTo>
                <a:lnTo>
                  <a:pt x="319" y="1"/>
                </a:lnTo>
                <a:close/>
              </a:path>
            </a:pathLst>
          </a:custGeom>
          <a:solidFill>
            <a:srgbClr val="D5D5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8" name="Google Shape;3472;p41">
            <a:extLst>
              <a:ext uri="{FF2B5EF4-FFF2-40B4-BE49-F238E27FC236}">
                <a16:creationId xmlns:a16="http://schemas.microsoft.com/office/drawing/2014/main" id="{1212A226-46EF-F347-A473-5637E68AFFFC}"/>
              </a:ext>
            </a:extLst>
          </p:cNvPr>
          <p:cNvSpPr/>
          <p:nvPr/>
        </p:nvSpPr>
        <p:spPr>
          <a:xfrm>
            <a:off x="5570042" y="4255202"/>
            <a:ext cx="13529" cy="13572"/>
          </a:xfrm>
          <a:custGeom>
            <a:avLst/>
            <a:gdLst/>
            <a:ahLst/>
            <a:cxnLst/>
            <a:rect l="l" t="t" r="r" b="b"/>
            <a:pathLst>
              <a:path w="319" h="320" extrusionOk="0">
                <a:moveTo>
                  <a:pt x="0" y="1"/>
                </a:moveTo>
                <a:lnTo>
                  <a:pt x="0" y="319"/>
                </a:lnTo>
                <a:lnTo>
                  <a:pt x="318" y="319"/>
                </a:lnTo>
                <a:lnTo>
                  <a:pt x="318" y="1"/>
                </a:lnTo>
                <a:close/>
              </a:path>
            </a:pathLst>
          </a:custGeom>
          <a:solidFill>
            <a:srgbClr val="D5D5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9" name="Google Shape;3473;p41">
            <a:extLst>
              <a:ext uri="{FF2B5EF4-FFF2-40B4-BE49-F238E27FC236}">
                <a16:creationId xmlns:a16="http://schemas.microsoft.com/office/drawing/2014/main" id="{EBED8736-3FEB-3848-A2D1-18D70D5A03AD}"/>
              </a:ext>
            </a:extLst>
          </p:cNvPr>
          <p:cNvSpPr/>
          <p:nvPr/>
        </p:nvSpPr>
        <p:spPr>
          <a:xfrm>
            <a:off x="4773366" y="5068385"/>
            <a:ext cx="13529" cy="13529"/>
          </a:xfrm>
          <a:custGeom>
            <a:avLst/>
            <a:gdLst/>
            <a:ahLst/>
            <a:cxnLst/>
            <a:rect l="l" t="t" r="r" b="b"/>
            <a:pathLst>
              <a:path w="319" h="319" extrusionOk="0">
                <a:moveTo>
                  <a:pt x="1" y="1"/>
                </a:moveTo>
                <a:lnTo>
                  <a:pt x="1" y="319"/>
                </a:lnTo>
                <a:lnTo>
                  <a:pt x="319" y="319"/>
                </a:lnTo>
                <a:lnTo>
                  <a:pt x="319" y="1"/>
                </a:lnTo>
                <a:close/>
              </a:path>
            </a:pathLst>
          </a:custGeom>
          <a:solidFill>
            <a:srgbClr val="D5D5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cxnSp>
        <p:nvCxnSpPr>
          <p:cNvPr id="41" name="Google Shape;3508;p41">
            <a:extLst>
              <a:ext uri="{FF2B5EF4-FFF2-40B4-BE49-F238E27FC236}">
                <a16:creationId xmlns:a16="http://schemas.microsoft.com/office/drawing/2014/main" id="{8E617C2B-305A-1948-8ADE-60FBBCEA2B3A}"/>
              </a:ext>
            </a:extLst>
          </p:cNvPr>
          <p:cNvCxnSpPr>
            <a:cxnSpLocks/>
          </p:cNvCxnSpPr>
          <p:nvPr/>
        </p:nvCxnSpPr>
        <p:spPr>
          <a:xfrm flipV="1">
            <a:off x="3836662" y="5725125"/>
            <a:ext cx="198097" cy="98536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2" name="Google Shape;3509;p41">
            <a:extLst>
              <a:ext uri="{FF2B5EF4-FFF2-40B4-BE49-F238E27FC236}">
                <a16:creationId xmlns:a16="http://schemas.microsoft.com/office/drawing/2014/main" id="{B30AB4C3-65B0-6C43-AEED-EC13EBD66E3A}"/>
              </a:ext>
            </a:extLst>
          </p:cNvPr>
          <p:cNvCxnSpPr>
            <a:cxnSpLocks/>
          </p:cNvCxnSpPr>
          <p:nvPr/>
        </p:nvCxnSpPr>
        <p:spPr>
          <a:xfrm flipV="1">
            <a:off x="4279772" y="5406912"/>
            <a:ext cx="213947" cy="184038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" name="Google Shape;3510;p41">
            <a:extLst>
              <a:ext uri="{FF2B5EF4-FFF2-40B4-BE49-F238E27FC236}">
                <a16:creationId xmlns:a16="http://schemas.microsoft.com/office/drawing/2014/main" id="{811362C8-904C-DD47-831F-CADA79EE0F65}"/>
              </a:ext>
            </a:extLst>
          </p:cNvPr>
          <p:cNvCxnSpPr>
            <a:cxnSpLocks/>
          </p:cNvCxnSpPr>
          <p:nvPr/>
        </p:nvCxnSpPr>
        <p:spPr>
          <a:xfrm>
            <a:off x="4722184" y="5366510"/>
            <a:ext cx="181829" cy="67638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" name="Google Shape;3511;p41">
            <a:extLst>
              <a:ext uri="{FF2B5EF4-FFF2-40B4-BE49-F238E27FC236}">
                <a16:creationId xmlns:a16="http://schemas.microsoft.com/office/drawing/2014/main" id="{103328D5-3C28-E348-AA42-32DC121034E6}"/>
              </a:ext>
            </a:extLst>
          </p:cNvPr>
          <p:cNvCxnSpPr>
            <a:cxnSpLocks/>
          </p:cNvCxnSpPr>
          <p:nvPr/>
        </p:nvCxnSpPr>
        <p:spPr>
          <a:xfrm flipV="1">
            <a:off x="5093646" y="4268774"/>
            <a:ext cx="351458" cy="1083962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" name="Google Shape;3512;p41">
            <a:extLst>
              <a:ext uri="{FF2B5EF4-FFF2-40B4-BE49-F238E27FC236}">
                <a16:creationId xmlns:a16="http://schemas.microsoft.com/office/drawing/2014/main" id="{05BBF7E5-1688-944F-A230-F0E5B9A47AC3}"/>
              </a:ext>
            </a:extLst>
          </p:cNvPr>
          <p:cNvCxnSpPr>
            <a:cxnSpLocks/>
          </p:cNvCxnSpPr>
          <p:nvPr/>
        </p:nvCxnSpPr>
        <p:spPr>
          <a:xfrm>
            <a:off x="5586030" y="4268774"/>
            <a:ext cx="275390" cy="130019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" name="Google Shape;3513;p41">
            <a:extLst>
              <a:ext uri="{FF2B5EF4-FFF2-40B4-BE49-F238E27FC236}">
                <a16:creationId xmlns:a16="http://schemas.microsoft.com/office/drawing/2014/main" id="{DE0B5BB5-1F71-A743-BF2D-569945350D2C}"/>
              </a:ext>
            </a:extLst>
          </p:cNvPr>
          <p:cNvCxnSpPr>
            <a:cxnSpLocks/>
          </p:cNvCxnSpPr>
          <p:nvPr/>
        </p:nvCxnSpPr>
        <p:spPr>
          <a:xfrm flipV="1">
            <a:off x="5995004" y="3263100"/>
            <a:ext cx="371652" cy="2305867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7" name="Group 86">
            <a:extLst>
              <a:ext uri="{FF2B5EF4-FFF2-40B4-BE49-F238E27FC236}">
                <a16:creationId xmlns:a16="http://schemas.microsoft.com/office/drawing/2014/main" id="{B06528F0-56E8-FF41-9189-E5E4BB67E947}"/>
              </a:ext>
            </a:extLst>
          </p:cNvPr>
          <p:cNvGrpSpPr/>
          <p:nvPr/>
        </p:nvGrpSpPr>
        <p:grpSpPr>
          <a:xfrm>
            <a:off x="3514734" y="1976285"/>
            <a:ext cx="5736666" cy="419333"/>
            <a:chOff x="878964" y="860032"/>
            <a:chExt cx="7363814" cy="538273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DCB73FA3-2034-4040-B642-6789F5C9FA39}"/>
                </a:ext>
              </a:extLst>
            </p:cNvPr>
            <p:cNvGrpSpPr/>
            <p:nvPr/>
          </p:nvGrpSpPr>
          <p:grpSpPr>
            <a:xfrm>
              <a:off x="878964" y="860032"/>
              <a:ext cx="538273" cy="538273"/>
              <a:chOff x="1752673" y="495870"/>
              <a:chExt cx="538273" cy="538273"/>
            </a:xfrm>
          </p:grpSpPr>
          <p:sp>
            <p:nvSpPr>
              <p:cNvPr id="5" name="Google Shape;620;p19">
                <a:extLst>
                  <a:ext uri="{FF2B5EF4-FFF2-40B4-BE49-F238E27FC236}">
                    <a16:creationId xmlns:a16="http://schemas.microsoft.com/office/drawing/2014/main" id="{5076F74D-E0E4-F649-9FCA-2979E4E29A9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A62B34B-0006-D845-AC25-51BD9537BFBD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0</a:t>
                </a:r>
              </a:p>
            </p:txBody>
          </p: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B0D03F6C-0F1A-3248-A83D-0EFE52DF94F9}"/>
                </a:ext>
              </a:extLst>
            </p:cNvPr>
            <p:cNvGrpSpPr/>
            <p:nvPr/>
          </p:nvGrpSpPr>
          <p:grpSpPr>
            <a:xfrm>
              <a:off x="1447759" y="860032"/>
              <a:ext cx="538273" cy="538273"/>
              <a:chOff x="1752673" y="495870"/>
              <a:chExt cx="538273" cy="538273"/>
            </a:xfrm>
          </p:grpSpPr>
          <p:sp>
            <p:nvSpPr>
              <p:cNvPr id="52" name="Google Shape;620;p19">
                <a:extLst>
                  <a:ext uri="{FF2B5EF4-FFF2-40B4-BE49-F238E27FC236}">
                    <a16:creationId xmlns:a16="http://schemas.microsoft.com/office/drawing/2014/main" id="{47835765-4F4C-7343-A8AB-0831D6C2315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780A414-0849-4C40-9746-7EBBF563F58B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</a:t>
                </a:r>
              </a:p>
            </p:txBody>
          </p: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84D31E46-B6B9-AD48-A9D3-ADAB6A131735}"/>
                </a:ext>
              </a:extLst>
            </p:cNvPr>
            <p:cNvGrpSpPr/>
            <p:nvPr/>
          </p:nvGrpSpPr>
          <p:grpSpPr>
            <a:xfrm>
              <a:off x="2016554" y="860032"/>
              <a:ext cx="538273" cy="538273"/>
              <a:chOff x="1752673" y="495870"/>
              <a:chExt cx="538273" cy="538273"/>
            </a:xfrm>
          </p:grpSpPr>
          <p:sp>
            <p:nvSpPr>
              <p:cNvPr id="55" name="Google Shape;620;p19">
                <a:extLst>
                  <a:ext uri="{FF2B5EF4-FFF2-40B4-BE49-F238E27FC236}">
                    <a16:creationId xmlns:a16="http://schemas.microsoft.com/office/drawing/2014/main" id="{21F8B2B4-A3F0-724A-AC23-F456DDDB54F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4745A537-F33C-CE44-85B3-052AC98B5B2B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3</a:t>
                </a:r>
              </a:p>
            </p:txBody>
          </p: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F0642736-FEEC-4542-985B-840BE5BB9F56}"/>
                </a:ext>
              </a:extLst>
            </p:cNvPr>
            <p:cNvGrpSpPr/>
            <p:nvPr/>
          </p:nvGrpSpPr>
          <p:grpSpPr>
            <a:xfrm>
              <a:off x="2585349" y="860032"/>
              <a:ext cx="538273" cy="538273"/>
              <a:chOff x="1752673" y="495870"/>
              <a:chExt cx="538273" cy="538273"/>
            </a:xfrm>
          </p:grpSpPr>
          <p:sp>
            <p:nvSpPr>
              <p:cNvPr id="58" name="Google Shape;620;p19">
                <a:extLst>
                  <a:ext uri="{FF2B5EF4-FFF2-40B4-BE49-F238E27FC236}">
                    <a16:creationId xmlns:a16="http://schemas.microsoft.com/office/drawing/2014/main" id="{F51801B9-2E36-364F-87CD-62E1A6A1686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936FF4FB-D6C0-1F46-BB9D-8295C9B85F04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2</a:t>
                </a:r>
              </a:p>
            </p:txBody>
          </p: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000D1B45-3958-5140-945A-F9CE466376DB}"/>
                </a:ext>
              </a:extLst>
            </p:cNvPr>
            <p:cNvGrpSpPr/>
            <p:nvPr/>
          </p:nvGrpSpPr>
          <p:grpSpPr>
            <a:xfrm>
              <a:off x="3154144" y="860032"/>
              <a:ext cx="538273" cy="538273"/>
              <a:chOff x="1752673" y="495870"/>
              <a:chExt cx="538273" cy="538273"/>
            </a:xfrm>
          </p:grpSpPr>
          <p:sp>
            <p:nvSpPr>
              <p:cNvPr id="61" name="Google Shape;620;p19">
                <a:extLst>
                  <a:ext uri="{FF2B5EF4-FFF2-40B4-BE49-F238E27FC236}">
                    <a16:creationId xmlns:a16="http://schemas.microsoft.com/office/drawing/2014/main" id="{63705E53-9828-3942-80C2-C94CA77C390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E2A84BF6-2A0E-704B-98BF-0D74349E0394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9</a:t>
                </a:r>
              </a:p>
            </p:txBody>
          </p:sp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3CC473B6-6490-DD42-94AD-7E5B29987EAC}"/>
                </a:ext>
              </a:extLst>
            </p:cNvPr>
            <p:cNvGrpSpPr/>
            <p:nvPr/>
          </p:nvGrpSpPr>
          <p:grpSpPr>
            <a:xfrm>
              <a:off x="3722939" y="860032"/>
              <a:ext cx="538273" cy="538273"/>
              <a:chOff x="1752673" y="495870"/>
              <a:chExt cx="538273" cy="538273"/>
            </a:xfrm>
          </p:grpSpPr>
          <p:sp>
            <p:nvSpPr>
              <p:cNvPr id="64" name="Google Shape;620;p19">
                <a:extLst>
                  <a:ext uri="{FF2B5EF4-FFF2-40B4-BE49-F238E27FC236}">
                    <a16:creationId xmlns:a16="http://schemas.microsoft.com/office/drawing/2014/main" id="{5E247DBF-9BD8-9243-8915-DC2CB3BF299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A50E56CA-BFAB-0A4E-A660-749074865ADA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</a:t>
                </a:r>
              </a:p>
            </p:txBody>
          </p:sp>
        </p:grp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8D7D945B-52A3-C24A-8A57-1B686FF3C8E3}"/>
                </a:ext>
              </a:extLst>
            </p:cNvPr>
            <p:cNvGrpSpPr/>
            <p:nvPr/>
          </p:nvGrpSpPr>
          <p:grpSpPr>
            <a:xfrm>
              <a:off x="4860529" y="860032"/>
              <a:ext cx="538273" cy="538273"/>
              <a:chOff x="1752673" y="495870"/>
              <a:chExt cx="538273" cy="538273"/>
            </a:xfrm>
          </p:grpSpPr>
          <p:sp>
            <p:nvSpPr>
              <p:cNvPr id="67" name="Google Shape;620;p19">
                <a:extLst>
                  <a:ext uri="{FF2B5EF4-FFF2-40B4-BE49-F238E27FC236}">
                    <a16:creationId xmlns:a16="http://schemas.microsoft.com/office/drawing/2014/main" id="{62FF369A-2E71-484F-99C0-7C88111066D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ED3C3B3D-D567-3942-AECA-4EB7C8C71B7C}"/>
                  </a:ext>
                </a:extLst>
              </p:cNvPr>
              <p:cNvSpPr txBox="1"/>
              <p:nvPr/>
            </p:nvSpPr>
            <p:spPr>
              <a:xfrm>
                <a:off x="1769537" y="564950"/>
                <a:ext cx="504543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15</a:t>
                </a:r>
              </a:p>
            </p:txBody>
          </p:sp>
        </p:grp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66A50547-04EC-634B-BD91-74910BB5F339}"/>
                </a:ext>
              </a:extLst>
            </p:cNvPr>
            <p:cNvGrpSpPr/>
            <p:nvPr/>
          </p:nvGrpSpPr>
          <p:grpSpPr>
            <a:xfrm>
              <a:off x="4291734" y="860032"/>
              <a:ext cx="538273" cy="538273"/>
              <a:chOff x="1752673" y="495870"/>
              <a:chExt cx="538273" cy="538273"/>
            </a:xfrm>
          </p:grpSpPr>
          <p:sp>
            <p:nvSpPr>
              <p:cNvPr id="70" name="Google Shape;620;p19">
                <a:extLst>
                  <a:ext uri="{FF2B5EF4-FFF2-40B4-BE49-F238E27FC236}">
                    <a16:creationId xmlns:a16="http://schemas.microsoft.com/office/drawing/2014/main" id="{3BD59547-F7B7-7247-9399-EBB7E0D380F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5CD18788-B956-DE40-90B5-7A1E3B631A18}"/>
                  </a:ext>
                </a:extLst>
              </p:cNvPr>
              <p:cNvSpPr txBox="1"/>
              <p:nvPr/>
            </p:nvSpPr>
            <p:spPr>
              <a:xfrm>
                <a:off x="1769537" y="564950"/>
                <a:ext cx="504543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14</a:t>
                </a:r>
              </a:p>
            </p:txBody>
          </p:sp>
        </p:grp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2A30C99D-B330-B94B-A700-4E5CAF0661AF}"/>
                </a:ext>
              </a:extLst>
            </p:cNvPr>
            <p:cNvGrpSpPr/>
            <p:nvPr/>
          </p:nvGrpSpPr>
          <p:grpSpPr>
            <a:xfrm>
              <a:off x="5429324" y="860032"/>
              <a:ext cx="538273" cy="538273"/>
              <a:chOff x="1752673" y="495870"/>
              <a:chExt cx="538273" cy="538273"/>
            </a:xfrm>
          </p:grpSpPr>
          <p:sp>
            <p:nvSpPr>
              <p:cNvPr id="73" name="Google Shape;620;p19">
                <a:extLst>
                  <a:ext uri="{FF2B5EF4-FFF2-40B4-BE49-F238E27FC236}">
                    <a16:creationId xmlns:a16="http://schemas.microsoft.com/office/drawing/2014/main" id="{16D26409-5BE1-BD46-A9F0-F0D76C82672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375D2527-A7FB-DA4E-BF03-3B707D979EF8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</a:t>
                </a:r>
              </a:p>
            </p:txBody>
          </p:sp>
        </p:grp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FC22C833-7201-7D4A-8A03-745C5048EA27}"/>
                </a:ext>
              </a:extLst>
            </p:cNvPr>
            <p:cNvGrpSpPr/>
            <p:nvPr/>
          </p:nvGrpSpPr>
          <p:grpSpPr>
            <a:xfrm>
              <a:off x="5998119" y="860032"/>
              <a:ext cx="538273" cy="538273"/>
              <a:chOff x="1752673" y="495870"/>
              <a:chExt cx="538273" cy="538273"/>
            </a:xfrm>
          </p:grpSpPr>
          <p:sp>
            <p:nvSpPr>
              <p:cNvPr id="76" name="Google Shape;620;p19">
                <a:extLst>
                  <a:ext uri="{FF2B5EF4-FFF2-40B4-BE49-F238E27FC236}">
                    <a16:creationId xmlns:a16="http://schemas.microsoft.com/office/drawing/2014/main" id="{AC5EBFD7-0A43-AA41-8091-17C2C892377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389B7C7B-BB56-844C-9CAD-5748C1286D43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2</a:t>
                </a:r>
              </a:p>
            </p:txBody>
          </p:sp>
        </p:grp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1283CBC5-2E2D-BE4F-B41B-1353C12C7DF5}"/>
                </a:ext>
              </a:extLst>
            </p:cNvPr>
            <p:cNvGrpSpPr/>
            <p:nvPr/>
          </p:nvGrpSpPr>
          <p:grpSpPr>
            <a:xfrm>
              <a:off x="6566914" y="860032"/>
              <a:ext cx="538273" cy="538273"/>
              <a:chOff x="1752673" y="495870"/>
              <a:chExt cx="538273" cy="538273"/>
            </a:xfrm>
          </p:grpSpPr>
          <p:sp>
            <p:nvSpPr>
              <p:cNvPr id="79" name="Google Shape;620;p19">
                <a:extLst>
                  <a:ext uri="{FF2B5EF4-FFF2-40B4-BE49-F238E27FC236}">
                    <a16:creationId xmlns:a16="http://schemas.microsoft.com/office/drawing/2014/main" id="{6FE87BAA-8E0E-F54B-BCAC-A0DC303DA6B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31959102-651C-9E49-83D3-FACEA0EF1215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2</a:t>
                </a:r>
              </a:p>
            </p:txBody>
          </p:sp>
        </p:grp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FED8534F-ED8D-2446-B630-1BA27957DF35}"/>
                </a:ext>
              </a:extLst>
            </p:cNvPr>
            <p:cNvGrpSpPr/>
            <p:nvPr/>
          </p:nvGrpSpPr>
          <p:grpSpPr>
            <a:xfrm>
              <a:off x="7135709" y="860032"/>
              <a:ext cx="538273" cy="538273"/>
              <a:chOff x="1752673" y="495870"/>
              <a:chExt cx="538273" cy="538273"/>
            </a:xfrm>
          </p:grpSpPr>
          <p:sp>
            <p:nvSpPr>
              <p:cNvPr id="82" name="Google Shape;620;p19">
                <a:extLst>
                  <a:ext uri="{FF2B5EF4-FFF2-40B4-BE49-F238E27FC236}">
                    <a16:creationId xmlns:a16="http://schemas.microsoft.com/office/drawing/2014/main" id="{FBD78164-93D8-5143-AE9D-3B17CBB1AFC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D07FA6B8-FF24-0549-ADA7-D78694AB6287}"/>
                  </a:ext>
                </a:extLst>
              </p:cNvPr>
              <p:cNvSpPr txBox="1"/>
              <p:nvPr/>
            </p:nvSpPr>
            <p:spPr>
              <a:xfrm>
                <a:off x="1769537" y="564950"/>
                <a:ext cx="504543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10</a:t>
                </a:r>
              </a:p>
            </p:txBody>
          </p:sp>
        </p:grp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C8EEFC9B-9C94-9543-9F9C-BD01C09B1E4D}"/>
                </a:ext>
              </a:extLst>
            </p:cNvPr>
            <p:cNvGrpSpPr/>
            <p:nvPr/>
          </p:nvGrpSpPr>
          <p:grpSpPr>
            <a:xfrm>
              <a:off x="7704505" y="860032"/>
              <a:ext cx="538273" cy="538273"/>
              <a:chOff x="1752673" y="495870"/>
              <a:chExt cx="538273" cy="538273"/>
            </a:xfrm>
          </p:grpSpPr>
          <p:sp>
            <p:nvSpPr>
              <p:cNvPr id="85" name="Google Shape;620;p19">
                <a:extLst>
                  <a:ext uri="{FF2B5EF4-FFF2-40B4-BE49-F238E27FC236}">
                    <a16:creationId xmlns:a16="http://schemas.microsoft.com/office/drawing/2014/main" id="{0F5191CD-6824-B64D-A2FB-96EF6E1E66B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623AA58F-9A6D-9C42-A377-ECB90DB6155F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7</a:t>
                </a:r>
              </a:p>
            </p:txBody>
          </p:sp>
        </p:grpSp>
      </p:grpSp>
      <p:sp>
        <p:nvSpPr>
          <p:cNvPr id="29" name="Google Shape;3440;p41">
            <a:extLst>
              <a:ext uri="{FF2B5EF4-FFF2-40B4-BE49-F238E27FC236}">
                <a16:creationId xmlns:a16="http://schemas.microsoft.com/office/drawing/2014/main" id="{EA079D10-5B7A-E64A-AC40-35654F211044}"/>
              </a:ext>
            </a:extLst>
          </p:cNvPr>
          <p:cNvSpPr/>
          <p:nvPr/>
        </p:nvSpPr>
        <p:spPr>
          <a:xfrm>
            <a:off x="4493719" y="5195261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0" name="Google Shape;3441;p41">
            <a:extLst>
              <a:ext uri="{FF2B5EF4-FFF2-40B4-BE49-F238E27FC236}">
                <a16:creationId xmlns:a16="http://schemas.microsoft.com/office/drawing/2014/main" id="{EBB8AD15-F298-C248-8726-A6F61ABD1318}"/>
              </a:ext>
            </a:extLst>
          </p:cNvPr>
          <p:cNvSpPr/>
          <p:nvPr/>
        </p:nvSpPr>
        <p:spPr>
          <a:xfrm>
            <a:off x="4936182" y="5384405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1" name="Google Shape;3442;p41">
            <a:extLst>
              <a:ext uri="{FF2B5EF4-FFF2-40B4-BE49-F238E27FC236}">
                <a16:creationId xmlns:a16="http://schemas.microsoft.com/office/drawing/2014/main" id="{6617F9C4-EAAD-5E45-A609-581CB9428D38}"/>
              </a:ext>
            </a:extLst>
          </p:cNvPr>
          <p:cNvSpPr/>
          <p:nvPr/>
        </p:nvSpPr>
        <p:spPr>
          <a:xfrm>
            <a:off x="5414109" y="4042707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2" name="Google Shape;3443;p41">
            <a:extLst>
              <a:ext uri="{FF2B5EF4-FFF2-40B4-BE49-F238E27FC236}">
                <a16:creationId xmlns:a16="http://schemas.microsoft.com/office/drawing/2014/main" id="{D3900B96-3A07-EF46-B8A5-CB4A20216F48}"/>
              </a:ext>
            </a:extLst>
          </p:cNvPr>
          <p:cNvSpPr/>
          <p:nvPr/>
        </p:nvSpPr>
        <p:spPr>
          <a:xfrm>
            <a:off x="5823884" y="5574216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3" name="Google Shape;3444;p41">
            <a:extLst>
              <a:ext uri="{FF2B5EF4-FFF2-40B4-BE49-F238E27FC236}">
                <a16:creationId xmlns:a16="http://schemas.microsoft.com/office/drawing/2014/main" id="{09497BB7-CD84-8C43-95B8-E8A01D72F139}"/>
              </a:ext>
            </a:extLst>
          </p:cNvPr>
          <p:cNvSpPr/>
          <p:nvPr/>
        </p:nvSpPr>
        <p:spPr>
          <a:xfrm>
            <a:off x="6293835" y="3032650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4" name="Google Shape;3445;p41">
            <a:extLst>
              <a:ext uri="{FF2B5EF4-FFF2-40B4-BE49-F238E27FC236}">
                <a16:creationId xmlns:a16="http://schemas.microsoft.com/office/drawing/2014/main" id="{6EF9F3A3-9AB1-C345-9524-F4723FDB1381}"/>
              </a:ext>
            </a:extLst>
          </p:cNvPr>
          <p:cNvSpPr/>
          <p:nvPr/>
        </p:nvSpPr>
        <p:spPr>
          <a:xfrm>
            <a:off x="4051440" y="5568967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40" name="Google Shape;3507;p41">
            <a:extLst>
              <a:ext uri="{FF2B5EF4-FFF2-40B4-BE49-F238E27FC236}">
                <a16:creationId xmlns:a16="http://schemas.microsoft.com/office/drawing/2014/main" id="{782775D8-7C2A-754D-A55B-981EF20849C3}"/>
              </a:ext>
            </a:extLst>
          </p:cNvPr>
          <p:cNvSpPr/>
          <p:nvPr/>
        </p:nvSpPr>
        <p:spPr>
          <a:xfrm>
            <a:off x="3604173" y="5783251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06" name="Google Shape;3444;p41">
            <a:extLst>
              <a:ext uri="{FF2B5EF4-FFF2-40B4-BE49-F238E27FC236}">
                <a16:creationId xmlns:a16="http://schemas.microsoft.com/office/drawing/2014/main" id="{B2A89135-03CB-F040-A6F8-D3BF9C1F7A3B}"/>
              </a:ext>
            </a:extLst>
          </p:cNvPr>
          <p:cNvSpPr/>
          <p:nvPr/>
        </p:nvSpPr>
        <p:spPr>
          <a:xfrm>
            <a:off x="8043413" y="5381334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07" name="Google Shape;3444;p41">
            <a:extLst>
              <a:ext uri="{FF2B5EF4-FFF2-40B4-BE49-F238E27FC236}">
                <a16:creationId xmlns:a16="http://schemas.microsoft.com/office/drawing/2014/main" id="{413F2E4A-388C-7345-B8C9-6735CBE1CA47}"/>
              </a:ext>
            </a:extLst>
          </p:cNvPr>
          <p:cNvSpPr/>
          <p:nvPr/>
        </p:nvSpPr>
        <p:spPr>
          <a:xfrm>
            <a:off x="7153217" y="5581888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08" name="Google Shape;3444;p41">
            <a:extLst>
              <a:ext uri="{FF2B5EF4-FFF2-40B4-BE49-F238E27FC236}">
                <a16:creationId xmlns:a16="http://schemas.microsoft.com/office/drawing/2014/main" id="{D64E0CE3-2BEB-2849-A49C-BF5CA7571E1E}"/>
              </a:ext>
            </a:extLst>
          </p:cNvPr>
          <p:cNvSpPr/>
          <p:nvPr/>
        </p:nvSpPr>
        <p:spPr>
          <a:xfrm>
            <a:off x="7600797" y="5374719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09" name="Google Shape;3444;p41">
            <a:extLst>
              <a:ext uri="{FF2B5EF4-FFF2-40B4-BE49-F238E27FC236}">
                <a16:creationId xmlns:a16="http://schemas.microsoft.com/office/drawing/2014/main" id="{F0E87C31-EB7D-8A45-BDAF-E78C22AF44DE}"/>
              </a:ext>
            </a:extLst>
          </p:cNvPr>
          <p:cNvSpPr/>
          <p:nvPr/>
        </p:nvSpPr>
        <p:spPr>
          <a:xfrm>
            <a:off x="8478333" y="3807993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48" name="Google Shape;3444;p41">
            <a:extLst>
              <a:ext uri="{FF2B5EF4-FFF2-40B4-BE49-F238E27FC236}">
                <a16:creationId xmlns:a16="http://schemas.microsoft.com/office/drawing/2014/main" id="{5545A3A7-8510-7E48-821D-11ADB37D792F}"/>
              </a:ext>
            </a:extLst>
          </p:cNvPr>
          <p:cNvSpPr/>
          <p:nvPr/>
        </p:nvSpPr>
        <p:spPr>
          <a:xfrm>
            <a:off x="8942344" y="4025807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cxnSp>
        <p:nvCxnSpPr>
          <p:cNvPr id="179" name="Google Shape;3513;p41">
            <a:extLst>
              <a:ext uri="{FF2B5EF4-FFF2-40B4-BE49-F238E27FC236}">
                <a16:creationId xmlns:a16="http://schemas.microsoft.com/office/drawing/2014/main" id="{57271D9B-CCC4-CF47-8AA9-F7DB37F837D0}"/>
              </a:ext>
            </a:extLst>
          </p:cNvPr>
          <p:cNvCxnSpPr>
            <a:cxnSpLocks/>
          </p:cNvCxnSpPr>
          <p:nvPr/>
        </p:nvCxnSpPr>
        <p:spPr>
          <a:xfrm flipH="1" flipV="1">
            <a:off x="6851944" y="3068414"/>
            <a:ext cx="380452" cy="2500554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0" name="Google Shape;3444;p41">
            <a:extLst>
              <a:ext uri="{FF2B5EF4-FFF2-40B4-BE49-F238E27FC236}">
                <a16:creationId xmlns:a16="http://schemas.microsoft.com/office/drawing/2014/main" id="{92678323-5430-9B40-BF56-65B3FFD56977}"/>
              </a:ext>
            </a:extLst>
          </p:cNvPr>
          <p:cNvSpPr/>
          <p:nvPr/>
        </p:nvSpPr>
        <p:spPr>
          <a:xfrm>
            <a:off x="6710106" y="2827324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cxnSp>
        <p:nvCxnSpPr>
          <p:cNvPr id="187" name="Google Shape;3510;p41">
            <a:extLst>
              <a:ext uri="{FF2B5EF4-FFF2-40B4-BE49-F238E27FC236}">
                <a16:creationId xmlns:a16="http://schemas.microsoft.com/office/drawing/2014/main" id="{3F191A61-4205-E944-926A-9759D41E8B64}"/>
              </a:ext>
            </a:extLst>
          </p:cNvPr>
          <p:cNvCxnSpPr>
            <a:cxnSpLocks/>
          </p:cNvCxnSpPr>
          <p:nvPr/>
        </p:nvCxnSpPr>
        <p:spPr>
          <a:xfrm flipH="1">
            <a:off x="6521927" y="3009545"/>
            <a:ext cx="188179" cy="79817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2" name="Google Shape;3510;p41">
            <a:extLst>
              <a:ext uri="{FF2B5EF4-FFF2-40B4-BE49-F238E27FC236}">
                <a16:creationId xmlns:a16="http://schemas.microsoft.com/office/drawing/2014/main" id="{14444474-4C57-3C43-90EF-B279E0C7CC53}"/>
              </a:ext>
            </a:extLst>
          </p:cNvPr>
          <p:cNvCxnSpPr>
            <a:cxnSpLocks/>
          </p:cNvCxnSpPr>
          <p:nvPr/>
        </p:nvCxnSpPr>
        <p:spPr>
          <a:xfrm flipH="1">
            <a:off x="7389325" y="5556147"/>
            <a:ext cx="188179" cy="79817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3" name="Google Shape;3510;p41">
            <a:extLst>
              <a:ext uri="{FF2B5EF4-FFF2-40B4-BE49-F238E27FC236}">
                <a16:creationId xmlns:a16="http://schemas.microsoft.com/office/drawing/2014/main" id="{233FF81F-2193-EB49-8F0B-44B7EFA81C8C}"/>
              </a:ext>
            </a:extLst>
          </p:cNvPr>
          <p:cNvCxnSpPr>
            <a:cxnSpLocks/>
          </p:cNvCxnSpPr>
          <p:nvPr/>
        </p:nvCxnSpPr>
        <p:spPr>
          <a:xfrm flipH="1">
            <a:off x="7838547" y="5488528"/>
            <a:ext cx="184211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6" name="Google Shape;3513;p41">
            <a:extLst>
              <a:ext uri="{FF2B5EF4-FFF2-40B4-BE49-F238E27FC236}">
                <a16:creationId xmlns:a16="http://schemas.microsoft.com/office/drawing/2014/main" id="{63B57046-EA11-A947-84C5-3E4C47FBFC36}"/>
              </a:ext>
            </a:extLst>
          </p:cNvPr>
          <p:cNvCxnSpPr>
            <a:cxnSpLocks/>
          </p:cNvCxnSpPr>
          <p:nvPr/>
        </p:nvCxnSpPr>
        <p:spPr>
          <a:xfrm flipV="1">
            <a:off x="8197001" y="4052296"/>
            <a:ext cx="336995" cy="1314214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0" name="Google Shape;3510;p41">
            <a:extLst>
              <a:ext uri="{FF2B5EF4-FFF2-40B4-BE49-F238E27FC236}">
                <a16:creationId xmlns:a16="http://schemas.microsoft.com/office/drawing/2014/main" id="{AD1C73C1-EB47-7648-BDFD-740774813B7F}"/>
              </a:ext>
            </a:extLst>
          </p:cNvPr>
          <p:cNvCxnSpPr>
            <a:cxnSpLocks/>
          </p:cNvCxnSpPr>
          <p:nvPr/>
        </p:nvCxnSpPr>
        <p:spPr>
          <a:xfrm flipH="1" flipV="1">
            <a:off x="8715215" y="3967430"/>
            <a:ext cx="193765" cy="103486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08" name="Group 207">
            <a:extLst>
              <a:ext uri="{FF2B5EF4-FFF2-40B4-BE49-F238E27FC236}">
                <a16:creationId xmlns:a16="http://schemas.microsoft.com/office/drawing/2014/main" id="{A39092B3-454B-864B-B354-B0169CB373A0}"/>
              </a:ext>
            </a:extLst>
          </p:cNvPr>
          <p:cNvGrpSpPr/>
          <p:nvPr/>
        </p:nvGrpSpPr>
        <p:grpSpPr>
          <a:xfrm>
            <a:off x="3511698" y="1976285"/>
            <a:ext cx="1770242" cy="4120186"/>
            <a:chOff x="2410937" y="853347"/>
            <a:chExt cx="2272353" cy="5288836"/>
          </a:xfrm>
          <a:solidFill>
            <a:schemeClr val="accent1">
              <a:alpha val="20000"/>
            </a:schemeClr>
          </a:solidFill>
        </p:grpSpPr>
        <p:sp>
          <p:nvSpPr>
            <p:cNvPr id="209" name="Google Shape;620;p19">
              <a:extLst>
                <a:ext uri="{FF2B5EF4-FFF2-40B4-BE49-F238E27FC236}">
                  <a16:creationId xmlns:a16="http://schemas.microsoft.com/office/drawing/2014/main" id="{47810AAE-7849-E84B-832D-0C126F50537F}"/>
                </a:ext>
              </a:extLst>
            </p:cNvPr>
            <p:cNvSpPr>
              <a:spLocks/>
            </p:cNvSpPr>
            <p:nvPr/>
          </p:nvSpPr>
          <p:spPr>
            <a:xfrm>
              <a:off x="2410937" y="1670505"/>
              <a:ext cx="2272353" cy="4471678"/>
            </a:xfrm>
            <a:prstGeom prst="roundRect">
              <a:avLst>
                <a:gd name="adj" fmla="val 8264"/>
              </a:avLst>
            </a:prstGeom>
            <a:grpFill/>
            <a:ln>
              <a:solidFill>
                <a:schemeClr val="accent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10" name="Google Shape;620;p19">
              <a:extLst>
                <a:ext uri="{FF2B5EF4-FFF2-40B4-BE49-F238E27FC236}">
                  <a16:creationId xmlns:a16="http://schemas.microsoft.com/office/drawing/2014/main" id="{405CBC2E-6C50-074A-BBF5-B7E370E3A908}"/>
                </a:ext>
              </a:extLst>
            </p:cNvPr>
            <p:cNvSpPr>
              <a:spLocks/>
            </p:cNvSpPr>
            <p:nvPr/>
          </p:nvSpPr>
          <p:spPr>
            <a:xfrm>
              <a:off x="2423207" y="853347"/>
              <a:ext cx="2247813" cy="538271"/>
            </a:xfrm>
            <a:prstGeom prst="roundRect">
              <a:avLst>
                <a:gd name="adj" fmla="val 26497"/>
              </a:avLst>
            </a:prstGeom>
            <a:grpFill/>
            <a:ln>
              <a:solidFill>
                <a:schemeClr val="accent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214" name="Group 213">
            <a:extLst>
              <a:ext uri="{FF2B5EF4-FFF2-40B4-BE49-F238E27FC236}">
                <a16:creationId xmlns:a16="http://schemas.microsoft.com/office/drawing/2014/main" id="{103A0D33-5C0D-5A43-ABAB-675E2AC56F8F}"/>
              </a:ext>
            </a:extLst>
          </p:cNvPr>
          <p:cNvGrpSpPr/>
          <p:nvPr/>
        </p:nvGrpSpPr>
        <p:grpSpPr>
          <a:xfrm>
            <a:off x="2733155" y="2983221"/>
            <a:ext cx="6725690" cy="3067817"/>
            <a:chOff x="1389254" y="2088018"/>
            <a:chExt cx="8633365" cy="3937973"/>
          </a:xfrm>
        </p:grpSpPr>
        <p:grpSp>
          <p:nvGrpSpPr>
            <p:cNvPr id="204" name="Group 203">
              <a:extLst>
                <a:ext uri="{FF2B5EF4-FFF2-40B4-BE49-F238E27FC236}">
                  <a16:creationId xmlns:a16="http://schemas.microsoft.com/office/drawing/2014/main" id="{567C3002-F4F1-844C-9C83-70810C6C3BC9}"/>
                </a:ext>
              </a:extLst>
            </p:cNvPr>
            <p:cNvGrpSpPr/>
            <p:nvPr/>
          </p:nvGrpSpPr>
          <p:grpSpPr>
            <a:xfrm>
              <a:off x="1958620" y="2287309"/>
              <a:ext cx="8063999" cy="3548149"/>
              <a:chOff x="1993344" y="2345182"/>
              <a:chExt cx="8063999" cy="3548149"/>
            </a:xfrm>
          </p:grpSpPr>
          <p:cxnSp>
            <p:nvCxnSpPr>
              <p:cNvPr id="23" name="Google Shape;3434;p41">
                <a:extLst>
                  <a:ext uri="{FF2B5EF4-FFF2-40B4-BE49-F238E27FC236}">
                    <a16:creationId xmlns:a16="http://schemas.microsoft.com/office/drawing/2014/main" id="{D0AC1D91-28E8-8E48-A698-3F5DCAB1900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93344" y="3349014"/>
                <a:ext cx="8063999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4" name="Google Shape;3435;p41">
                <a:extLst>
                  <a:ext uri="{FF2B5EF4-FFF2-40B4-BE49-F238E27FC236}">
                    <a16:creationId xmlns:a16="http://schemas.microsoft.com/office/drawing/2014/main" id="{9076F562-3C63-C848-9BBC-217C6D9D7B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93344" y="3850930"/>
                <a:ext cx="8063999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" name="Google Shape;3436;p41">
                <a:extLst>
                  <a:ext uri="{FF2B5EF4-FFF2-40B4-BE49-F238E27FC236}">
                    <a16:creationId xmlns:a16="http://schemas.microsoft.com/office/drawing/2014/main" id="{8A48C1FD-FE41-D648-B003-50B240A705A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93344" y="4352846"/>
                <a:ext cx="8063999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" name="Google Shape;3437;p41">
                <a:extLst>
                  <a:ext uri="{FF2B5EF4-FFF2-40B4-BE49-F238E27FC236}">
                    <a16:creationId xmlns:a16="http://schemas.microsoft.com/office/drawing/2014/main" id="{67349A01-BA13-8A42-902A-F58704A6F29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93344" y="4854762"/>
                <a:ext cx="8063999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" name="Google Shape;3438;p41">
                <a:extLst>
                  <a:ext uri="{FF2B5EF4-FFF2-40B4-BE49-F238E27FC236}">
                    <a16:creationId xmlns:a16="http://schemas.microsoft.com/office/drawing/2014/main" id="{01F99FC3-AC66-3346-B9D4-64CBE2D442C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93344" y="5356678"/>
                <a:ext cx="8063999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8" name="Google Shape;3439;p41">
                <a:extLst>
                  <a:ext uri="{FF2B5EF4-FFF2-40B4-BE49-F238E27FC236}">
                    <a16:creationId xmlns:a16="http://schemas.microsoft.com/office/drawing/2014/main" id="{2A9FED70-7842-1E45-8BE3-E3331FE8108D}"/>
                  </a:ext>
                </a:extLst>
              </p:cNvPr>
              <p:cNvSpPr/>
              <p:nvPr/>
            </p:nvSpPr>
            <p:spPr>
              <a:xfrm>
                <a:off x="1993344" y="5858595"/>
                <a:ext cx="8063999" cy="34736"/>
              </a:xfrm>
              <a:custGeom>
                <a:avLst/>
                <a:gdLst/>
                <a:ahLst/>
                <a:cxnLst/>
                <a:rect l="l" t="t" r="r" b="b"/>
                <a:pathLst>
                  <a:path w="117796" h="638" extrusionOk="0">
                    <a:moveTo>
                      <a:pt x="319" y="1"/>
                    </a:moveTo>
                    <a:cubicBezTo>
                      <a:pt x="142" y="1"/>
                      <a:pt x="1" y="142"/>
                      <a:pt x="1" y="319"/>
                    </a:cubicBezTo>
                    <a:cubicBezTo>
                      <a:pt x="1" y="496"/>
                      <a:pt x="142" y="637"/>
                      <a:pt x="319" y="637"/>
                    </a:cubicBezTo>
                    <a:lnTo>
                      <a:pt x="117477" y="637"/>
                    </a:lnTo>
                    <a:cubicBezTo>
                      <a:pt x="117654" y="637"/>
                      <a:pt x="117796" y="496"/>
                      <a:pt x="117796" y="319"/>
                    </a:cubicBezTo>
                    <a:cubicBezTo>
                      <a:pt x="117796" y="142"/>
                      <a:pt x="117654" y="1"/>
                      <a:pt x="117477" y="1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cxnSp>
            <p:nvCxnSpPr>
              <p:cNvPr id="137" name="Google Shape;3434;p41">
                <a:extLst>
                  <a:ext uri="{FF2B5EF4-FFF2-40B4-BE49-F238E27FC236}">
                    <a16:creationId xmlns:a16="http://schemas.microsoft.com/office/drawing/2014/main" id="{FC38A1BB-38E9-D94B-A184-95FF7FA794C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93344" y="2847098"/>
                <a:ext cx="8063999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8" name="Google Shape;3434;p41">
                <a:extLst>
                  <a:ext uri="{FF2B5EF4-FFF2-40B4-BE49-F238E27FC236}">
                    <a16:creationId xmlns:a16="http://schemas.microsoft.com/office/drawing/2014/main" id="{FA76B373-0E07-E34A-BBBC-FB7A7ED1B2D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93344" y="2345182"/>
                <a:ext cx="8063999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13" name="Group 212">
              <a:extLst>
                <a:ext uri="{FF2B5EF4-FFF2-40B4-BE49-F238E27FC236}">
                  <a16:creationId xmlns:a16="http://schemas.microsoft.com/office/drawing/2014/main" id="{26EBD7A6-BF8A-3E48-BD0F-79782525D77F}"/>
                </a:ext>
              </a:extLst>
            </p:cNvPr>
            <p:cNvGrpSpPr/>
            <p:nvPr/>
          </p:nvGrpSpPr>
          <p:grpSpPr>
            <a:xfrm>
              <a:off x="1389254" y="2088018"/>
              <a:ext cx="504542" cy="3937973"/>
              <a:chOff x="1389254" y="2088018"/>
              <a:chExt cx="504542" cy="3937973"/>
            </a:xfrm>
          </p:grpSpPr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FAD0E36A-FA00-E947-87A8-6A367C9A6E8D}"/>
                  </a:ext>
                </a:extLst>
              </p:cNvPr>
              <p:cNvSpPr txBox="1"/>
              <p:nvPr/>
            </p:nvSpPr>
            <p:spPr>
              <a:xfrm>
                <a:off x="1456128" y="5093075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2</a:t>
                </a:r>
              </a:p>
            </p:txBody>
          </p:sp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FF7B8EBC-498E-E249-BF2C-6B5AE45AE955}"/>
                  </a:ext>
                </a:extLst>
              </p:cNvPr>
              <p:cNvSpPr txBox="1"/>
              <p:nvPr/>
            </p:nvSpPr>
            <p:spPr>
              <a:xfrm>
                <a:off x="1389254" y="3084197"/>
                <a:ext cx="504542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10</a:t>
                </a:r>
              </a:p>
            </p:txBody>
          </p:sp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1DED865C-7AA3-9E4C-BB01-FC42B0A0989B}"/>
                  </a:ext>
                </a:extLst>
              </p:cNvPr>
              <p:cNvSpPr txBox="1"/>
              <p:nvPr/>
            </p:nvSpPr>
            <p:spPr>
              <a:xfrm>
                <a:off x="1456127" y="3598413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8</a:t>
                </a:r>
              </a:p>
            </p:txBody>
          </p:sp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CD772369-DC74-C94E-8523-3FE7547AF177}"/>
                  </a:ext>
                </a:extLst>
              </p:cNvPr>
              <p:cNvSpPr txBox="1"/>
              <p:nvPr/>
            </p:nvSpPr>
            <p:spPr>
              <a:xfrm>
                <a:off x="1456127" y="4098645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6</a:t>
                </a:r>
              </a:p>
            </p:txBody>
          </p:sp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AFFDF699-4046-8B40-83C9-B02FB025330E}"/>
                  </a:ext>
                </a:extLst>
              </p:cNvPr>
              <p:cNvSpPr txBox="1"/>
              <p:nvPr/>
            </p:nvSpPr>
            <p:spPr>
              <a:xfrm>
                <a:off x="1456127" y="459284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4</a:t>
                </a:r>
              </a:p>
            </p:txBody>
          </p:sp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2D451BA1-3882-F143-991B-C496616AC650}"/>
                  </a:ext>
                </a:extLst>
              </p:cNvPr>
              <p:cNvSpPr txBox="1"/>
              <p:nvPr/>
            </p:nvSpPr>
            <p:spPr>
              <a:xfrm>
                <a:off x="1389254" y="2588250"/>
                <a:ext cx="504542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12</a:t>
                </a:r>
              </a:p>
            </p:txBody>
          </p:sp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CC9A6292-10BE-5C41-B055-B3DFB8F2A26C}"/>
                  </a:ext>
                </a:extLst>
              </p:cNvPr>
              <p:cNvSpPr txBox="1"/>
              <p:nvPr/>
            </p:nvSpPr>
            <p:spPr>
              <a:xfrm>
                <a:off x="1389254" y="2088018"/>
                <a:ext cx="504542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14</a:t>
                </a:r>
              </a:p>
            </p:txBody>
          </p:sp>
          <p:sp>
            <p:nvSpPr>
              <p:cNvPr id="212" name="TextBox 211">
                <a:extLst>
                  <a:ext uri="{FF2B5EF4-FFF2-40B4-BE49-F238E27FC236}">
                    <a16:creationId xmlns:a16="http://schemas.microsoft.com/office/drawing/2014/main" id="{03925BB5-D887-6841-9397-77CC361EFAB4}"/>
                  </a:ext>
                </a:extLst>
              </p:cNvPr>
              <p:cNvSpPr txBox="1"/>
              <p:nvPr/>
            </p:nvSpPr>
            <p:spPr>
              <a:xfrm>
                <a:off x="1456126" y="5591409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0</a:t>
                </a:r>
              </a:p>
            </p:txBody>
          </p:sp>
        </p:grpSp>
      </p:grpSp>
      <p:grpSp>
        <p:nvGrpSpPr>
          <p:cNvPr id="264" name="Google Shape;804;p40">
            <a:extLst>
              <a:ext uri="{FF2B5EF4-FFF2-40B4-BE49-F238E27FC236}">
                <a16:creationId xmlns:a16="http://schemas.microsoft.com/office/drawing/2014/main" id="{27CAB0DB-33AE-FA48-BD10-240E6E0443E4}"/>
              </a:ext>
            </a:extLst>
          </p:cNvPr>
          <p:cNvGrpSpPr/>
          <p:nvPr/>
        </p:nvGrpSpPr>
        <p:grpSpPr>
          <a:xfrm rot="13689585">
            <a:off x="2587118" y="5033456"/>
            <a:ext cx="782148" cy="399197"/>
            <a:chOff x="2467225" y="2500013"/>
            <a:chExt cx="261325" cy="96525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265" name="Google Shape;805;p40">
              <a:extLst>
                <a:ext uri="{FF2B5EF4-FFF2-40B4-BE49-F238E27FC236}">
                  <a16:creationId xmlns:a16="http://schemas.microsoft.com/office/drawing/2014/main" id="{866D75F4-5BBC-6742-AC9F-75CB6D63B281}"/>
                </a:ext>
              </a:extLst>
            </p:cNvPr>
            <p:cNvSpPr/>
            <p:nvPr/>
          </p:nvSpPr>
          <p:spPr>
            <a:xfrm>
              <a:off x="2467225" y="2500638"/>
              <a:ext cx="261325" cy="69575"/>
            </a:xfrm>
            <a:custGeom>
              <a:avLst/>
              <a:gdLst/>
              <a:ahLst/>
              <a:cxnLst/>
              <a:rect l="l" t="t" r="r" b="b"/>
              <a:pathLst>
                <a:path w="10453" h="2783" extrusionOk="0">
                  <a:moveTo>
                    <a:pt x="10402" y="1"/>
                  </a:moveTo>
                  <a:cubicBezTo>
                    <a:pt x="10377" y="1"/>
                    <a:pt x="10352" y="26"/>
                    <a:pt x="10352" y="76"/>
                  </a:cubicBezTo>
                  <a:cubicBezTo>
                    <a:pt x="10226" y="76"/>
                    <a:pt x="7094" y="1956"/>
                    <a:pt x="101" y="2482"/>
                  </a:cubicBezTo>
                  <a:cubicBezTo>
                    <a:pt x="1" y="2582"/>
                    <a:pt x="1" y="2582"/>
                    <a:pt x="1" y="2683"/>
                  </a:cubicBezTo>
                  <a:cubicBezTo>
                    <a:pt x="1" y="2683"/>
                    <a:pt x="1" y="2783"/>
                    <a:pt x="101" y="2783"/>
                  </a:cubicBezTo>
                  <a:cubicBezTo>
                    <a:pt x="7219" y="2156"/>
                    <a:pt x="10352" y="277"/>
                    <a:pt x="10452" y="176"/>
                  </a:cubicBezTo>
                  <a:lnTo>
                    <a:pt x="10452" y="76"/>
                  </a:lnTo>
                  <a:cubicBezTo>
                    <a:pt x="10452" y="26"/>
                    <a:pt x="10427" y="1"/>
                    <a:pt x="1040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66" name="Google Shape;806;p40">
              <a:extLst>
                <a:ext uri="{FF2B5EF4-FFF2-40B4-BE49-F238E27FC236}">
                  <a16:creationId xmlns:a16="http://schemas.microsoft.com/office/drawing/2014/main" id="{9670B664-906A-6247-B8A5-3FED99807843}"/>
                </a:ext>
              </a:extLst>
            </p:cNvPr>
            <p:cNvSpPr/>
            <p:nvPr/>
          </p:nvSpPr>
          <p:spPr>
            <a:xfrm>
              <a:off x="2467225" y="2500013"/>
              <a:ext cx="117825" cy="96525"/>
            </a:xfrm>
            <a:custGeom>
              <a:avLst/>
              <a:gdLst/>
              <a:ahLst/>
              <a:cxnLst/>
              <a:rect l="l" t="t" r="r" b="b"/>
              <a:pathLst>
                <a:path w="4713" h="3861" extrusionOk="0">
                  <a:moveTo>
                    <a:pt x="3134" y="1"/>
                  </a:moveTo>
                  <a:cubicBezTo>
                    <a:pt x="3134" y="1"/>
                    <a:pt x="1881" y="1780"/>
                    <a:pt x="1" y="2607"/>
                  </a:cubicBezTo>
                  <a:lnTo>
                    <a:pt x="1" y="2808"/>
                  </a:lnTo>
                  <a:cubicBezTo>
                    <a:pt x="1580" y="3660"/>
                    <a:pt x="3033" y="3860"/>
                    <a:pt x="3861" y="3860"/>
                  </a:cubicBezTo>
                  <a:cubicBezTo>
                    <a:pt x="4287" y="3860"/>
                    <a:pt x="4587" y="3760"/>
                    <a:pt x="4587" y="3760"/>
                  </a:cubicBezTo>
                  <a:cubicBezTo>
                    <a:pt x="4713" y="3760"/>
                    <a:pt x="4713" y="3760"/>
                    <a:pt x="4713" y="3660"/>
                  </a:cubicBezTo>
                  <a:lnTo>
                    <a:pt x="4587" y="3560"/>
                  </a:lnTo>
                  <a:cubicBezTo>
                    <a:pt x="4553" y="3560"/>
                    <a:pt x="4298" y="3595"/>
                    <a:pt x="3889" y="3595"/>
                  </a:cubicBezTo>
                  <a:cubicBezTo>
                    <a:pt x="3106" y="3595"/>
                    <a:pt x="1760" y="3465"/>
                    <a:pt x="327" y="2708"/>
                  </a:cubicBezTo>
                  <a:cubicBezTo>
                    <a:pt x="2081" y="1881"/>
                    <a:pt x="3234" y="201"/>
                    <a:pt x="3334" y="101"/>
                  </a:cubicBezTo>
                  <a:cubicBezTo>
                    <a:pt x="3334" y="101"/>
                    <a:pt x="3334" y="1"/>
                    <a:pt x="323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270" name="Rectangle 269">
            <a:extLst>
              <a:ext uri="{FF2B5EF4-FFF2-40B4-BE49-F238E27FC236}">
                <a16:creationId xmlns:a16="http://schemas.microsoft.com/office/drawing/2014/main" id="{6A9C423E-CF5B-E548-BD6E-1F2E2A69CDDA}"/>
              </a:ext>
            </a:extLst>
          </p:cNvPr>
          <p:cNvSpPr/>
          <p:nvPr/>
        </p:nvSpPr>
        <p:spPr>
          <a:xfrm>
            <a:off x="4581307" y="6336669"/>
            <a:ext cx="59622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dirty="0">
                <a:latin typeface="Times" pitchFamily="2" charset="0"/>
                <a:cs typeface="Consolas" panose="020B0609020204030204" pitchFamily="49" charset="0"/>
              </a:rPr>
              <a:t>T = {t</a:t>
            </a:r>
            <a:r>
              <a:rPr lang="en-GB" sz="2000" baseline="-25000" dirty="0">
                <a:latin typeface="Times" pitchFamily="2" charset="0"/>
                <a:cs typeface="Consolas" panose="020B0609020204030204" pitchFamily="49" charset="0"/>
              </a:rPr>
              <a:t>1</a:t>
            </a:r>
            <a:r>
              <a:rPr lang="en-GB" sz="2000" dirty="0">
                <a:latin typeface="Times" pitchFamily="2" charset="0"/>
                <a:cs typeface="Consolas" panose="020B0609020204030204" pitchFamily="49" charset="0"/>
              </a:rPr>
              <a:t>,t</a:t>
            </a:r>
            <a:r>
              <a:rPr lang="en-GB" sz="2000" baseline="-25000" dirty="0">
                <a:latin typeface="Times" pitchFamily="2" charset="0"/>
                <a:cs typeface="Consolas" panose="020B0609020204030204" pitchFamily="49" charset="0"/>
              </a:rPr>
              <a:t>2</a:t>
            </a:r>
            <a:r>
              <a:rPr lang="en-GB" sz="2000" dirty="0">
                <a:latin typeface="Times" pitchFamily="2" charset="0"/>
                <a:cs typeface="Consolas" panose="020B0609020204030204" pitchFamily="49" charset="0"/>
              </a:rPr>
              <a:t> … </a:t>
            </a:r>
            <a:r>
              <a:rPr lang="en-GB" sz="2000" dirty="0" err="1">
                <a:latin typeface="Times" pitchFamily="2" charset="0"/>
                <a:cs typeface="Consolas" panose="020B0609020204030204" pitchFamily="49" charset="0"/>
              </a:rPr>
              <a:t>t</a:t>
            </a:r>
            <a:r>
              <a:rPr lang="en-GB" sz="2000" baseline="-25000" dirty="0" err="1">
                <a:latin typeface="Times" pitchFamily="2" charset="0"/>
                <a:cs typeface="Consolas" panose="020B0609020204030204" pitchFamily="49" charset="0"/>
              </a:rPr>
              <a:t>n</a:t>
            </a:r>
            <a:r>
              <a:rPr lang="en-GB" sz="2000" dirty="0">
                <a:latin typeface="Times" pitchFamily="2" charset="0"/>
                <a:cs typeface="Consolas" panose="020B0609020204030204" pitchFamily="49" charset="0"/>
              </a:rPr>
              <a:t>} = {0,1,3,4,9,1,14,15,1,2,2,10,7}, n = 13 </a:t>
            </a:r>
            <a:endParaRPr lang="en-GB" sz="2000" dirty="0"/>
          </a:p>
        </p:txBody>
      </p:sp>
      <p:sp>
        <p:nvSpPr>
          <p:cNvPr id="271" name="Rectangle 270">
            <a:extLst>
              <a:ext uri="{FF2B5EF4-FFF2-40B4-BE49-F238E27FC236}">
                <a16:creationId xmlns:a16="http://schemas.microsoft.com/office/drawing/2014/main" id="{97FEE5C3-3F2F-F945-8D9E-9D9021B13123}"/>
              </a:ext>
            </a:extLst>
          </p:cNvPr>
          <p:cNvSpPr/>
          <p:nvPr/>
        </p:nvSpPr>
        <p:spPr>
          <a:xfrm>
            <a:off x="157655" y="4827568"/>
            <a:ext cx="245864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latin typeface="Times" pitchFamily="2" charset="0"/>
                <a:cs typeface="Consolas" panose="020B0609020204030204" pitchFamily="49" charset="0"/>
              </a:rPr>
              <a:t>T</a:t>
            </a:r>
            <a:r>
              <a:rPr lang="en-GB" sz="2000" baseline="-25000" dirty="0">
                <a:latin typeface="Times" pitchFamily="2" charset="0"/>
                <a:cs typeface="Consolas" panose="020B0609020204030204" pitchFamily="49" charset="0"/>
              </a:rPr>
              <a:t>1,m</a:t>
            </a:r>
            <a:r>
              <a:rPr lang="en-GB" sz="2000" dirty="0">
                <a:latin typeface="Times" pitchFamily="2" charset="0"/>
                <a:cs typeface="Consolas" panose="020B0609020204030204" pitchFamily="49" charset="0"/>
              </a:rPr>
              <a:t> = {t</a:t>
            </a:r>
            <a:r>
              <a:rPr lang="en-GB" sz="2000" baseline="-25000" dirty="0">
                <a:latin typeface="Times" pitchFamily="2" charset="0"/>
                <a:cs typeface="Consolas" panose="020B0609020204030204" pitchFamily="49" charset="0"/>
              </a:rPr>
              <a:t>i</a:t>
            </a:r>
            <a:r>
              <a:rPr lang="en-GB" sz="2000" dirty="0">
                <a:latin typeface="Times" pitchFamily="2" charset="0"/>
                <a:cs typeface="Consolas" panose="020B0609020204030204" pitchFamily="49" charset="0"/>
              </a:rPr>
              <a:t>,t</a:t>
            </a:r>
            <a:r>
              <a:rPr lang="en-GB" sz="2000" baseline="-25000" dirty="0">
                <a:latin typeface="Times" pitchFamily="2" charset="0"/>
                <a:cs typeface="Consolas" panose="020B0609020204030204" pitchFamily="49" charset="0"/>
              </a:rPr>
              <a:t>i+1</a:t>
            </a:r>
            <a:r>
              <a:rPr lang="en-GB" sz="2000" dirty="0">
                <a:latin typeface="Times" pitchFamily="2" charset="0"/>
                <a:cs typeface="Consolas" panose="020B0609020204030204" pitchFamily="49" charset="0"/>
              </a:rPr>
              <a:t> … t</a:t>
            </a:r>
            <a:r>
              <a:rPr lang="en-GB" sz="2000" baseline="-25000" dirty="0">
                <a:latin typeface="Times" pitchFamily="2" charset="0"/>
                <a:cs typeface="Consolas" panose="020B0609020204030204" pitchFamily="49" charset="0"/>
              </a:rPr>
              <a:t>i+m-1</a:t>
            </a:r>
            <a:r>
              <a:rPr lang="en-GB" sz="2000" dirty="0">
                <a:latin typeface="Times" pitchFamily="2" charset="0"/>
                <a:cs typeface="Consolas" panose="020B0609020204030204" pitchFamily="49" charset="0"/>
              </a:rPr>
              <a:t>} </a:t>
            </a:r>
          </a:p>
          <a:p>
            <a:r>
              <a:rPr lang="en-GB" sz="2000" dirty="0">
                <a:latin typeface="Times" pitchFamily="2" charset="0"/>
                <a:cs typeface="Consolas" panose="020B0609020204030204" pitchFamily="49" charset="0"/>
              </a:rPr>
              <a:t>= {0,1,3,4}</a:t>
            </a:r>
            <a:endParaRPr lang="en-GB" sz="2000" dirty="0"/>
          </a:p>
        </p:txBody>
      </p:sp>
      <p:grpSp>
        <p:nvGrpSpPr>
          <p:cNvPr id="272" name="Google Shape;810;p40">
            <a:extLst>
              <a:ext uri="{FF2B5EF4-FFF2-40B4-BE49-F238E27FC236}">
                <a16:creationId xmlns:a16="http://schemas.microsoft.com/office/drawing/2014/main" id="{3C09006A-9CC7-7A43-91DF-112972C4D3A1}"/>
              </a:ext>
            </a:extLst>
          </p:cNvPr>
          <p:cNvGrpSpPr/>
          <p:nvPr/>
        </p:nvGrpSpPr>
        <p:grpSpPr>
          <a:xfrm rot="13651988" flipH="1">
            <a:off x="8125350" y="5475193"/>
            <a:ext cx="1269900" cy="399197"/>
            <a:chOff x="2467225" y="2500013"/>
            <a:chExt cx="261325" cy="96525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273" name="Google Shape;811;p40">
              <a:extLst>
                <a:ext uri="{FF2B5EF4-FFF2-40B4-BE49-F238E27FC236}">
                  <a16:creationId xmlns:a16="http://schemas.microsoft.com/office/drawing/2014/main" id="{143A42AE-C672-0844-AF43-E78A1C444796}"/>
                </a:ext>
              </a:extLst>
            </p:cNvPr>
            <p:cNvSpPr/>
            <p:nvPr/>
          </p:nvSpPr>
          <p:spPr>
            <a:xfrm>
              <a:off x="2467225" y="2500638"/>
              <a:ext cx="261325" cy="69575"/>
            </a:xfrm>
            <a:custGeom>
              <a:avLst/>
              <a:gdLst/>
              <a:ahLst/>
              <a:cxnLst/>
              <a:rect l="l" t="t" r="r" b="b"/>
              <a:pathLst>
                <a:path w="10453" h="2783" extrusionOk="0">
                  <a:moveTo>
                    <a:pt x="10402" y="1"/>
                  </a:moveTo>
                  <a:cubicBezTo>
                    <a:pt x="10377" y="1"/>
                    <a:pt x="10352" y="26"/>
                    <a:pt x="10352" y="76"/>
                  </a:cubicBezTo>
                  <a:cubicBezTo>
                    <a:pt x="10226" y="76"/>
                    <a:pt x="7094" y="1956"/>
                    <a:pt x="101" y="2482"/>
                  </a:cubicBezTo>
                  <a:cubicBezTo>
                    <a:pt x="1" y="2582"/>
                    <a:pt x="1" y="2582"/>
                    <a:pt x="1" y="2683"/>
                  </a:cubicBezTo>
                  <a:cubicBezTo>
                    <a:pt x="1" y="2683"/>
                    <a:pt x="1" y="2783"/>
                    <a:pt x="101" y="2783"/>
                  </a:cubicBezTo>
                  <a:cubicBezTo>
                    <a:pt x="7219" y="2156"/>
                    <a:pt x="10352" y="277"/>
                    <a:pt x="10452" y="176"/>
                  </a:cubicBezTo>
                  <a:lnTo>
                    <a:pt x="10452" y="76"/>
                  </a:lnTo>
                  <a:cubicBezTo>
                    <a:pt x="10452" y="26"/>
                    <a:pt x="10427" y="1"/>
                    <a:pt x="1040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4" name="Google Shape;812;p40">
              <a:extLst>
                <a:ext uri="{FF2B5EF4-FFF2-40B4-BE49-F238E27FC236}">
                  <a16:creationId xmlns:a16="http://schemas.microsoft.com/office/drawing/2014/main" id="{83980628-D7BA-E14B-B79B-3A741AE45382}"/>
                </a:ext>
              </a:extLst>
            </p:cNvPr>
            <p:cNvSpPr/>
            <p:nvPr/>
          </p:nvSpPr>
          <p:spPr>
            <a:xfrm>
              <a:off x="2467225" y="2500013"/>
              <a:ext cx="117825" cy="96525"/>
            </a:xfrm>
            <a:custGeom>
              <a:avLst/>
              <a:gdLst/>
              <a:ahLst/>
              <a:cxnLst/>
              <a:rect l="l" t="t" r="r" b="b"/>
              <a:pathLst>
                <a:path w="4713" h="3861" extrusionOk="0">
                  <a:moveTo>
                    <a:pt x="3134" y="1"/>
                  </a:moveTo>
                  <a:cubicBezTo>
                    <a:pt x="3134" y="1"/>
                    <a:pt x="1881" y="1780"/>
                    <a:pt x="1" y="2607"/>
                  </a:cubicBezTo>
                  <a:lnTo>
                    <a:pt x="1" y="2808"/>
                  </a:lnTo>
                  <a:cubicBezTo>
                    <a:pt x="1580" y="3660"/>
                    <a:pt x="3033" y="3860"/>
                    <a:pt x="3861" y="3860"/>
                  </a:cubicBezTo>
                  <a:cubicBezTo>
                    <a:pt x="4287" y="3860"/>
                    <a:pt x="4587" y="3760"/>
                    <a:pt x="4587" y="3760"/>
                  </a:cubicBezTo>
                  <a:cubicBezTo>
                    <a:pt x="4713" y="3760"/>
                    <a:pt x="4713" y="3760"/>
                    <a:pt x="4713" y="3660"/>
                  </a:cubicBezTo>
                  <a:lnTo>
                    <a:pt x="4587" y="3560"/>
                  </a:lnTo>
                  <a:cubicBezTo>
                    <a:pt x="4553" y="3560"/>
                    <a:pt x="4298" y="3595"/>
                    <a:pt x="3889" y="3595"/>
                  </a:cubicBezTo>
                  <a:cubicBezTo>
                    <a:pt x="3106" y="3595"/>
                    <a:pt x="1760" y="3465"/>
                    <a:pt x="327" y="2708"/>
                  </a:cubicBezTo>
                  <a:cubicBezTo>
                    <a:pt x="2081" y="1881"/>
                    <a:pt x="3234" y="201"/>
                    <a:pt x="3334" y="101"/>
                  </a:cubicBezTo>
                  <a:cubicBezTo>
                    <a:pt x="3334" y="101"/>
                    <a:pt x="3334" y="1"/>
                    <a:pt x="323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280" name="Google Shape;804;p40">
            <a:extLst>
              <a:ext uri="{FF2B5EF4-FFF2-40B4-BE49-F238E27FC236}">
                <a16:creationId xmlns:a16="http://schemas.microsoft.com/office/drawing/2014/main" id="{EC0D9759-28AA-5947-87D8-A50136C6C447}"/>
              </a:ext>
            </a:extLst>
          </p:cNvPr>
          <p:cNvGrpSpPr/>
          <p:nvPr/>
        </p:nvGrpSpPr>
        <p:grpSpPr>
          <a:xfrm rot="12556471">
            <a:off x="2834924" y="1859954"/>
            <a:ext cx="782148" cy="399197"/>
            <a:chOff x="2467225" y="2500013"/>
            <a:chExt cx="261325" cy="96525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281" name="Google Shape;805;p40">
              <a:extLst>
                <a:ext uri="{FF2B5EF4-FFF2-40B4-BE49-F238E27FC236}">
                  <a16:creationId xmlns:a16="http://schemas.microsoft.com/office/drawing/2014/main" id="{745D8BDD-58E2-CB4F-BA81-222286325AE6}"/>
                </a:ext>
              </a:extLst>
            </p:cNvPr>
            <p:cNvSpPr/>
            <p:nvPr/>
          </p:nvSpPr>
          <p:spPr>
            <a:xfrm>
              <a:off x="2467225" y="2500638"/>
              <a:ext cx="261325" cy="69575"/>
            </a:xfrm>
            <a:custGeom>
              <a:avLst/>
              <a:gdLst/>
              <a:ahLst/>
              <a:cxnLst/>
              <a:rect l="l" t="t" r="r" b="b"/>
              <a:pathLst>
                <a:path w="10453" h="2783" extrusionOk="0">
                  <a:moveTo>
                    <a:pt x="10402" y="1"/>
                  </a:moveTo>
                  <a:cubicBezTo>
                    <a:pt x="10377" y="1"/>
                    <a:pt x="10352" y="26"/>
                    <a:pt x="10352" y="76"/>
                  </a:cubicBezTo>
                  <a:cubicBezTo>
                    <a:pt x="10226" y="76"/>
                    <a:pt x="7094" y="1956"/>
                    <a:pt x="101" y="2482"/>
                  </a:cubicBezTo>
                  <a:cubicBezTo>
                    <a:pt x="1" y="2582"/>
                    <a:pt x="1" y="2582"/>
                    <a:pt x="1" y="2683"/>
                  </a:cubicBezTo>
                  <a:cubicBezTo>
                    <a:pt x="1" y="2683"/>
                    <a:pt x="1" y="2783"/>
                    <a:pt x="101" y="2783"/>
                  </a:cubicBezTo>
                  <a:cubicBezTo>
                    <a:pt x="7219" y="2156"/>
                    <a:pt x="10352" y="277"/>
                    <a:pt x="10452" y="176"/>
                  </a:cubicBezTo>
                  <a:lnTo>
                    <a:pt x="10452" y="76"/>
                  </a:lnTo>
                  <a:cubicBezTo>
                    <a:pt x="10452" y="26"/>
                    <a:pt x="10427" y="1"/>
                    <a:pt x="1040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82" name="Google Shape;806;p40">
              <a:extLst>
                <a:ext uri="{FF2B5EF4-FFF2-40B4-BE49-F238E27FC236}">
                  <a16:creationId xmlns:a16="http://schemas.microsoft.com/office/drawing/2014/main" id="{CB93512A-54EA-1146-A6F1-C81BC52CDFA1}"/>
                </a:ext>
              </a:extLst>
            </p:cNvPr>
            <p:cNvSpPr/>
            <p:nvPr/>
          </p:nvSpPr>
          <p:spPr>
            <a:xfrm>
              <a:off x="2467225" y="2500013"/>
              <a:ext cx="117825" cy="96525"/>
            </a:xfrm>
            <a:custGeom>
              <a:avLst/>
              <a:gdLst/>
              <a:ahLst/>
              <a:cxnLst/>
              <a:rect l="l" t="t" r="r" b="b"/>
              <a:pathLst>
                <a:path w="4713" h="3861" extrusionOk="0">
                  <a:moveTo>
                    <a:pt x="3134" y="1"/>
                  </a:moveTo>
                  <a:cubicBezTo>
                    <a:pt x="3134" y="1"/>
                    <a:pt x="1881" y="1780"/>
                    <a:pt x="1" y="2607"/>
                  </a:cubicBezTo>
                  <a:lnTo>
                    <a:pt x="1" y="2808"/>
                  </a:lnTo>
                  <a:cubicBezTo>
                    <a:pt x="1580" y="3660"/>
                    <a:pt x="3033" y="3860"/>
                    <a:pt x="3861" y="3860"/>
                  </a:cubicBezTo>
                  <a:cubicBezTo>
                    <a:pt x="4287" y="3860"/>
                    <a:pt x="4587" y="3760"/>
                    <a:pt x="4587" y="3760"/>
                  </a:cubicBezTo>
                  <a:cubicBezTo>
                    <a:pt x="4713" y="3760"/>
                    <a:pt x="4713" y="3760"/>
                    <a:pt x="4713" y="3660"/>
                  </a:cubicBezTo>
                  <a:lnTo>
                    <a:pt x="4587" y="3560"/>
                  </a:lnTo>
                  <a:cubicBezTo>
                    <a:pt x="4553" y="3560"/>
                    <a:pt x="4298" y="3595"/>
                    <a:pt x="3889" y="3595"/>
                  </a:cubicBezTo>
                  <a:cubicBezTo>
                    <a:pt x="3106" y="3595"/>
                    <a:pt x="1760" y="3465"/>
                    <a:pt x="327" y="2708"/>
                  </a:cubicBezTo>
                  <a:cubicBezTo>
                    <a:pt x="2081" y="1881"/>
                    <a:pt x="3234" y="201"/>
                    <a:pt x="3334" y="101"/>
                  </a:cubicBezTo>
                  <a:cubicBezTo>
                    <a:pt x="3334" y="101"/>
                    <a:pt x="3334" y="1"/>
                    <a:pt x="323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283" name="Rectangle 282">
            <a:extLst>
              <a:ext uri="{FF2B5EF4-FFF2-40B4-BE49-F238E27FC236}">
                <a16:creationId xmlns:a16="http://schemas.microsoft.com/office/drawing/2014/main" id="{4D55B5C4-4E29-6C4E-8382-707858F95CBA}"/>
              </a:ext>
            </a:extLst>
          </p:cNvPr>
          <p:cNvSpPr/>
          <p:nvPr/>
        </p:nvSpPr>
        <p:spPr>
          <a:xfrm>
            <a:off x="2079451" y="1786925"/>
            <a:ext cx="74411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 err="1">
                <a:latin typeface="Times" pitchFamily="2" charset="0"/>
                <a:cs typeface="Consolas" panose="020B0609020204030204" pitchFamily="49" charset="0"/>
              </a:rPr>
              <a:t>t</a:t>
            </a:r>
            <a:r>
              <a:rPr lang="en-GB" sz="2000" baseline="-25000" dirty="0" err="1">
                <a:latin typeface="Times" pitchFamily="2" charset="0"/>
                <a:cs typeface="Consolas" panose="020B0609020204030204" pitchFamily="49" charset="0"/>
              </a:rPr>
              <a:t>i</a:t>
            </a:r>
            <a:r>
              <a:rPr lang="en-GB" sz="2000" baseline="-25000" dirty="0">
                <a:latin typeface="Times" pitchFamily="2" charset="0"/>
                <a:cs typeface="Consolas" panose="020B0609020204030204" pitchFamily="49" charset="0"/>
              </a:rPr>
              <a:t>=1</a:t>
            </a:r>
            <a:endParaRPr lang="en-GB" sz="20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B1F9B54-A235-8240-BE55-771EF3FB998F}"/>
              </a:ext>
            </a:extLst>
          </p:cNvPr>
          <p:cNvGrpSpPr/>
          <p:nvPr/>
        </p:nvGrpSpPr>
        <p:grpSpPr>
          <a:xfrm>
            <a:off x="3572870" y="2793918"/>
            <a:ext cx="1528892" cy="483549"/>
            <a:chOff x="3233566" y="3005250"/>
            <a:chExt cx="1528892" cy="483549"/>
          </a:xfrm>
        </p:grpSpPr>
        <p:sp>
          <p:nvSpPr>
            <p:cNvPr id="284" name="Rectangle 283">
              <a:extLst>
                <a:ext uri="{FF2B5EF4-FFF2-40B4-BE49-F238E27FC236}">
                  <a16:creationId xmlns:a16="http://schemas.microsoft.com/office/drawing/2014/main" id="{F061D4BE-1EA4-0C45-B406-9CF413E4A02E}"/>
                </a:ext>
              </a:extLst>
            </p:cNvPr>
            <p:cNvSpPr/>
            <p:nvPr/>
          </p:nvSpPr>
          <p:spPr>
            <a:xfrm>
              <a:off x="3654256" y="3119467"/>
              <a:ext cx="82296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GB" dirty="0">
                  <a:latin typeface="Times" pitchFamily="2" charset="0"/>
                  <a:cs typeface="Consolas" panose="020B0609020204030204" pitchFamily="49" charset="0"/>
                </a:rPr>
                <a:t>m = 4</a:t>
              </a:r>
              <a:endParaRPr lang="en-GB" dirty="0"/>
            </a:p>
          </p:txBody>
        </p:sp>
        <p:sp>
          <p:nvSpPr>
            <p:cNvPr id="285" name="Google Shape;806;p40">
              <a:extLst>
                <a:ext uri="{FF2B5EF4-FFF2-40B4-BE49-F238E27FC236}">
                  <a16:creationId xmlns:a16="http://schemas.microsoft.com/office/drawing/2014/main" id="{A9282D48-95D5-BB45-BBB5-3D7465E6A282}"/>
                </a:ext>
              </a:extLst>
            </p:cNvPr>
            <p:cNvSpPr/>
            <p:nvPr/>
          </p:nvSpPr>
          <p:spPr>
            <a:xfrm>
              <a:off x="3233566" y="3005250"/>
              <a:ext cx="312774" cy="178495"/>
            </a:xfrm>
            <a:custGeom>
              <a:avLst/>
              <a:gdLst/>
              <a:ahLst/>
              <a:cxnLst/>
              <a:rect l="l" t="t" r="r" b="b"/>
              <a:pathLst>
                <a:path w="4713" h="3861" extrusionOk="0">
                  <a:moveTo>
                    <a:pt x="3134" y="1"/>
                  </a:moveTo>
                  <a:cubicBezTo>
                    <a:pt x="3134" y="1"/>
                    <a:pt x="1881" y="1780"/>
                    <a:pt x="1" y="2607"/>
                  </a:cubicBezTo>
                  <a:lnTo>
                    <a:pt x="1" y="2808"/>
                  </a:lnTo>
                  <a:cubicBezTo>
                    <a:pt x="1580" y="3660"/>
                    <a:pt x="3033" y="3860"/>
                    <a:pt x="3861" y="3860"/>
                  </a:cubicBezTo>
                  <a:cubicBezTo>
                    <a:pt x="4287" y="3860"/>
                    <a:pt x="4587" y="3760"/>
                    <a:pt x="4587" y="3760"/>
                  </a:cubicBezTo>
                  <a:cubicBezTo>
                    <a:pt x="4713" y="3760"/>
                    <a:pt x="4713" y="3760"/>
                    <a:pt x="4713" y="3660"/>
                  </a:cubicBezTo>
                  <a:lnTo>
                    <a:pt x="4587" y="3560"/>
                  </a:lnTo>
                  <a:cubicBezTo>
                    <a:pt x="4553" y="3560"/>
                    <a:pt x="4298" y="3595"/>
                    <a:pt x="3889" y="3595"/>
                  </a:cubicBezTo>
                  <a:cubicBezTo>
                    <a:pt x="3106" y="3595"/>
                    <a:pt x="1760" y="3465"/>
                    <a:pt x="327" y="2708"/>
                  </a:cubicBezTo>
                  <a:cubicBezTo>
                    <a:pt x="2081" y="1881"/>
                    <a:pt x="3234" y="201"/>
                    <a:pt x="3334" y="101"/>
                  </a:cubicBezTo>
                  <a:cubicBezTo>
                    <a:pt x="3334" y="101"/>
                    <a:pt x="3334" y="1"/>
                    <a:pt x="3234" y="1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86" name="Google Shape;806;p40">
              <a:extLst>
                <a:ext uri="{FF2B5EF4-FFF2-40B4-BE49-F238E27FC236}">
                  <a16:creationId xmlns:a16="http://schemas.microsoft.com/office/drawing/2014/main" id="{0C3C94DA-DB74-754B-B76B-8A4743A39689}"/>
                </a:ext>
              </a:extLst>
            </p:cNvPr>
            <p:cNvSpPr/>
            <p:nvPr/>
          </p:nvSpPr>
          <p:spPr>
            <a:xfrm rot="11122248">
              <a:off x="4449684" y="3019497"/>
              <a:ext cx="312774" cy="178495"/>
            </a:xfrm>
            <a:custGeom>
              <a:avLst/>
              <a:gdLst/>
              <a:ahLst/>
              <a:cxnLst/>
              <a:rect l="l" t="t" r="r" b="b"/>
              <a:pathLst>
                <a:path w="4713" h="3861" extrusionOk="0">
                  <a:moveTo>
                    <a:pt x="3134" y="1"/>
                  </a:moveTo>
                  <a:cubicBezTo>
                    <a:pt x="3134" y="1"/>
                    <a:pt x="1881" y="1780"/>
                    <a:pt x="1" y="2607"/>
                  </a:cubicBezTo>
                  <a:lnTo>
                    <a:pt x="1" y="2808"/>
                  </a:lnTo>
                  <a:cubicBezTo>
                    <a:pt x="1580" y="3660"/>
                    <a:pt x="3033" y="3860"/>
                    <a:pt x="3861" y="3860"/>
                  </a:cubicBezTo>
                  <a:cubicBezTo>
                    <a:pt x="4287" y="3860"/>
                    <a:pt x="4587" y="3760"/>
                    <a:pt x="4587" y="3760"/>
                  </a:cubicBezTo>
                  <a:cubicBezTo>
                    <a:pt x="4713" y="3760"/>
                    <a:pt x="4713" y="3760"/>
                    <a:pt x="4713" y="3660"/>
                  </a:cubicBezTo>
                  <a:lnTo>
                    <a:pt x="4587" y="3560"/>
                  </a:lnTo>
                  <a:cubicBezTo>
                    <a:pt x="4553" y="3560"/>
                    <a:pt x="4298" y="3595"/>
                    <a:pt x="3889" y="3595"/>
                  </a:cubicBezTo>
                  <a:cubicBezTo>
                    <a:pt x="3106" y="3595"/>
                    <a:pt x="1760" y="3465"/>
                    <a:pt x="327" y="2708"/>
                  </a:cubicBezTo>
                  <a:cubicBezTo>
                    <a:pt x="2081" y="1881"/>
                    <a:pt x="3234" y="201"/>
                    <a:pt x="3334" y="101"/>
                  </a:cubicBezTo>
                  <a:cubicBezTo>
                    <a:pt x="3334" y="101"/>
                    <a:pt x="3334" y="1"/>
                    <a:pt x="3234" y="1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87" name="Google Shape;805;p40">
              <a:extLst>
                <a:ext uri="{FF2B5EF4-FFF2-40B4-BE49-F238E27FC236}">
                  <a16:creationId xmlns:a16="http://schemas.microsoft.com/office/drawing/2014/main" id="{CCB26215-514E-0141-8D1A-829F3A318827}"/>
                </a:ext>
              </a:extLst>
            </p:cNvPr>
            <p:cNvSpPr/>
            <p:nvPr/>
          </p:nvSpPr>
          <p:spPr>
            <a:xfrm rot="11084593">
              <a:off x="3448404" y="3035468"/>
              <a:ext cx="1097493" cy="123333"/>
            </a:xfrm>
            <a:custGeom>
              <a:avLst/>
              <a:gdLst/>
              <a:ahLst/>
              <a:cxnLst/>
              <a:rect l="l" t="t" r="r" b="b"/>
              <a:pathLst>
                <a:path w="10453" h="2783" extrusionOk="0">
                  <a:moveTo>
                    <a:pt x="10402" y="1"/>
                  </a:moveTo>
                  <a:cubicBezTo>
                    <a:pt x="10377" y="1"/>
                    <a:pt x="10352" y="26"/>
                    <a:pt x="10352" y="76"/>
                  </a:cubicBezTo>
                  <a:cubicBezTo>
                    <a:pt x="10226" y="76"/>
                    <a:pt x="7094" y="1956"/>
                    <a:pt x="101" y="2482"/>
                  </a:cubicBezTo>
                  <a:cubicBezTo>
                    <a:pt x="1" y="2582"/>
                    <a:pt x="1" y="2582"/>
                    <a:pt x="1" y="2683"/>
                  </a:cubicBezTo>
                  <a:cubicBezTo>
                    <a:pt x="1" y="2683"/>
                    <a:pt x="1" y="2783"/>
                    <a:pt x="101" y="2783"/>
                  </a:cubicBezTo>
                  <a:cubicBezTo>
                    <a:pt x="7219" y="2156"/>
                    <a:pt x="10352" y="277"/>
                    <a:pt x="10452" y="176"/>
                  </a:cubicBezTo>
                  <a:lnTo>
                    <a:pt x="10452" y="76"/>
                  </a:lnTo>
                  <a:cubicBezTo>
                    <a:pt x="10452" y="26"/>
                    <a:pt x="10427" y="1"/>
                    <a:pt x="10402" y="1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1888399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469;p41">
            <a:extLst>
              <a:ext uri="{FF2B5EF4-FFF2-40B4-BE49-F238E27FC236}">
                <a16:creationId xmlns:a16="http://schemas.microsoft.com/office/drawing/2014/main" id="{61C0444E-9E10-B248-8DFE-8039CBF0FD2D}"/>
              </a:ext>
            </a:extLst>
          </p:cNvPr>
          <p:cNvSpPr/>
          <p:nvPr/>
        </p:nvSpPr>
        <p:spPr>
          <a:xfrm>
            <a:off x="8360574" y="4255202"/>
            <a:ext cx="13529" cy="13572"/>
          </a:xfrm>
          <a:custGeom>
            <a:avLst/>
            <a:gdLst/>
            <a:ahLst/>
            <a:cxnLst/>
            <a:rect l="l" t="t" r="r" b="b"/>
            <a:pathLst>
              <a:path w="319" h="320" extrusionOk="0">
                <a:moveTo>
                  <a:pt x="0" y="1"/>
                </a:moveTo>
                <a:lnTo>
                  <a:pt x="0" y="319"/>
                </a:lnTo>
                <a:lnTo>
                  <a:pt x="319" y="319"/>
                </a:lnTo>
                <a:lnTo>
                  <a:pt x="319" y="1"/>
                </a:lnTo>
                <a:close/>
              </a:path>
            </a:pathLst>
          </a:custGeom>
          <a:solidFill>
            <a:srgbClr val="D5D5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6" name="Google Shape;3470;p41">
            <a:extLst>
              <a:ext uri="{FF2B5EF4-FFF2-40B4-BE49-F238E27FC236}">
                <a16:creationId xmlns:a16="http://schemas.microsoft.com/office/drawing/2014/main" id="{A4C7C994-4DCD-AA42-A2F0-1007E6354C1A}"/>
              </a:ext>
            </a:extLst>
          </p:cNvPr>
          <p:cNvSpPr/>
          <p:nvPr/>
        </p:nvSpPr>
        <p:spPr>
          <a:xfrm>
            <a:off x="7562412" y="5474956"/>
            <a:ext cx="13529" cy="13572"/>
          </a:xfrm>
          <a:custGeom>
            <a:avLst/>
            <a:gdLst/>
            <a:ahLst/>
            <a:cxnLst/>
            <a:rect l="l" t="t" r="r" b="b"/>
            <a:pathLst>
              <a:path w="319" h="320" extrusionOk="0">
                <a:moveTo>
                  <a:pt x="0" y="1"/>
                </a:moveTo>
                <a:lnTo>
                  <a:pt x="0" y="319"/>
                </a:lnTo>
                <a:lnTo>
                  <a:pt x="319" y="319"/>
                </a:lnTo>
                <a:lnTo>
                  <a:pt x="319" y="1"/>
                </a:lnTo>
                <a:close/>
              </a:path>
            </a:pathLst>
          </a:custGeom>
          <a:solidFill>
            <a:srgbClr val="D5D5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7" name="Google Shape;3471;p41">
            <a:extLst>
              <a:ext uri="{FF2B5EF4-FFF2-40B4-BE49-F238E27FC236}">
                <a16:creationId xmlns:a16="http://schemas.microsoft.com/office/drawing/2014/main" id="{311520D6-97B7-5343-B2BA-4696ADB2308D}"/>
              </a:ext>
            </a:extLst>
          </p:cNvPr>
          <p:cNvSpPr/>
          <p:nvPr/>
        </p:nvSpPr>
        <p:spPr>
          <a:xfrm>
            <a:off x="6765736" y="3848632"/>
            <a:ext cx="13572" cy="13572"/>
          </a:xfrm>
          <a:custGeom>
            <a:avLst/>
            <a:gdLst/>
            <a:ahLst/>
            <a:cxnLst/>
            <a:rect l="l" t="t" r="r" b="b"/>
            <a:pathLst>
              <a:path w="320" h="320" extrusionOk="0">
                <a:moveTo>
                  <a:pt x="1" y="1"/>
                </a:moveTo>
                <a:lnTo>
                  <a:pt x="1" y="319"/>
                </a:lnTo>
                <a:lnTo>
                  <a:pt x="319" y="319"/>
                </a:lnTo>
                <a:lnTo>
                  <a:pt x="319" y="1"/>
                </a:lnTo>
                <a:close/>
              </a:path>
            </a:pathLst>
          </a:custGeom>
          <a:solidFill>
            <a:srgbClr val="D5D5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8" name="Google Shape;3472;p41">
            <a:extLst>
              <a:ext uri="{FF2B5EF4-FFF2-40B4-BE49-F238E27FC236}">
                <a16:creationId xmlns:a16="http://schemas.microsoft.com/office/drawing/2014/main" id="{1212A226-46EF-F347-A473-5637E68AFFFC}"/>
              </a:ext>
            </a:extLst>
          </p:cNvPr>
          <p:cNvSpPr/>
          <p:nvPr/>
        </p:nvSpPr>
        <p:spPr>
          <a:xfrm>
            <a:off x="5570042" y="4255202"/>
            <a:ext cx="13529" cy="13572"/>
          </a:xfrm>
          <a:custGeom>
            <a:avLst/>
            <a:gdLst/>
            <a:ahLst/>
            <a:cxnLst/>
            <a:rect l="l" t="t" r="r" b="b"/>
            <a:pathLst>
              <a:path w="319" h="320" extrusionOk="0">
                <a:moveTo>
                  <a:pt x="0" y="1"/>
                </a:moveTo>
                <a:lnTo>
                  <a:pt x="0" y="319"/>
                </a:lnTo>
                <a:lnTo>
                  <a:pt x="318" y="319"/>
                </a:lnTo>
                <a:lnTo>
                  <a:pt x="318" y="1"/>
                </a:lnTo>
                <a:close/>
              </a:path>
            </a:pathLst>
          </a:custGeom>
          <a:solidFill>
            <a:srgbClr val="D5D5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9" name="Google Shape;3473;p41">
            <a:extLst>
              <a:ext uri="{FF2B5EF4-FFF2-40B4-BE49-F238E27FC236}">
                <a16:creationId xmlns:a16="http://schemas.microsoft.com/office/drawing/2014/main" id="{EBED8736-3FEB-3848-A2D1-18D70D5A03AD}"/>
              </a:ext>
            </a:extLst>
          </p:cNvPr>
          <p:cNvSpPr/>
          <p:nvPr/>
        </p:nvSpPr>
        <p:spPr>
          <a:xfrm>
            <a:off x="4773366" y="5068385"/>
            <a:ext cx="13529" cy="13529"/>
          </a:xfrm>
          <a:custGeom>
            <a:avLst/>
            <a:gdLst/>
            <a:ahLst/>
            <a:cxnLst/>
            <a:rect l="l" t="t" r="r" b="b"/>
            <a:pathLst>
              <a:path w="319" h="319" extrusionOk="0">
                <a:moveTo>
                  <a:pt x="1" y="1"/>
                </a:moveTo>
                <a:lnTo>
                  <a:pt x="1" y="319"/>
                </a:lnTo>
                <a:lnTo>
                  <a:pt x="319" y="319"/>
                </a:lnTo>
                <a:lnTo>
                  <a:pt x="319" y="1"/>
                </a:lnTo>
                <a:close/>
              </a:path>
            </a:pathLst>
          </a:custGeom>
          <a:solidFill>
            <a:srgbClr val="D5D5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cxnSp>
        <p:nvCxnSpPr>
          <p:cNvPr id="41" name="Google Shape;3508;p41">
            <a:extLst>
              <a:ext uri="{FF2B5EF4-FFF2-40B4-BE49-F238E27FC236}">
                <a16:creationId xmlns:a16="http://schemas.microsoft.com/office/drawing/2014/main" id="{8E617C2B-305A-1948-8ADE-60FBBCEA2B3A}"/>
              </a:ext>
            </a:extLst>
          </p:cNvPr>
          <p:cNvCxnSpPr>
            <a:cxnSpLocks/>
          </p:cNvCxnSpPr>
          <p:nvPr/>
        </p:nvCxnSpPr>
        <p:spPr>
          <a:xfrm flipV="1">
            <a:off x="3836662" y="5725125"/>
            <a:ext cx="198097" cy="98536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2" name="Google Shape;3509;p41">
            <a:extLst>
              <a:ext uri="{FF2B5EF4-FFF2-40B4-BE49-F238E27FC236}">
                <a16:creationId xmlns:a16="http://schemas.microsoft.com/office/drawing/2014/main" id="{B30AB4C3-65B0-6C43-AEED-EC13EBD66E3A}"/>
              </a:ext>
            </a:extLst>
          </p:cNvPr>
          <p:cNvCxnSpPr>
            <a:cxnSpLocks/>
          </p:cNvCxnSpPr>
          <p:nvPr/>
        </p:nvCxnSpPr>
        <p:spPr>
          <a:xfrm flipV="1">
            <a:off x="4279772" y="5406912"/>
            <a:ext cx="213947" cy="184038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" name="Google Shape;3510;p41">
            <a:extLst>
              <a:ext uri="{FF2B5EF4-FFF2-40B4-BE49-F238E27FC236}">
                <a16:creationId xmlns:a16="http://schemas.microsoft.com/office/drawing/2014/main" id="{811362C8-904C-DD47-831F-CADA79EE0F65}"/>
              </a:ext>
            </a:extLst>
          </p:cNvPr>
          <p:cNvCxnSpPr>
            <a:cxnSpLocks/>
          </p:cNvCxnSpPr>
          <p:nvPr/>
        </p:nvCxnSpPr>
        <p:spPr>
          <a:xfrm>
            <a:off x="4722184" y="5366510"/>
            <a:ext cx="181829" cy="67638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" name="Google Shape;3511;p41">
            <a:extLst>
              <a:ext uri="{FF2B5EF4-FFF2-40B4-BE49-F238E27FC236}">
                <a16:creationId xmlns:a16="http://schemas.microsoft.com/office/drawing/2014/main" id="{103328D5-3C28-E348-AA42-32DC121034E6}"/>
              </a:ext>
            </a:extLst>
          </p:cNvPr>
          <p:cNvCxnSpPr>
            <a:cxnSpLocks/>
          </p:cNvCxnSpPr>
          <p:nvPr/>
        </p:nvCxnSpPr>
        <p:spPr>
          <a:xfrm flipV="1">
            <a:off x="5093646" y="4268774"/>
            <a:ext cx="351458" cy="1083962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" name="Google Shape;3512;p41">
            <a:extLst>
              <a:ext uri="{FF2B5EF4-FFF2-40B4-BE49-F238E27FC236}">
                <a16:creationId xmlns:a16="http://schemas.microsoft.com/office/drawing/2014/main" id="{05BBF7E5-1688-944F-A230-F0E5B9A47AC3}"/>
              </a:ext>
            </a:extLst>
          </p:cNvPr>
          <p:cNvCxnSpPr>
            <a:cxnSpLocks/>
          </p:cNvCxnSpPr>
          <p:nvPr/>
        </p:nvCxnSpPr>
        <p:spPr>
          <a:xfrm>
            <a:off x="5586030" y="4268774"/>
            <a:ext cx="275390" cy="130019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" name="Google Shape;3513;p41">
            <a:extLst>
              <a:ext uri="{FF2B5EF4-FFF2-40B4-BE49-F238E27FC236}">
                <a16:creationId xmlns:a16="http://schemas.microsoft.com/office/drawing/2014/main" id="{DE0B5BB5-1F71-A743-BF2D-569945350D2C}"/>
              </a:ext>
            </a:extLst>
          </p:cNvPr>
          <p:cNvCxnSpPr>
            <a:cxnSpLocks/>
          </p:cNvCxnSpPr>
          <p:nvPr/>
        </p:nvCxnSpPr>
        <p:spPr>
          <a:xfrm flipV="1">
            <a:off x="5995004" y="3263100"/>
            <a:ext cx="371652" cy="2305867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7" name="Group 86">
            <a:extLst>
              <a:ext uri="{FF2B5EF4-FFF2-40B4-BE49-F238E27FC236}">
                <a16:creationId xmlns:a16="http://schemas.microsoft.com/office/drawing/2014/main" id="{B06528F0-56E8-FF41-9189-E5E4BB67E947}"/>
              </a:ext>
            </a:extLst>
          </p:cNvPr>
          <p:cNvGrpSpPr/>
          <p:nvPr/>
        </p:nvGrpSpPr>
        <p:grpSpPr>
          <a:xfrm>
            <a:off x="3514734" y="1976285"/>
            <a:ext cx="5736666" cy="419333"/>
            <a:chOff x="878964" y="860032"/>
            <a:chExt cx="7363814" cy="538273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DCB73FA3-2034-4040-B642-6789F5C9FA39}"/>
                </a:ext>
              </a:extLst>
            </p:cNvPr>
            <p:cNvGrpSpPr/>
            <p:nvPr/>
          </p:nvGrpSpPr>
          <p:grpSpPr>
            <a:xfrm>
              <a:off x="878964" y="860032"/>
              <a:ext cx="538273" cy="538273"/>
              <a:chOff x="1752673" y="495870"/>
              <a:chExt cx="538273" cy="538273"/>
            </a:xfrm>
          </p:grpSpPr>
          <p:sp>
            <p:nvSpPr>
              <p:cNvPr id="5" name="Google Shape;620;p19">
                <a:extLst>
                  <a:ext uri="{FF2B5EF4-FFF2-40B4-BE49-F238E27FC236}">
                    <a16:creationId xmlns:a16="http://schemas.microsoft.com/office/drawing/2014/main" id="{5076F74D-E0E4-F649-9FCA-2979E4E29A9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A62B34B-0006-D845-AC25-51BD9537BFBD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0</a:t>
                </a:r>
              </a:p>
            </p:txBody>
          </p: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B0D03F6C-0F1A-3248-A83D-0EFE52DF94F9}"/>
                </a:ext>
              </a:extLst>
            </p:cNvPr>
            <p:cNvGrpSpPr/>
            <p:nvPr/>
          </p:nvGrpSpPr>
          <p:grpSpPr>
            <a:xfrm>
              <a:off x="1447759" y="860032"/>
              <a:ext cx="538273" cy="538273"/>
              <a:chOff x="1752673" y="495870"/>
              <a:chExt cx="538273" cy="538273"/>
            </a:xfrm>
          </p:grpSpPr>
          <p:sp>
            <p:nvSpPr>
              <p:cNvPr id="52" name="Google Shape;620;p19">
                <a:extLst>
                  <a:ext uri="{FF2B5EF4-FFF2-40B4-BE49-F238E27FC236}">
                    <a16:creationId xmlns:a16="http://schemas.microsoft.com/office/drawing/2014/main" id="{47835765-4F4C-7343-A8AB-0831D6C2315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780A414-0849-4C40-9746-7EBBF563F58B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</a:t>
                </a:r>
              </a:p>
            </p:txBody>
          </p: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84D31E46-B6B9-AD48-A9D3-ADAB6A131735}"/>
                </a:ext>
              </a:extLst>
            </p:cNvPr>
            <p:cNvGrpSpPr/>
            <p:nvPr/>
          </p:nvGrpSpPr>
          <p:grpSpPr>
            <a:xfrm>
              <a:off x="2016554" y="860032"/>
              <a:ext cx="538273" cy="538273"/>
              <a:chOff x="1752673" y="495870"/>
              <a:chExt cx="538273" cy="538273"/>
            </a:xfrm>
          </p:grpSpPr>
          <p:sp>
            <p:nvSpPr>
              <p:cNvPr id="55" name="Google Shape;620;p19">
                <a:extLst>
                  <a:ext uri="{FF2B5EF4-FFF2-40B4-BE49-F238E27FC236}">
                    <a16:creationId xmlns:a16="http://schemas.microsoft.com/office/drawing/2014/main" id="{21F8B2B4-A3F0-724A-AC23-F456DDDB54F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4745A537-F33C-CE44-85B3-052AC98B5B2B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3</a:t>
                </a:r>
              </a:p>
            </p:txBody>
          </p: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F0642736-FEEC-4542-985B-840BE5BB9F56}"/>
                </a:ext>
              </a:extLst>
            </p:cNvPr>
            <p:cNvGrpSpPr/>
            <p:nvPr/>
          </p:nvGrpSpPr>
          <p:grpSpPr>
            <a:xfrm>
              <a:off x="2585349" y="860032"/>
              <a:ext cx="538273" cy="538273"/>
              <a:chOff x="1752673" y="495870"/>
              <a:chExt cx="538273" cy="538273"/>
            </a:xfrm>
          </p:grpSpPr>
          <p:sp>
            <p:nvSpPr>
              <p:cNvPr id="58" name="Google Shape;620;p19">
                <a:extLst>
                  <a:ext uri="{FF2B5EF4-FFF2-40B4-BE49-F238E27FC236}">
                    <a16:creationId xmlns:a16="http://schemas.microsoft.com/office/drawing/2014/main" id="{F51801B9-2E36-364F-87CD-62E1A6A1686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936FF4FB-D6C0-1F46-BB9D-8295C9B85F04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2</a:t>
                </a:r>
              </a:p>
            </p:txBody>
          </p: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000D1B45-3958-5140-945A-F9CE466376DB}"/>
                </a:ext>
              </a:extLst>
            </p:cNvPr>
            <p:cNvGrpSpPr/>
            <p:nvPr/>
          </p:nvGrpSpPr>
          <p:grpSpPr>
            <a:xfrm>
              <a:off x="3154144" y="860032"/>
              <a:ext cx="538273" cy="538273"/>
              <a:chOff x="1752673" y="495870"/>
              <a:chExt cx="538273" cy="538273"/>
            </a:xfrm>
          </p:grpSpPr>
          <p:sp>
            <p:nvSpPr>
              <p:cNvPr id="61" name="Google Shape;620;p19">
                <a:extLst>
                  <a:ext uri="{FF2B5EF4-FFF2-40B4-BE49-F238E27FC236}">
                    <a16:creationId xmlns:a16="http://schemas.microsoft.com/office/drawing/2014/main" id="{63705E53-9828-3942-80C2-C94CA77C390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E2A84BF6-2A0E-704B-98BF-0D74349E0394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9</a:t>
                </a:r>
              </a:p>
            </p:txBody>
          </p:sp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3CC473B6-6490-DD42-94AD-7E5B29987EAC}"/>
                </a:ext>
              </a:extLst>
            </p:cNvPr>
            <p:cNvGrpSpPr/>
            <p:nvPr/>
          </p:nvGrpSpPr>
          <p:grpSpPr>
            <a:xfrm>
              <a:off x="3722939" y="860032"/>
              <a:ext cx="538273" cy="538273"/>
              <a:chOff x="1752673" y="495870"/>
              <a:chExt cx="538273" cy="538273"/>
            </a:xfrm>
          </p:grpSpPr>
          <p:sp>
            <p:nvSpPr>
              <p:cNvPr id="64" name="Google Shape;620;p19">
                <a:extLst>
                  <a:ext uri="{FF2B5EF4-FFF2-40B4-BE49-F238E27FC236}">
                    <a16:creationId xmlns:a16="http://schemas.microsoft.com/office/drawing/2014/main" id="{5E247DBF-9BD8-9243-8915-DC2CB3BF299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A50E56CA-BFAB-0A4E-A660-749074865ADA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</a:t>
                </a:r>
              </a:p>
            </p:txBody>
          </p:sp>
        </p:grp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8D7D945B-52A3-C24A-8A57-1B686FF3C8E3}"/>
                </a:ext>
              </a:extLst>
            </p:cNvPr>
            <p:cNvGrpSpPr/>
            <p:nvPr/>
          </p:nvGrpSpPr>
          <p:grpSpPr>
            <a:xfrm>
              <a:off x="4860529" y="860032"/>
              <a:ext cx="538273" cy="538273"/>
              <a:chOff x="1752673" y="495870"/>
              <a:chExt cx="538273" cy="538273"/>
            </a:xfrm>
          </p:grpSpPr>
          <p:sp>
            <p:nvSpPr>
              <p:cNvPr id="67" name="Google Shape;620;p19">
                <a:extLst>
                  <a:ext uri="{FF2B5EF4-FFF2-40B4-BE49-F238E27FC236}">
                    <a16:creationId xmlns:a16="http://schemas.microsoft.com/office/drawing/2014/main" id="{62FF369A-2E71-484F-99C0-7C88111066D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ED3C3B3D-D567-3942-AECA-4EB7C8C71B7C}"/>
                  </a:ext>
                </a:extLst>
              </p:cNvPr>
              <p:cNvSpPr txBox="1"/>
              <p:nvPr/>
            </p:nvSpPr>
            <p:spPr>
              <a:xfrm>
                <a:off x="1769537" y="564950"/>
                <a:ext cx="504543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15</a:t>
                </a:r>
              </a:p>
            </p:txBody>
          </p:sp>
        </p:grp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66A50547-04EC-634B-BD91-74910BB5F339}"/>
                </a:ext>
              </a:extLst>
            </p:cNvPr>
            <p:cNvGrpSpPr/>
            <p:nvPr/>
          </p:nvGrpSpPr>
          <p:grpSpPr>
            <a:xfrm>
              <a:off x="4291734" y="860032"/>
              <a:ext cx="538273" cy="538273"/>
              <a:chOff x="1752673" y="495870"/>
              <a:chExt cx="538273" cy="538273"/>
            </a:xfrm>
          </p:grpSpPr>
          <p:sp>
            <p:nvSpPr>
              <p:cNvPr id="70" name="Google Shape;620;p19">
                <a:extLst>
                  <a:ext uri="{FF2B5EF4-FFF2-40B4-BE49-F238E27FC236}">
                    <a16:creationId xmlns:a16="http://schemas.microsoft.com/office/drawing/2014/main" id="{3BD59547-F7B7-7247-9399-EBB7E0D380F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5CD18788-B956-DE40-90B5-7A1E3B631A18}"/>
                  </a:ext>
                </a:extLst>
              </p:cNvPr>
              <p:cNvSpPr txBox="1"/>
              <p:nvPr/>
            </p:nvSpPr>
            <p:spPr>
              <a:xfrm>
                <a:off x="1769537" y="564950"/>
                <a:ext cx="504543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14</a:t>
                </a:r>
              </a:p>
            </p:txBody>
          </p:sp>
        </p:grp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2A30C99D-B330-B94B-A700-4E5CAF0661AF}"/>
                </a:ext>
              </a:extLst>
            </p:cNvPr>
            <p:cNvGrpSpPr/>
            <p:nvPr/>
          </p:nvGrpSpPr>
          <p:grpSpPr>
            <a:xfrm>
              <a:off x="5429324" y="860032"/>
              <a:ext cx="538273" cy="538273"/>
              <a:chOff x="1752673" y="495870"/>
              <a:chExt cx="538273" cy="538273"/>
            </a:xfrm>
          </p:grpSpPr>
          <p:sp>
            <p:nvSpPr>
              <p:cNvPr id="73" name="Google Shape;620;p19">
                <a:extLst>
                  <a:ext uri="{FF2B5EF4-FFF2-40B4-BE49-F238E27FC236}">
                    <a16:creationId xmlns:a16="http://schemas.microsoft.com/office/drawing/2014/main" id="{16D26409-5BE1-BD46-A9F0-F0D76C82672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375D2527-A7FB-DA4E-BF03-3B707D979EF8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</a:t>
                </a:r>
              </a:p>
            </p:txBody>
          </p:sp>
        </p:grp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FC22C833-7201-7D4A-8A03-745C5048EA27}"/>
                </a:ext>
              </a:extLst>
            </p:cNvPr>
            <p:cNvGrpSpPr/>
            <p:nvPr/>
          </p:nvGrpSpPr>
          <p:grpSpPr>
            <a:xfrm>
              <a:off x="5998119" y="860032"/>
              <a:ext cx="538273" cy="538273"/>
              <a:chOff x="1752673" y="495870"/>
              <a:chExt cx="538273" cy="538273"/>
            </a:xfrm>
          </p:grpSpPr>
          <p:sp>
            <p:nvSpPr>
              <p:cNvPr id="76" name="Google Shape;620;p19">
                <a:extLst>
                  <a:ext uri="{FF2B5EF4-FFF2-40B4-BE49-F238E27FC236}">
                    <a16:creationId xmlns:a16="http://schemas.microsoft.com/office/drawing/2014/main" id="{AC5EBFD7-0A43-AA41-8091-17C2C892377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389B7C7B-BB56-844C-9CAD-5748C1286D43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2</a:t>
                </a:r>
              </a:p>
            </p:txBody>
          </p:sp>
        </p:grp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1283CBC5-2E2D-BE4F-B41B-1353C12C7DF5}"/>
                </a:ext>
              </a:extLst>
            </p:cNvPr>
            <p:cNvGrpSpPr/>
            <p:nvPr/>
          </p:nvGrpSpPr>
          <p:grpSpPr>
            <a:xfrm>
              <a:off x="6566914" y="860032"/>
              <a:ext cx="538273" cy="538273"/>
              <a:chOff x="1752673" y="495870"/>
              <a:chExt cx="538273" cy="538273"/>
            </a:xfrm>
          </p:grpSpPr>
          <p:sp>
            <p:nvSpPr>
              <p:cNvPr id="79" name="Google Shape;620;p19">
                <a:extLst>
                  <a:ext uri="{FF2B5EF4-FFF2-40B4-BE49-F238E27FC236}">
                    <a16:creationId xmlns:a16="http://schemas.microsoft.com/office/drawing/2014/main" id="{6FE87BAA-8E0E-F54B-BCAC-A0DC303DA6B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31959102-651C-9E49-83D3-FACEA0EF1215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2</a:t>
                </a:r>
              </a:p>
            </p:txBody>
          </p:sp>
        </p:grp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FED8534F-ED8D-2446-B630-1BA27957DF35}"/>
                </a:ext>
              </a:extLst>
            </p:cNvPr>
            <p:cNvGrpSpPr/>
            <p:nvPr/>
          </p:nvGrpSpPr>
          <p:grpSpPr>
            <a:xfrm>
              <a:off x="7135709" y="860032"/>
              <a:ext cx="538273" cy="538273"/>
              <a:chOff x="1752673" y="495870"/>
              <a:chExt cx="538273" cy="538273"/>
            </a:xfrm>
          </p:grpSpPr>
          <p:sp>
            <p:nvSpPr>
              <p:cNvPr id="82" name="Google Shape;620;p19">
                <a:extLst>
                  <a:ext uri="{FF2B5EF4-FFF2-40B4-BE49-F238E27FC236}">
                    <a16:creationId xmlns:a16="http://schemas.microsoft.com/office/drawing/2014/main" id="{FBD78164-93D8-5143-AE9D-3B17CBB1AFC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D07FA6B8-FF24-0549-ADA7-D78694AB6287}"/>
                  </a:ext>
                </a:extLst>
              </p:cNvPr>
              <p:cNvSpPr txBox="1"/>
              <p:nvPr/>
            </p:nvSpPr>
            <p:spPr>
              <a:xfrm>
                <a:off x="1769537" y="564950"/>
                <a:ext cx="504543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10</a:t>
                </a:r>
              </a:p>
            </p:txBody>
          </p:sp>
        </p:grp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C8EEFC9B-9C94-9543-9F9C-BD01C09B1E4D}"/>
                </a:ext>
              </a:extLst>
            </p:cNvPr>
            <p:cNvGrpSpPr/>
            <p:nvPr/>
          </p:nvGrpSpPr>
          <p:grpSpPr>
            <a:xfrm>
              <a:off x="7704505" y="860032"/>
              <a:ext cx="538273" cy="538273"/>
              <a:chOff x="1752673" y="495870"/>
              <a:chExt cx="538273" cy="538273"/>
            </a:xfrm>
          </p:grpSpPr>
          <p:sp>
            <p:nvSpPr>
              <p:cNvPr id="85" name="Google Shape;620;p19">
                <a:extLst>
                  <a:ext uri="{FF2B5EF4-FFF2-40B4-BE49-F238E27FC236}">
                    <a16:creationId xmlns:a16="http://schemas.microsoft.com/office/drawing/2014/main" id="{0F5191CD-6824-B64D-A2FB-96EF6E1E66B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623AA58F-9A6D-9C42-A377-ECB90DB6155F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7</a:t>
                </a:r>
              </a:p>
            </p:txBody>
          </p:sp>
        </p:grpSp>
      </p:grpSp>
      <p:sp>
        <p:nvSpPr>
          <p:cNvPr id="29" name="Google Shape;3440;p41">
            <a:extLst>
              <a:ext uri="{FF2B5EF4-FFF2-40B4-BE49-F238E27FC236}">
                <a16:creationId xmlns:a16="http://schemas.microsoft.com/office/drawing/2014/main" id="{EA079D10-5B7A-E64A-AC40-35654F211044}"/>
              </a:ext>
            </a:extLst>
          </p:cNvPr>
          <p:cNvSpPr/>
          <p:nvPr/>
        </p:nvSpPr>
        <p:spPr>
          <a:xfrm>
            <a:off x="4493719" y="5195261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0" name="Google Shape;3441;p41">
            <a:extLst>
              <a:ext uri="{FF2B5EF4-FFF2-40B4-BE49-F238E27FC236}">
                <a16:creationId xmlns:a16="http://schemas.microsoft.com/office/drawing/2014/main" id="{EBB8AD15-F298-C248-8726-A6F61ABD1318}"/>
              </a:ext>
            </a:extLst>
          </p:cNvPr>
          <p:cNvSpPr/>
          <p:nvPr/>
        </p:nvSpPr>
        <p:spPr>
          <a:xfrm>
            <a:off x="4936182" y="5384405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1" name="Google Shape;3442;p41">
            <a:extLst>
              <a:ext uri="{FF2B5EF4-FFF2-40B4-BE49-F238E27FC236}">
                <a16:creationId xmlns:a16="http://schemas.microsoft.com/office/drawing/2014/main" id="{6617F9C4-EAAD-5E45-A609-581CB9428D38}"/>
              </a:ext>
            </a:extLst>
          </p:cNvPr>
          <p:cNvSpPr/>
          <p:nvPr/>
        </p:nvSpPr>
        <p:spPr>
          <a:xfrm>
            <a:off x="5414109" y="4042707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2" name="Google Shape;3443;p41">
            <a:extLst>
              <a:ext uri="{FF2B5EF4-FFF2-40B4-BE49-F238E27FC236}">
                <a16:creationId xmlns:a16="http://schemas.microsoft.com/office/drawing/2014/main" id="{D3900B96-3A07-EF46-B8A5-CB4A20216F48}"/>
              </a:ext>
            </a:extLst>
          </p:cNvPr>
          <p:cNvSpPr/>
          <p:nvPr/>
        </p:nvSpPr>
        <p:spPr>
          <a:xfrm>
            <a:off x="5823884" y="5574216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3" name="Google Shape;3444;p41">
            <a:extLst>
              <a:ext uri="{FF2B5EF4-FFF2-40B4-BE49-F238E27FC236}">
                <a16:creationId xmlns:a16="http://schemas.microsoft.com/office/drawing/2014/main" id="{09497BB7-CD84-8C43-95B8-E8A01D72F139}"/>
              </a:ext>
            </a:extLst>
          </p:cNvPr>
          <p:cNvSpPr/>
          <p:nvPr/>
        </p:nvSpPr>
        <p:spPr>
          <a:xfrm>
            <a:off x="6293835" y="3032650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4" name="Google Shape;3445;p41">
            <a:extLst>
              <a:ext uri="{FF2B5EF4-FFF2-40B4-BE49-F238E27FC236}">
                <a16:creationId xmlns:a16="http://schemas.microsoft.com/office/drawing/2014/main" id="{6EF9F3A3-9AB1-C345-9524-F4723FDB1381}"/>
              </a:ext>
            </a:extLst>
          </p:cNvPr>
          <p:cNvSpPr/>
          <p:nvPr/>
        </p:nvSpPr>
        <p:spPr>
          <a:xfrm>
            <a:off x="4051440" y="5568967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40" name="Google Shape;3507;p41">
            <a:extLst>
              <a:ext uri="{FF2B5EF4-FFF2-40B4-BE49-F238E27FC236}">
                <a16:creationId xmlns:a16="http://schemas.microsoft.com/office/drawing/2014/main" id="{782775D8-7C2A-754D-A55B-981EF20849C3}"/>
              </a:ext>
            </a:extLst>
          </p:cNvPr>
          <p:cNvSpPr/>
          <p:nvPr/>
        </p:nvSpPr>
        <p:spPr>
          <a:xfrm>
            <a:off x="3604173" y="5783251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06" name="Google Shape;3444;p41">
            <a:extLst>
              <a:ext uri="{FF2B5EF4-FFF2-40B4-BE49-F238E27FC236}">
                <a16:creationId xmlns:a16="http://schemas.microsoft.com/office/drawing/2014/main" id="{B2A89135-03CB-F040-A6F8-D3BF9C1F7A3B}"/>
              </a:ext>
            </a:extLst>
          </p:cNvPr>
          <p:cNvSpPr/>
          <p:nvPr/>
        </p:nvSpPr>
        <p:spPr>
          <a:xfrm>
            <a:off x="8043413" y="5381334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07" name="Google Shape;3444;p41">
            <a:extLst>
              <a:ext uri="{FF2B5EF4-FFF2-40B4-BE49-F238E27FC236}">
                <a16:creationId xmlns:a16="http://schemas.microsoft.com/office/drawing/2014/main" id="{413F2E4A-388C-7345-B8C9-6735CBE1CA47}"/>
              </a:ext>
            </a:extLst>
          </p:cNvPr>
          <p:cNvSpPr/>
          <p:nvPr/>
        </p:nvSpPr>
        <p:spPr>
          <a:xfrm>
            <a:off x="7153217" y="5581888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08" name="Google Shape;3444;p41">
            <a:extLst>
              <a:ext uri="{FF2B5EF4-FFF2-40B4-BE49-F238E27FC236}">
                <a16:creationId xmlns:a16="http://schemas.microsoft.com/office/drawing/2014/main" id="{D64E0CE3-2BEB-2849-A49C-BF5CA7571E1E}"/>
              </a:ext>
            </a:extLst>
          </p:cNvPr>
          <p:cNvSpPr/>
          <p:nvPr/>
        </p:nvSpPr>
        <p:spPr>
          <a:xfrm>
            <a:off x="7600797" y="5374719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09" name="Google Shape;3444;p41">
            <a:extLst>
              <a:ext uri="{FF2B5EF4-FFF2-40B4-BE49-F238E27FC236}">
                <a16:creationId xmlns:a16="http://schemas.microsoft.com/office/drawing/2014/main" id="{F0E87C31-EB7D-8A45-BDAF-E78C22AF44DE}"/>
              </a:ext>
            </a:extLst>
          </p:cNvPr>
          <p:cNvSpPr/>
          <p:nvPr/>
        </p:nvSpPr>
        <p:spPr>
          <a:xfrm>
            <a:off x="8478333" y="3807993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48" name="Google Shape;3444;p41">
            <a:extLst>
              <a:ext uri="{FF2B5EF4-FFF2-40B4-BE49-F238E27FC236}">
                <a16:creationId xmlns:a16="http://schemas.microsoft.com/office/drawing/2014/main" id="{5545A3A7-8510-7E48-821D-11ADB37D792F}"/>
              </a:ext>
            </a:extLst>
          </p:cNvPr>
          <p:cNvSpPr/>
          <p:nvPr/>
        </p:nvSpPr>
        <p:spPr>
          <a:xfrm>
            <a:off x="8942344" y="4025807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cxnSp>
        <p:nvCxnSpPr>
          <p:cNvPr id="179" name="Google Shape;3513;p41">
            <a:extLst>
              <a:ext uri="{FF2B5EF4-FFF2-40B4-BE49-F238E27FC236}">
                <a16:creationId xmlns:a16="http://schemas.microsoft.com/office/drawing/2014/main" id="{57271D9B-CCC4-CF47-8AA9-F7DB37F837D0}"/>
              </a:ext>
            </a:extLst>
          </p:cNvPr>
          <p:cNvCxnSpPr>
            <a:cxnSpLocks/>
          </p:cNvCxnSpPr>
          <p:nvPr/>
        </p:nvCxnSpPr>
        <p:spPr>
          <a:xfrm flipH="1" flipV="1">
            <a:off x="6851944" y="3068414"/>
            <a:ext cx="380452" cy="2500554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0" name="Google Shape;3444;p41">
            <a:extLst>
              <a:ext uri="{FF2B5EF4-FFF2-40B4-BE49-F238E27FC236}">
                <a16:creationId xmlns:a16="http://schemas.microsoft.com/office/drawing/2014/main" id="{92678323-5430-9B40-BF56-65B3FFD56977}"/>
              </a:ext>
            </a:extLst>
          </p:cNvPr>
          <p:cNvSpPr/>
          <p:nvPr/>
        </p:nvSpPr>
        <p:spPr>
          <a:xfrm>
            <a:off x="6710106" y="2827324"/>
            <a:ext cx="211650" cy="211650"/>
          </a:xfrm>
          <a:prstGeom prst="ellipse">
            <a:avLst/>
          </a:prstGeom>
          <a:solidFill>
            <a:schemeClr val="bg2"/>
          </a:solidFill>
          <a:ln w="2857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cxnSp>
        <p:nvCxnSpPr>
          <p:cNvPr id="187" name="Google Shape;3510;p41">
            <a:extLst>
              <a:ext uri="{FF2B5EF4-FFF2-40B4-BE49-F238E27FC236}">
                <a16:creationId xmlns:a16="http://schemas.microsoft.com/office/drawing/2014/main" id="{3F191A61-4205-E944-926A-9759D41E8B64}"/>
              </a:ext>
            </a:extLst>
          </p:cNvPr>
          <p:cNvCxnSpPr>
            <a:cxnSpLocks/>
          </p:cNvCxnSpPr>
          <p:nvPr/>
        </p:nvCxnSpPr>
        <p:spPr>
          <a:xfrm flipH="1">
            <a:off x="6521927" y="3009545"/>
            <a:ext cx="188179" cy="79817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2" name="Google Shape;3510;p41">
            <a:extLst>
              <a:ext uri="{FF2B5EF4-FFF2-40B4-BE49-F238E27FC236}">
                <a16:creationId xmlns:a16="http://schemas.microsoft.com/office/drawing/2014/main" id="{14444474-4C57-3C43-90EF-B279E0C7CC53}"/>
              </a:ext>
            </a:extLst>
          </p:cNvPr>
          <p:cNvCxnSpPr>
            <a:cxnSpLocks/>
          </p:cNvCxnSpPr>
          <p:nvPr/>
        </p:nvCxnSpPr>
        <p:spPr>
          <a:xfrm flipH="1">
            <a:off x="7389325" y="5556147"/>
            <a:ext cx="188179" cy="79817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3" name="Google Shape;3510;p41">
            <a:extLst>
              <a:ext uri="{FF2B5EF4-FFF2-40B4-BE49-F238E27FC236}">
                <a16:creationId xmlns:a16="http://schemas.microsoft.com/office/drawing/2014/main" id="{233FF81F-2193-EB49-8F0B-44B7EFA81C8C}"/>
              </a:ext>
            </a:extLst>
          </p:cNvPr>
          <p:cNvCxnSpPr>
            <a:cxnSpLocks/>
          </p:cNvCxnSpPr>
          <p:nvPr/>
        </p:nvCxnSpPr>
        <p:spPr>
          <a:xfrm flipH="1">
            <a:off x="7838547" y="5488528"/>
            <a:ext cx="184211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6" name="Google Shape;3513;p41">
            <a:extLst>
              <a:ext uri="{FF2B5EF4-FFF2-40B4-BE49-F238E27FC236}">
                <a16:creationId xmlns:a16="http://schemas.microsoft.com/office/drawing/2014/main" id="{63B57046-EA11-A947-84C5-3E4C47FBFC36}"/>
              </a:ext>
            </a:extLst>
          </p:cNvPr>
          <p:cNvCxnSpPr>
            <a:cxnSpLocks/>
          </p:cNvCxnSpPr>
          <p:nvPr/>
        </p:nvCxnSpPr>
        <p:spPr>
          <a:xfrm flipV="1">
            <a:off x="8197001" y="4052296"/>
            <a:ext cx="336995" cy="1314214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0" name="Google Shape;3510;p41">
            <a:extLst>
              <a:ext uri="{FF2B5EF4-FFF2-40B4-BE49-F238E27FC236}">
                <a16:creationId xmlns:a16="http://schemas.microsoft.com/office/drawing/2014/main" id="{AD1C73C1-EB47-7648-BDFD-740774813B7F}"/>
              </a:ext>
            </a:extLst>
          </p:cNvPr>
          <p:cNvCxnSpPr>
            <a:cxnSpLocks/>
          </p:cNvCxnSpPr>
          <p:nvPr/>
        </p:nvCxnSpPr>
        <p:spPr>
          <a:xfrm flipH="1" flipV="1">
            <a:off x="8715215" y="3967430"/>
            <a:ext cx="193765" cy="103486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08" name="Group 207">
            <a:extLst>
              <a:ext uri="{FF2B5EF4-FFF2-40B4-BE49-F238E27FC236}">
                <a16:creationId xmlns:a16="http://schemas.microsoft.com/office/drawing/2014/main" id="{A39092B3-454B-864B-B354-B0169CB373A0}"/>
              </a:ext>
            </a:extLst>
          </p:cNvPr>
          <p:cNvGrpSpPr/>
          <p:nvPr/>
        </p:nvGrpSpPr>
        <p:grpSpPr>
          <a:xfrm>
            <a:off x="3511698" y="1976285"/>
            <a:ext cx="1770242" cy="4120186"/>
            <a:chOff x="2410937" y="853347"/>
            <a:chExt cx="2272353" cy="5288836"/>
          </a:xfrm>
          <a:solidFill>
            <a:schemeClr val="accent1">
              <a:alpha val="20000"/>
            </a:schemeClr>
          </a:solidFill>
        </p:grpSpPr>
        <p:sp>
          <p:nvSpPr>
            <p:cNvPr id="209" name="Google Shape;620;p19">
              <a:extLst>
                <a:ext uri="{FF2B5EF4-FFF2-40B4-BE49-F238E27FC236}">
                  <a16:creationId xmlns:a16="http://schemas.microsoft.com/office/drawing/2014/main" id="{47810AAE-7849-E84B-832D-0C126F50537F}"/>
                </a:ext>
              </a:extLst>
            </p:cNvPr>
            <p:cNvSpPr>
              <a:spLocks/>
            </p:cNvSpPr>
            <p:nvPr/>
          </p:nvSpPr>
          <p:spPr>
            <a:xfrm>
              <a:off x="2410937" y="1670505"/>
              <a:ext cx="2272353" cy="4471678"/>
            </a:xfrm>
            <a:prstGeom prst="roundRect">
              <a:avLst>
                <a:gd name="adj" fmla="val 8264"/>
              </a:avLst>
            </a:prstGeom>
            <a:grpFill/>
            <a:ln>
              <a:solidFill>
                <a:schemeClr val="accent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10" name="Google Shape;620;p19">
              <a:extLst>
                <a:ext uri="{FF2B5EF4-FFF2-40B4-BE49-F238E27FC236}">
                  <a16:creationId xmlns:a16="http://schemas.microsoft.com/office/drawing/2014/main" id="{405CBC2E-6C50-074A-BBF5-B7E370E3A908}"/>
                </a:ext>
              </a:extLst>
            </p:cNvPr>
            <p:cNvSpPr>
              <a:spLocks/>
            </p:cNvSpPr>
            <p:nvPr/>
          </p:nvSpPr>
          <p:spPr>
            <a:xfrm>
              <a:off x="2423207" y="853347"/>
              <a:ext cx="2247813" cy="538271"/>
            </a:xfrm>
            <a:prstGeom prst="roundRect">
              <a:avLst>
                <a:gd name="adj" fmla="val 26497"/>
              </a:avLst>
            </a:prstGeom>
            <a:grpFill/>
            <a:ln>
              <a:solidFill>
                <a:schemeClr val="accent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214" name="Group 213">
            <a:extLst>
              <a:ext uri="{FF2B5EF4-FFF2-40B4-BE49-F238E27FC236}">
                <a16:creationId xmlns:a16="http://schemas.microsoft.com/office/drawing/2014/main" id="{103A0D33-5C0D-5A43-ABAB-675E2AC56F8F}"/>
              </a:ext>
            </a:extLst>
          </p:cNvPr>
          <p:cNvGrpSpPr/>
          <p:nvPr/>
        </p:nvGrpSpPr>
        <p:grpSpPr>
          <a:xfrm>
            <a:off x="2733155" y="2983221"/>
            <a:ext cx="6725690" cy="3067817"/>
            <a:chOff x="1389254" y="2088018"/>
            <a:chExt cx="8633365" cy="3937973"/>
          </a:xfrm>
        </p:grpSpPr>
        <p:grpSp>
          <p:nvGrpSpPr>
            <p:cNvPr id="204" name="Group 203">
              <a:extLst>
                <a:ext uri="{FF2B5EF4-FFF2-40B4-BE49-F238E27FC236}">
                  <a16:creationId xmlns:a16="http://schemas.microsoft.com/office/drawing/2014/main" id="{567C3002-F4F1-844C-9C83-70810C6C3BC9}"/>
                </a:ext>
              </a:extLst>
            </p:cNvPr>
            <p:cNvGrpSpPr/>
            <p:nvPr/>
          </p:nvGrpSpPr>
          <p:grpSpPr>
            <a:xfrm>
              <a:off x="1958620" y="2287309"/>
              <a:ext cx="8063999" cy="3548149"/>
              <a:chOff x="1993344" y="2345182"/>
              <a:chExt cx="8063999" cy="3548149"/>
            </a:xfrm>
          </p:grpSpPr>
          <p:cxnSp>
            <p:nvCxnSpPr>
              <p:cNvPr id="23" name="Google Shape;3434;p41">
                <a:extLst>
                  <a:ext uri="{FF2B5EF4-FFF2-40B4-BE49-F238E27FC236}">
                    <a16:creationId xmlns:a16="http://schemas.microsoft.com/office/drawing/2014/main" id="{D0AC1D91-28E8-8E48-A698-3F5DCAB1900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93344" y="3349014"/>
                <a:ext cx="8063999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4" name="Google Shape;3435;p41">
                <a:extLst>
                  <a:ext uri="{FF2B5EF4-FFF2-40B4-BE49-F238E27FC236}">
                    <a16:creationId xmlns:a16="http://schemas.microsoft.com/office/drawing/2014/main" id="{9076F562-3C63-C848-9BBC-217C6D9D7B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93344" y="3850930"/>
                <a:ext cx="8063999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" name="Google Shape;3436;p41">
                <a:extLst>
                  <a:ext uri="{FF2B5EF4-FFF2-40B4-BE49-F238E27FC236}">
                    <a16:creationId xmlns:a16="http://schemas.microsoft.com/office/drawing/2014/main" id="{8A48C1FD-FE41-D648-B003-50B240A705A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93344" y="4352846"/>
                <a:ext cx="8063999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" name="Google Shape;3437;p41">
                <a:extLst>
                  <a:ext uri="{FF2B5EF4-FFF2-40B4-BE49-F238E27FC236}">
                    <a16:creationId xmlns:a16="http://schemas.microsoft.com/office/drawing/2014/main" id="{67349A01-BA13-8A42-902A-F58704A6F29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93344" y="4854762"/>
                <a:ext cx="8063999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" name="Google Shape;3438;p41">
                <a:extLst>
                  <a:ext uri="{FF2B5EF4-FFF2-40B4-BE49-F238E27FC236}">
                    <a16:creationId xmlns:a16="http://schemas.microsoft.com/office/drawing/2014/main" id="{01F99FC3-AC66-3346-B9D4-64CBE2D442C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93344" y="5356678"/>
                <a:ext cx="8063999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8" name="Google Shape;3439;p41">
                <a:extLst>
                  <a:ext uri="{FF2B5EF4-FFF2-40B4-BE49-F238E27FC236}">
                    <a16:creationId xmlns:a16="http://schemas.microsoft.com/office/drawing/2014/main" id="{2A9FED70-7842-1E45-8BE3-E3331FE8108D}"/>
                  </a:ext>
                </a:extLst>
              </p:cNvPr>
              <p:cNvSpPr/>
              <p:nvPr/>
            </p:nvSpPr>
            <p:spPr>
              <a:xfrm>
                <a:off x="1993344" y="5858595"/>
                <a:ext cx="8063999" cy="34736"/>
              </a:xfrm>
              <a:custGeom>
                <a:avLst/>
                <a:gdLst/>
                <a:ahLst/>
                <a:cxnLst/>
                <a:rect l="l" t="t" r="r" b="b"/>
                <a:pathLst>
                  <a:path w="117796" h="638" extrusionOk="0">
                    <a:moveTo>
                      <a:pt x="319" y="1"/>
                    </a:moveTo>
                    <a:cubicBezTo>
                      <a:pt x="142" y="1"/>
                      <a:pt x="1" y="142"/>
                      <a:pt x="1" y="319"/>
                    </a:cubicBezTo>
                    <a:cubicBezTo>
                      <a:pt x="1" y="496"/>
                      <a:pt x="142" y="637"/>
                      <a:pt x="319" y="637"/>
                    </a:cubicBezTo>
                    <a:lnTo>
                      <a:pt x="117477" y="637"/>
                    </a:lnTo>
                    <a:cubicBezTo>
                      <a:pt x="117654" y="637"/>
                      <a:pt x="117796" y="496"/>
                      <a:pt x="117796" y="319"/>
                    </a:cubicBezTo>
                    <a:cubicBezTo>
                      <a:pt x="117796" y="142"/>
                      <a:pt x="117654" y="1"/>
                      <a:pt x="117477" y="1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cxnSp>
            <p:nvCxnSpPr>
              <p:cNvPr id="137" name="Google Shape;3434;p41">
                <a:extLst>
                  <a:ext uri="{FF2B5EF4-FFF2-40B4-BE49-F238E27FC236}">
                    <a16:creationId xmlns:a16="http://schemas.microsoft.com/office/drawing/2014/main" id="{FC38A1BB-38E9-D94B-A184-95FF7FA794C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93344" y="2847098"/>
                <a:ext cx="8063999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8" name="Google Shape;3434;p41">
                <a:extLst>
                  <a:ext uri="{FF2B5EF4-FFF2-40B4-BE49-F238E27FC236}">
                    <a16:creationId xmlns:a16="http://schemas.microsoft.com/office/drawing/2014/main" id="{FA76B373-0E07-E34A-BBBC-FB7A7ED1B2D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93344" y="2345182"/>
                <a:ext cx="8063999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13" name="Group 212">
              <a:extLst>
                <a:ext uri="{FF2B5EF4-FFF2-40B4-BE49-F238E27FC236}">
                  <a16:creationId xmlns:a16="http://schemas.microsoft.com/office/drawing/2014/main" id="{26EBD7A6-BF8A-3E48-BD0F-79782525D77F}"/>
                </a:ext>
              </a:extLst>
            </p:cNvPr>
            <p:cNvGrpSpPr/>
            <p:nvPr/>
          </p:nvGrpSpPr>
          <p:grpSpPr>
            <a:xfrm>
              <a:off x="1389254" y="2088018"/>
              <a:ext cx="504542" cy="3937973"/>
              <a:chOff x="1389254" y="2088018"/>
              <a:chExt cx="504542" cy="3937973"/>
            </a:xfrm>
          </p:grpSpPr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FAD0E36A-FA00-E947-87A8-6A367C9A6E8D}"/>
                  </a:ext>
                </a:extLst>
              </p:cNvPr>
              <p:cNvSpPr txBox="1"/>
              <p:nvPr/>
            </p:nvSpPr>
            <p:spPr>
              <a:xfrm>
                <a:off x="1456128" y="5093075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2</a:t>
                </a:r>
              </a:p>
            </p:txBody>
          </p:sp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FF7B8EBC-498E-E249-BF2C-6B5AE45AE955}"/>
                  </a:ext>
                </a:extLst>
              </p:cNvPr>
              <p:cNvSpPr txBox="1"/>
              <p:nvPr/>
            </p:nvSpPr>
            <p:spPr>
              <a:xfrm>
                <a:off x="1389254" y="3084197"/>
                <a:ext cx="504542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10</a:t>
                </a:r>
              </a:p>
            </p:txBody>
          </p:sp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1DED865C-7AA3-9E4C-BB01-FC42B0A0989B}"/>
                  </a:ext>
                </a:extLst>
              </p:cNvPr>
              <p:cNvSpPr txBox="1"/>
              <p:nvPr/>
            </p:nvSpPr>
            <p:spPr>
              <a:xfrm>
                <a:off x="1456127" y="3598413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8</a:t>
                </a:r>
              </a:p>
            </p:txBody>
          </p:sp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CD772369-DC74-C94E-8523-3FE7547AF177}"/>
                  </a:ext>
                </a:extLst>
              </p:cNvPr>
              <p:cNvSpPr txBox="1"/>
              <p:nvPr/>
            </p:nvSpPr>
            <p:spPr>
              <a:xfrm>
                <a:off x="1456127" y="4098645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6</a:t>
                </a:r>
              </a:p>
            </p:txBody>
          </p:sp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AFFDF699-4046-8B40-83C9-B02FB025330E}"/>
                  </a:ext>
                </a:extLst>
              </p:cNvPr>
              <p:cNvSpPr txBox="1"/>
              <p:nvPr/>
            </p:nvSpPr>
            <p:spPr>
              <a:xfrm>
                <a:off x="1456127" y="459284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4</a:t>
                </a:r>
              </a:p>
            </p:txBody>
          </p:sp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2D451BA1-3882-F143-991B-C496616AC650}"/>
                  </a:ext>
                </a:extLst>
              </p:cNvPr>
              <p:cNvSpPr txBox="1"/>
              <p:nvPr/>
            </p:nvSpPr>
            <p:spPr>
              <a:xfrm>
                <a:off x="1389254" y="2588250"/>
                <a:ext cx="504542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12</a:t>
                </a:r>
              </a:p>
            </p:txBody>
          </p:sp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CC9A6292-10BE-5C41-B055-B3DFB8F2A26C}"/>
                  </a:ext>
                </a:extLst>
              </p:cNvPr>
              <p:cNvSpPr txBox="1"/>
              <p:nvPr/>
            </p:nvSpPr>
            <p:spPr>
              <a:xfrm>
                <a:off x="1389254" y="2088018"/>
                <a:ext cx="504542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14</a:t>
                </a:r>
              </a:p>
            </p:txBody>
          </p:sp>
          <p:sp>
            <p:nvSpPr>
              <p:cNvPr id="212" name="TextBox 211">
                <a:extLst>
                  <a:ext uri="{FF2B5EF4-FFF2-40B4-BE49-F238E27FC236}">
                    <a16:creationId xmlns:a16="http://schemas.microsoft.com/office/drawing/2014/main" id="{03925BB5-D887-6841-9397-77CC361EFAB4}"/>
                  </a:ext>
                </a:extLst>
              </p:cNvPr>
              <p:cNvSpPr txBox="1"/>
              <p:nvPr/>
            </p:nvSpPr>
            <p:spPr>
              <a:xfrm>
                <a:off x="1456126" y="5591409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0</a:t>
                </a:r>
              </a:p>
            </p:txBody>
          </p:sp>
        </p:grp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EEB8CBB0-9F64-434D-964F-4C6044B73E59}"/>
              </a:ext>
            </a:extLst>
          </p:cNvPr>
          <p:cNvGrpSpPr/>
          <p:nvPr/>
        </p:nvGrpSpPr>
        <p:grpSpPr>
          <a:xfrm>
            <a:off x="3514734" y="1386382"/>
            <a:ext cx="5736666" cy="419333"/>
            <a:chOff x="878964" y="860032"/>
            <a:chExt cx="7363814" cy="538273"/>
          </a:xfrm>
        </p:grpSpPr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BAC946B9-B3D7-4546-82E4-EE4862AACA07}"/>
                </a:ext>
              </a:extLst>
            </p:cNvPr>
            <p:cNvGrpSpPr/>
            <p:nvPr/>
          </p:nvGrpSpPr>
          <p:grpSpPr>
            <a:xfrm>
              <a:off x="878964" y="860032"/>
              <a:ext cx="538273" cy="538273"/>
              <a:chOff x="1752673" y="495870"/>
              <a:chExt cx="538273" cy="538273"/>
            </a:xfrm>
          </p:grpSpPr>
          <p:sp>
            <p:nvSpPr>
              <p:cNvPr id="164" name="Google Shape;620;p19">
                <a:extLst>
                  <a:ext uri="{FF2B5EF4-FFF2-40B4-BE49-F238E27FC236}">
                    <a16:creationId xmlns:a16="http://schemas.microsoft.com/office/drawing/2014/main" id="{E7F47521-A9FF-4743-9A0E-4D42FE41EAB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2E6407D9-9DB4-8C47-8718-6950CD41A719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0</a:t>
                </a:r>
              </a:p>
            </p:txBody>
          </p:sp>
        </p:grpSp>
        <p:grpSp>
          <p:nvGrpSpPr>
            <p:cNvPr id="118" name="Group 117">
              <a:extLst>
                <a:ext uri="{FF2B5EF4-FFF2-40B4-BE49-F238E27FC236}">
                  <a16:creationId xmlns:a16="http://schemas.microsoft.com/office/drawing/2014/main" id="{D8E8BC57-A04B-A147-8FAF-FBDD0E817194}"/>
                </a:ext>
              </a:extLst>
            </p:cNvPr>
            <p:cNvGrpSpPr/>
            <p:nvPr/>
          </p:nvGrpSpPr>
          <p:grpSpPr>
            <a:xfrm>
              <a:off x="1447759" y="860032"/>
              <a:ext cx="538273" cy="538273"/>
              <a:chOff x="1752673" y="495870"/>
              <a:chExt cx="538273" cy="538273"/>
            </a:xfrm>
          </p:grpSpPr>
          <p:sp>
            <p:nvSpPr>
              <p:cNvPr id="162" name="Google Shape;620;p19">
                <a:extLst>
                  <a:ext uri="{FF2B5EF4-FFF2-40B4-BE49-F238E27FC236}">
                    <a16:creationId xmlns:a16="http://schemas.microsoft.com/office/drawing/2014/main" id="{6D930BE5-0644-BB45-B195-97B2767D0F5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63" name="TextBox 162">
                <a:extLst>
                  <a:ext uri="{FF2B5EF4-FFF2-40B4-BE49-F238E27FC236}">
                    <a16:creationId xmlns:a16="http://schemas.microsoft.com/office/drawing/2014/main" id="{A40A00BC-7BFD-E84E-A958-81BA5FE53910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</a:t>
                </a:r>
              </a:p>
            </p:txBody>
          </p:sp>
        </p:grpSp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FF837B42-C8E8-644A-B7F6-785462CDD896}"/>
                </a:ext>
              </a:extLst>
            </p:cNvPr>
            <p:cNvGrpSpPr/>
            <p:nvPr/>
          </p:nvGrpSpPr>
          <p:grpSpPr>
            <a:xfrm>
              <a:off x="2016554" y="860032"/>
              <a:ext cx="538273" cy="538273"/>
              <a:chOff x="1752673" y="495870"/>
              <a:chExt cx="538273" cy="538273"/>
            </a:xfrm>
          </p:grpSpPr>
          <p:sp>
            <p:nvSpPr>
              <p:cNvPr id="160" name="Google Shape;620;p19">
                <a:extLst>
                  <a:ext uri="{FF2B5EF4-FFF2-40B4-BE49-F238E27FC236}">
                    <a16:creationId xmlns:a16="http://schemas.microsoft.com/office/drawing/2014/main" id="{3B37D4C6-2778-8248-AA4E-9ED044B45D2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C53AF1BC-F0A8-1A47-AE65-39729C478BE2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3</a:t>
                </a:r>
              </a:p>
            </p:txBody>
          </p:sp>
        </p:grpSp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350151BF-1D61-2247-82EE-236774457012}"/>
                </a:ext>
              </a:extLst>
            </p:cNvPr>
            <p:cNvGrpSpPr/>
            <p:nvPr/>
          </p:nvGrpSpPr>
          <p:grpSpPr>
            <a:xfrm>
              <a:off x="2585349" y="860032"/>
              <a:ext cx="538273" cy="538273"/>
              <a:chOff x="1752673" y="495870"/>
              <a:chExt cx="538273" cy="538273"/>
            </a:xfrm>
          </p:grpSpPr>
          <p:sp>
            <p:nvSpPr>
              <p:cNvPr id="158" name="Google Shape;620;p19">
                <a:extLst>
                  <a:ext uri="{FF2B5EF4-FFF2-40B4-BE49-F238E27FC236}">
                    <a16:creationId xmlns:a16="http://schemas.microsoft.com/office/drawing/2014/main" id="{F6730818-CA0E-8C4D-BB59-F38FECF5FC3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57993998-67BA-DB40-97DF-A2057FC35C58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2</a:t>
                </a:r>
              </a:p>
            </p:txBody>
          </p:sp>
        </p:grpSp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BFE7FA58-B8E1-DE48-9B0A-3E72FF2A689D}"/>
                </a:ext>
              </a:extLst>
            </p:cNvPr>
            <p:cNvGrpSpPr/>
            <p:nvPr/>
          </p:nvGrpSpPr>
          <p:grpSpPr>
            <a:xfrm>
              <a:off x="3154144" y="860032"/>
              <a:ext cx="538273" cy="538273"/>
              <a:chOff x="1752673" y="495870"/>
              <a:chExt cx="538273" cy="538273"/>
            </a:xfrm>
          </p:grpSpPr>
          <p:sp>
            <p:nvSpPr>
              <p:cNvPr id="156" name="Google Shape;620;p19">
                <a:extLst>
                  <a:ext uri="{FF2B5EF4-FFF2-40B4-BE49-F238E27FC236}">
                    <a16:creationId xmlns:a16="http://schemas.microsoft.com/office/drawing/2014/main" id="{DD88B6AD-E645-EC4B-A163-AB58662556C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2E4B3AFE-89A0-4D43-BE89-B1A1F15CCCE8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9</a:t>
                </a:r>
              </a:p>
            </p:txBody>
          </p:sp>
        </p:grpSp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7A0E353D-5B61-8D41-90DD-7975742E748D}"/>
                </a:ext>
              </a:extLst>
            </p:cNvPr>
            <p:cNvGrpSpPr/>
            <p:nvPr/>
          </p:nvGrpSpPr>
          <p:grpSpPr>
            <a:xfrm>
              <a:off x="3722939" y="860032"/>
              <a:ext cx="538273" cy="538273"/>
              <a:chOff x="1752673" y="495870"/>
              <a:chExt cx="538273" cy="538273"/>
            </a:xfrm>
          </p:grpSpPr>
          <p:sp>
            <p:nvSpPr>
              <p:cNvPr id="154" name="Google Shape;620;p19">
                <a:extLst>
                  <a:ext uri="{FF2B5EF4-FFF2-40B4-BE49-F238E27FC236}">
                    <a16:creationId xmlns:a16="http://schemas.microsoft.com/office/drawing/2014/main" id="{42C2B250-A2FF-E54C-8FBC-FE0A783AB4D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2B599FF9-2AE8-3B4C-80D3-CB6268E64112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</a:t>
                </a:r>
              </a:p>
            </p:txBody>
          </p:sp>
        </p:grpSp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id="{EE2797A2-5C64-3549-B2E6-E7E6AE25BD8D}"/>
                </a:ext>
              </a:extLst>
            </p:cNvPr>
            <p:cNvGrpSpPr/>
            <p:nvPr/>
          </p:nvGrpSpPr>
          <p:grpSpPr>
            <a:xfrm>
              <a:off x="4860529" y="860032"/>
              <a:ext cx="538273" cy="538273"/>
              <a:chOff x="1752673" y="495870"/>
              <a:chExt cx="538273" cy="538273"/>
            </a:xfrm>
          </p:grpSpPr>
          <p:sp>
            <p:nvSpPr>
              <p:cNvPr id="152" name="Google Shape;620;p19">
                <a:extLst>
                  <a:ext uri="{FF2B5EF4-FFF2-40B4-BE49-F238E27FC236}">
                    <a16:creationId xmlns:a16="http://schemas.microsoft.com/office/drawing/2014/main" id="{3B540E9C-D980-6148-BD8D-6E7F750FF14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1E5D7E67-177E-2A4C-93AD-6D4390BAFB77}"/>
                  </a:ext>
                </a:extLst>
              </p:cNvPr>
              <p:cNvSpPr txBox="1"/>
              <p:nvPr/>
            </p:nvSpPr>
            <p:spPr>
              <a:xfrm>
                <a:off x="1769537" y="564950"/>
                <a:ext cx="504543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15</a:t>
                </a:r>
              </a:p>
            </p:txBody>
          </p:sp>
        </p:grpSp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373F290F-3FC5-3245-8222-71CD624824C8}"/>
                </a:ext>
              </a:extLst>
            </p:cNvPr>
            <p:cNvGrpSpPr/>
            <p:nvPr/>
          </p:nvGrpSpPr>
          <p:grpSpPr>
            <a:xfrm>
              <a:off x="4291734" y="860032"/>
              <a:ext cx="538273" cy="538273"/>
              <a:chOff x="1752673" y="495870"/>
              <a:chExt cx="538273" cy="538273"/>
            </a:xfrm>
          </p:grpSpPr>
          <p:sp>
            <p:nvSpPr>
              <p:cNvPr id="150" name="Google Shape;620;p19">
                <a:extLst>
                  <a:ext uri="{FF2B5EF4-FFF2-40B4-BE49-F238E27FC236}">
                    <a16:creationId xmlns:a16="http://schemas.microsoft.com/office/drawing/2014/main" id="{7DE5EDA2-A26F-F243-9E99-76E36ECB330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B996658A-209D-D448-ABA8-13F2B571A267}"/>
                  </a:ext>
                </a:extLst>
              </p:cNvPr>
              <p:cNvSpPr txBox="1"/>
              <p:nvPr/>
            </p:nvSpPr>
            <p:spPr>
              <a:xfrm>
                <a:off x="1769537" y="564950"/>
                <a:ext cx="504543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14</a:t>
                </a:r>
              </a:p>
            </p:txBody>
          </p:sp>
        </p:grpSp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9AA4A191-E13D-6646-8657-406E0B3F675C}"/>
                </a:ext>
              </a:extLst>
            </p:cNvPr>
            <p:cNvGrpSpPr/>
            <p:nvPr/>
          </p:nvGrpSpPr>
          <p:grpSpPr>
            <a:xfrm>
              <a:off x="5429324" y="860032"/>
              <a:ext cx="538273" cy="538273"/>
              <a:chOff x="1752673" y="495870"/>
              <a:chExt cx="538273" cy="538273"/>
            </a:xfrm>
          </p:grpSpPr>
          <p:sp>
            <p:nvSpPr>
              <p:cNvPr id="147" name="Google Shape;620;p19">
                <a:extLst>
                  <a:ext uri="{FF2B5EF4-FFF2-40B4-BE49-F238E27FC236}">
                    <a16:creationId xmlns:a16="http://schemas.microsoft.com/office/drawing/2014/main" id="{81C437D9-8B40-A641-A2B1-8A2B4F4D57C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9AA4526E-6BD3-8543-BE50-701CDA80C0DA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</a:t>
                </a:r>
              </a:p>
            </p:txBody>
          </p:sp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63179DA2-BE0D-1E4D-A12F-95DC0BDEC80E}"/>
                </a:ext>
              </a:extLst>
            </p:cNvPr>
            <p:cNvGrpSpPr/>
            <p:nvPr/>
          </p:nvGrpSpPr>
          <p:grpSpPr>
            <a:xfrm>
              <a:off x="5998119" y="860032"/>
              <a:ext cx="538273" cy="538273"/>
              <a:chOff x="1752673" y="495870"/>
              <a:chExt cx="538273" cy="538273"/>
            </a:xfrm>
          </p:grpSpPr>
          <p:sp>
            <p:nvSpPr>
              <p:cNvPr id="145" name="Google Shape;620;p19">
                <a:extLst>
                  <a:ext uri="{FF2B5EF4-FFF2-40B4-BE49-F238E27FC236}">
                    <a16:creationId xmlns:a16="http://schemas.microsoft.com/office/drawing/2014/main" id="{8684C19A-7E36-D847-A965-0DB0336151D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D951ACC0-CC73-C246-A5DD-BC6029196225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2</a:t>
                </a:r>
              </a:p>
            </p:txBody>
          </p:sp>
        </p:grpSp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8DE7A6D9-05A0-7243-89B7-93ACBA371700}"/>
                </a:ext>
              </a:extLst>
            </p:cNvPr>
            <p:cNvGrpSpPr/>
            <p:nvPr/>
          </p:nvGrpSpPr>
          <p:grpSpPr>
            <a:xfrm>
              <a:off x="6566914" y="860032"/>
              <a:ext cx="538273" cy="538273"/>
              <a:chOff x="1752673" y="495870"/>
              <a:chExt cx="538273" cy="538273"/>
            </a:xfrm>
          </p:grpSpPr>
          <p:sp>
            <p:nvSpPr>
              <p:cNvPr id="143" name="Google Shape;620;p19">
                <a:extLst>
                  <a:ext uri="{FF2B5EF4-FFF2-40B4-BE49-F238E27FC236}">
                    <a16:creationId xmlns:a16="http://schemas.microsoft.com/office/drawing/2014/main" id="{BF6C3871-3C1E-1B4C-8517-86EDE706135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3251A81C-69A2-2040-B342-A39659A1CAE8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2</a:t>
                </a:r>
              </a:p>
            </p:txBody>
          </p:sp>
        </p:grpSp>
        <p:grpSp>
          <p:nvGrpSpPr>
            <p:cNvPr id="135" name="Group 134">
              <a:extLst>
                <a:ext uri="{FF2B5EF4-FFF2-40B4-BE49-F238E27FC236}">
                  <a16:creationId xmlns:a16="http://schemas.microsoft.com/office/drawing/2014/main" id="{10BA56AB-97AF-2F42-BEFA-0013BDC62C1B}"/>
                </a:ext>
              </a:extLst>
            </p:cNvPr>
            <p:cNvGrpSpPr/>
            <p:nvPr/>
          </p:nvGrpSpPr>
          <p:grpSpPr>
            <a:xfrm>
              <a:off x="7135709" y="860032"/>
              <a:ext cx="538273" cy="538273"/>
              <a:chOff x="1752673" y="495870"/>
              <a:chExt cx="538273" cy="538273"/>
            </a:xfrm>
          </p:grpSpPr>
          <p:sp>
            <p:nvSpPr>
              <p:cNvPr id="141" name="Google Shape;620;p19">
                <a:extLst>
                  <a:ext uri="{FF2B5EF4-FFF2-40B4-BE49-F238E27FC236}">
                    <a16:creationId xmlns:a16="http://schemas.microsoft.com/office/drawing/2014/main" id="{0446967A-A238-7244-91F1-43BD2CC4B17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6BB122C6-C89A-7D46-AEC0-5D86FE9E48E2}"/>
                  </a:ext>
                </a:extLst>
              </p:cNvPr>
              <p:cNvSpPr txBox="1"/>
              <p:nvPr/>
            </p:nvSpPr>
            <p:spPr>
              <a:xfrm>
                <a:off x="1769537" y="564950"/>
                <a:ext cx="504543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10</a:t>
                </a:r>
              </a:p>
            </p:txBody>
          </p:sp>
        </p:grp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2DD6C9F8-3177-2A4A-BF17-AF5D38593BC0}"/>
                </a:ext>
              </a:extLst>
            </p:cNvPr>
            <p:cNvGrpSpPr/>
            <p:nvPr/>
          </p:nvGrpSpPr>
          <p:grpSpPr>
            <a:xfrm>
              <a:off x="7704505" y="860032"/>
              <a:ext cx="538273" cy="538273"/>
              <a:chOff x="1752673" y="495870"/>
              <a:chExt cx="538273" cy="538273"/>
            </a:xfrm>
          </p:grpSpPr>
          <p:sp>
            <p:nvSpPr>
              <p:cNvPr id="139" name="Google Shape;620;p19">
                <a:extLst>
                  <a:ext uri="{FF2B5EF4-FFF2-40B4-BE49-F238E27FC236}">
                    <a16:creationId xmlns:a16="http://schemas.microsoft.com/office/drawing/2014/main" id="{9C8BCD39-254E-7E4A-8F0D-8985520CB47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52673" y="495870"/>
                <a:ext cx="538273" cy="538273"/>
              </a:xfrm>
              <a:prstGeom prst="roundRect">
                <a:avLst>
                  <a:gd name="adj" fmla="val 31182"/>
                </a:avLst>
              </a:prstGeom>
              <a:no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7ED2BA36-5581-F24E-B379-20315235D1C3}"/>
                  </a:ext>
                </a:extLst>
              </p:cNvPr>
              <p:cNvSpPr txBox="1"/>
              <p:nvPr/>
            </p:nvSpPr>
            <p:spPr>
              <a:xfrm>
                <a:off x="1836411" y="564950"/>
                <a:ext cx="370795" cy="434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7</a:t>
                </a:r>
              </a:p>
            </p:txBody>
          </p:sp>
        </p:grpSp>
      </p:grpSp>
      <p:grpSp>
        <p:nvGrpSpPr>
          <p:cNvPr id="207" name="Group 206">
            <a:extLst>
              <a:ext uri="{FF2B5EF4-FFF2-40B4-BE49-F238E27FC236}">
                <a16:creationId xmlns:a16="http://schemas.microsoft.com/office/drawing/2014/main" id="{980C5C44-47AD-9A4D-8714-D0420BB47BE8}"/>
              </a:ext>
            </a:extLst>
          </p:cNvPr>
          <p:cNvGrpSpPr/>
          <p:nvPr/>
        </p:nvGrpSpPr>
        <p:grpSpPr>
          <a:xfrm>
            <a:off x="3502030" y="1382953"/>
            <a:ext cx="1770242" cy="4704282"/>
            <a:chOff x="2410937" y="103578"/>
            <a:chExt cx="2272353" cy="6038605"/>
          </a:xfrm>
          <a:solidFill>
            <a:schemeClr val="accent6">
              <a:alpha val="20000"/>
            </a:schemeClr>
          </a:solidFill>
        </p:grpSpPr>
        <p:sp>
          <p:nvSpPr>
            <p:cNvPr id="205" name="Google Shape;620;p19">
              <a:extLst>
                <a:ext uri="{FF2B5EF4-FFF2-40B4-BE49-F238E27FC236}">
                  <a16:creationId xmlns:a16="http://schemas.microsoft.com/office/drawing/2014/main" id="{6F104C2E-1B2A-2443-A5D0-4E71A2C8B128}"/>
                </a:ext>
              </a:extLst>
            </p:cNvPr>
            <p:cNvSpPr>
              <a:spLocks/>
            </p:cNvSpPr>
            <p:nvPr/>
          </p:nvSpPr>
          <p:spPr>
            <a:xfrm>
              <a:off x="2410937" y="1670505"/>
              <a:ext cx="2272353" cy="4471678"/>
            </a:xfrm>
            <a:prstGeom prst="roundRect">
              <a:avLst>
                <a:gd name="adj" fmla="val 8264"/>
              </a:avLst>
            </a:prstGeom>
            <a:grpFill/>
            <a:ln>
              <a:solidFill>
                <a:schemeClr val="accent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06" name="Google Shape;620;p19">
              <a:extLst>
                <a:ext uri="{FF2B5EF4-FFF2-40B4-BE49-F238E27FC236}">
                  <a16:creationId xmlns:a16="http://schemas.microsoft.com/office/drawing/2014/main" id="{B0D176BE-02AE-EB44-AA8B-DE2306ECB9EC}"/>
                </a:ext>
              </a:extLst>
            </p:cNvPr>
            <p:cNvSpPr>
              <a:spLocks/>
            </p:cNvSpPr>
            <p:nvPr/>
          </p:nvSpPr>
          <p:spPr>
            <a:xfrm>
              <a:off x="2422686" y="103578"/>
              <a:ext cx="2247812" cy="538271"/>
            </a:xfrm>
            <a:prstGeom prst="roundRect">
              <a:avLst>
                <a:gd name="adj" fmla="val 26497"/>
              </a:avLst>
            </a:prstGeom>
            <a:grpFill/>
            <a:ln>
              <a:solidFill>
                <a:schemeClr val="accent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8B1F9B54-A235-8240-BE55-771EF3FB998F}"/>
              </a:ext>
            </a:extLst>
          </p:cNvPr>
          <p:cNvGrpSpPr/>
          <p:nvPr/>
        </p:nvGrpSpPr>
        <p:grpSpPr>
          <a:xfrm>
            <a:off x="3572870" y="2793918"/>
            <a:ext cx="1528892" cy="483549"/>
            <a:chOff x="3233566" y="3005250"/>
            <a:chExt cx="1528892" cy="483549"/>
          </a:xfrm>
        </p:grpSpPr>
        <p:sp>
          <p:nvSpPr>
            <p:cNvPr id="284" name="Rectangle 283">
              <a:extLst>
                <a:ext uri="{FF2B5EF4-FFF2-40B4-BE49-F238E27FC236}">
                  <a16:creationId xmlns:a16="http://schemas.microsoft.com/office/drawing/2014/main" id="{F061D4BE-1EA4-0C45-B406-9CF413E4A02E}"/>
                </a:ext>
              </a:extLst>
            </p:cNvPr>
            <p:cNvSpPr/>
            <p:nvPr/>
          </p:nvSpPr>
          <p:spPr>
            <a:xfrm>
              <a:off x="3654256" y="3119467"/>
              <a:ext cx="82296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GB" dirty="0">
                  <a:latin typeface="Times" pitchFamily="2" charset="0"/>
                  <a:cs typeface="Consolas" panose="020B0609020204030204" pitchFamily="49" charset="0"/>
                </a:rPr>
                <a:t>m = 4</a:t>
              </a:r>
              <a:endParaRPr lang="en-GB" dirty="0"/>
            </a:p>
          </p:txBody>
        </p:sp>
        <p:sp>
          <p:nvSpPr>
            <p:cNvPr id="285" name="Google Shape;806;p40">
              <a:extLst>
                <a:ext uri="{FF2B5EF4-FFF2-40B4-BE49-F238E27FC236}">
                  <a16:creationId xmlns:a16="http://schemas.microsoft.com/office/drawing/2014/main" id="{A9282D48-95D5-BB45-BBB5-3D7465E6A282}"/>
                </a:ext>
              </a:extLst>
            </p:cNvPr>
            <p:cNvSpPr/>
            <p:nvPr/>
          </p:nvSpPr>
          <p:spPr>
            <a:xfrm>
              <a:off x="3233566" y="3005250"/>
              <a:ext cx="312774" cy="178495"/>
            </a:xfrm>
            <a:custGeom>
              <a:avLst/>
              <a:gdLst/>
              <a:ahLst/>
              <a:cxnLst/>
              <a:rect l="l" t="t" r="r" b="b"/>
              <a:pathLst>
                <a:path w="4713" h="3861" extrusionOk="0">
                  <a:moveTo>
                    <a:pt x="3134" y="1"/>
                  </a:moveTo>
                  <a:cubicBezTo>
                    <a:pt x="3134" y="1"/>
                    <a:pt x="1881" y="1780"/>
                    <a:pt x="1" y="2607"/>
                  </a:cubicBezTo>
                  <a:lnTo>
                    <a:pt x="1" y="2808"/>
                  </a:lnTo>
                  <a:cubicBezTo>
                    <a:pt x="1580" y="3660"/>
                    <a:pt x="3033" y="3860"/>
                    <a:pt x="3861" y="3860"/>
                  </a:cubicBezTo>
                  <a:cubicBezTo>
                    <a:pt x="4287" y="3860"/>
                    <a:pt x="4587" y="3760"/>
                    <a:pt x="4587" y="3760"/>
                  </a:cubicBezTo>
                  <a:cubicBezTo>
                    <a:pt x="4713" y="3760"/>
                    <a:pt x="4713" y="3760"/>
                    <a:pt x="4713" y="3660"/>
                  </a:cubicBezTo>
                  <a:lnTo>
                    <a:pt x="4587" y="3560"/>
                  </a:lnTo>
                  <a:cubicBezTo>
                    <a:pt x="4553" y="3560"/>
                    <a:pt x="4298" y="3595"/>
                    <a:pt x="3889" y="3595"/>
                  </a:cubicBezTo>
                  <a:cubicBezTo>
                    <a:pt x="3106" y="3595"/>
                    <a:pt x="1760" y="3465"/>
                    <a:pt x="327" y="2708"/>
                  </a:cubicBezTo>
                  <a:cubicBezTo>
                    <a:pt x="2081" y="1881"/>
                    <a:pt x="3234" y="201"/>
                    <a:pt x="3334" y="101"/>
                  </a:cubicBezTo>
                  <a:cubicBezTo>
                    <a:pt x="3334" y="101"/>
                    <a:pt x="3334" y="1"/>
                    <a:pt x="3234" y="1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86" name="Google Shape;806;p40">
              <a:extLst>
                <a:ext uri="{FF2B5EF4-FFF2-40B4-BE49-F238E27FC236}">
                  <a16:creationId xmlns:a16="http://schemas.microsoft.com/office/drawing/2014/main" id="{0C3C94DA-DB74-754B-B76B-8A4743A39689}"/>
                </a:ext>
              </a:extLst>
            </p:cNvPr>
            <p:cNvSpPr/>
            <p:nvPr/>
          </p:nvSpPr>
          <p:spPr>
            <a:xfrm rot="11122248">
              <a:off x="4449684" y="3019497"/>
              <a:ext cx="312774" cy="178495"/>
            </a:xfrm>
            <a:custGeom>
              <a:avLst/>
              <a:gdLst/>
              <a:ahLst/>
              <a:cxnLst/>
              <a:rect l="l" t="t" r="r" b="b"/>
              <a:pathLst>
                <a:path w="4713" h="3861" extrusionOk="0">
                  <a:moveTo>
                    <a:pt x="3134" y="1"/>
                  </a:moveTo>
                  <a:cubicBezTo>
                    <a:pt x="3134" y="1"/>
                    <a:pt x="1881" y="1780"/>
                    <a:pt x="1" y="2607"/>
                  </a:cubicBezTo>
                  <a:lnTo>
                    <a:pt x="1" y="2808"/>
                  </a:lnTo>
                  <a:cubicBezTo>
                    <a:pt x="1580" y="3660"/>
                    <a:pt x="3033" y="3860"/>
                    <a:pt x="3861" y="3860"/>
                  </a:cubicBezTo>
                  <a:cubicBezTo>
                    <a:pt x="4287" y="3860"/>
                    <a:pt x="4587" y="3760"/>
                    <a:pt x="4587" y="3760"/>
                  </a:cubicBezTo>
                  <a:cubicBezTo>
                    <a:pt x="4713" y="3760"/>
                    <a:pt x="4713" y="3760"/>
                    <a:pt x="4713" y="3660"/>
                  </a:cubicBezTo>
                  <a:lnTo>
                    <a:pt x="4587" y="3560"/>
                  </a:lnTo>
                  <a:cubicBezTo>
                    <a:pt x="4553" y="3560"/>
                    <a:pt x="4298" y="3595"/>
                    <a:pt x="3889" y="3595"/>
                  </a:cubicBezTo>
                  <a:cubicBezTo>
                    <a:pt x="3106" y="3595"/>
                    <a:pt x="1760" y="3465"/>
                    <a:pt x="327" y="2708"/>
                  </a:cubicBezTo>
                  <a:cubicBezTo>
                    <a:pt x="2081" y="1881"/>
                    <a:pt x="3234" y="201"/>
                    <a:pt x="3334" y="101"/>
                  </a:cubicBezTo>
                  <a:cubicBezTo>
                    <a:pt x="3334" y="101"/>
                    <a:pt x="3334" y="1"/>
                    <a:pt x="3234" y="1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87" name="Google Shape;805;p40">
              <a:extLst>
                <a:ext uri="{FF2B5EF4-FFF2-40B4-BE49-F238E27FC236}">
                  <a16:creationId xmlns:a16="http://schemas.microsoft.com/office/drawing/2014/main" id="{CCB26215-514E-0141-8D1A-829F3A318827}"/>
                </a:ext>
              </a:extLst>
            </p:cNvPr>
            <p:cNvSpPr/>
            <p:nvPr/>
          </p:nvSpPr>
          <p:spPr>
            <a:xfrm rot="11084593">
              <a:off x="3448404" y="3035468"/>
              <a:ext cx="1097493" cy="123333"/>
            </a:xfrm>
            <a:custGeom>
              <a:avLst/>
              <a:gdLst/>
              <a:ahLst/>
              <a:cxnLst/>
              <a:rect l="l" t="t" r="r" b="b"/>
              <a:pathLst>
                <a:path w="10453" h="2783" extrusionOk="0">
                  <a:moveTo>
                    <a:pt x="10402" y="1"/>
                  </a:moveTo>
                  <a:cubicBezTo>
                    <a:pt x="10377" y="1"/>
                    <a:pt x="10352" y="26"/>
                    <a:pt x="10352" y="76"/>
                  </a:cubicBezTo>
                  <a:cubicBezTo>
                    <a:pt x="10226" y="76"/>
                    <a:pt x="7094" y="1956"/>
                    <a:pt x="101" y="2482"/>
                  </a:cubicBezTo>
                  <a:cubicBezTo>
                    <a:pt x="1" y="2582"/>
                    <a:pt x="1" y="2582"/>
                    <a:pt x="1" y="2683"/>
                  </a:cubicBezTo>
                  <a:cubicBezTo>
                    <a:pt x="1" y="2683"/>
                    <a:pt x="1" y="2783"/>
                    <a:pt x="101" y="2783"/>
                  </a:cubicBezTo>
                  <a:cubicBezTo>
                    <a:pt x="7219" y="2156"/>
                    <a:pt x="10352" y="277"/>
                    <a:pt x="10452" y="176"/>
                  </a:cubicBezTo>
                  <a:lnTo>
                    <a:pt x="10452" y="76"/>
                  </a:lnTo>
                  <a:cubicBezTo>
                    <a:pt x="10452" y="26"/>
                    <a:pt x="10427" y="1"/>
                    <a:pt x="10402" y="1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171" name="Google Shape;810;p40">
            <a:extLst>
              <a:ext uri="{FF2B5EF4-FFF2-40B4-BE49-F238E27FC236}">
                <a16:creationId xmlns:a16="http://schemas.microsoft.com/office/drawing/2014/main" id="{BDB6895E-9738-CF4D-9E73-EE132E2525C7}"/>
              </a:ext>
            </a:extLst>
          </p:cNvPr>
          <p:cNvGrpSpPr/>
          <p:nvPr/>
        </p:nvGrpSpPr>
        <p:grpSpPr>
          <a:xfrm rot="13651988" flipH="1">
            <a:off x="8125350" y="5475193"/>
            <a:ext cx="1269900" cy="399197"/>
            <a:chOff x="2467225" y="2500013"/>
            <a:chExt cx="261325" cy="96525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172" name="Google Shape;811;p40">
              <a:extLst>
                <a:ext uri="{FF2B5EF4-FFF2-40B4-BE49-F238E27FC236}">
                  <a16:creationId xmlns:a16="http://schemas.microsoft.com/office/drawing/2014/main" id="{0C5E4ABA-D6AE-794C-9D6A-06C1E6E4D638}"/>
                </a:ext>
              </a:extLst>
            </p:cNvPr>
            <p:cNvSpPr/>
            <p:nvPr/>
          </p:nvSpPr>
          <p:spPr>
            <a:xfrm>
              <a:off x="2467225" y="2500638"/>
              <a:ext cx="261325" cy="69575"/>
            </a:xfrm>
            <a:custGeom>
              <a:avLst/>
              <a:gdLst/>
              <a:ahLst/>
              <a:cxnLst/>
              <a:rect l="l" t="t" r="r" b="b"/>
              <a:pathLst>
                <a:path w="10453" h="2783" extrusionOk="0">
                  <a:moveTo>
                    <a:pt x="10402" y="1"/>
                  </a:moveTo>
                  <a:cubicBezTo>
                    <a:pt x="10377" y="1"/>
                    <a:pt x="10352" y="26"/>
                    <a:pt x="10352" y="76"/>
                  </a:cubicBezTo>
                  <a:cubicBezTo>
                    <a:pt x="10226" y="76"/>
                    <a:pt x="7094" y="1956"/>
                    <a:pt x="101" y="2482"/>
                  </a:cubicBezTo>
                  <a:cubicBezTo>
                    <a:pt x="1" y="2582"/>
                    <a:pt x="1" y="2582"/>
                    <a:pt x="1" y="2683"/>
                  </a:cubicBezTo>
                  <a:cubicBezTo>
                    <a:pt x="1" y="2683"/>
                    <a:pt x="1" y="2783"/>
                    <a:pt x="101" y="2783"/>
                  </a:cubicBezTo>
                  <a:cubicBezTo>
                    <a:pt x="7219" y="2156"/>
                    <a:pt x="10352" y="277"/>
                    <a:pt x="10452" y="176"/>
                  </a:cubicBezTo>
                  <a:lnTo>
                    <a:pt x="10452" y="76"/>
                  </a:lnTo>
                  <a:cubicBezTo>
                    <a:pt x="10452" y="26"/>
                    <a:pt x="10427" y="1"/>
                    <a:pt x="1040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3" name="Google Shape;812;p40">
              <a:extLst>
                <a:ext uri="{FF2B5EF4-FFF2-40B4-BE49-F238E27FC236}">
                  <a16:creationId xmlns:a16="http://schemas.microsoft.com/office/drawing/2014/main" id="{D0B2B15F-2A00-1141-AA76-0CB20D3B3CE8}"/>
                </a:ext>
              </a:extLst>
            </p:cNvPr>
            <p:cNvSpPr/>
            <p:nvPr/>
          </p:nvSpPr>
          <p:spPr>
            <a:xfrm>
              <a:off x="2467225" y="2500013"/>
              <a:ext cx="117825" cy="96525"/>
            </a:xfrm>
            <a:custGeom>
              <a:avLst/>
              <a:gdLst/>
              <a:ahLst/>
              <a:cxnLst/>
              <a:rect l="l" t="t" r="r" b="b"/>
              <a:pathLst>
                <a:path w="4713" h="3861" extrusionOk="0">
                  <a:moveTo>
                    <a:pt x="3134" y="1"/>
                  </a:moveTo>
                  <a:cubicBezTo>
                    <a:pt x="3134" y="1"/>
                    <a:pt x="1881" y="1780"/>
                    <a:pt x="1" y="2607"/>
                  </a:cubicBezTo>
                  <a:lnTo>
                    <a:pt x="1" y="2808"/>
                  </a:lnTo>
                  <a:cubicBezTo>
                    <a:pt x="1580" y="3660"/>
                    <a:pt x="3033" y="3860"/>
                    <a:pt x="3861" y="3860"/>
                  </a:cubicBezTo>
                  <a:cubicBezTo>
                    <a:pt x="4287" y="3860"/>
                    <a:pt x="4587" y="3760"/>
                    <a:pt x="4587" y="3760"/>
                  </a:cubicBezTo>
                  <a:cubicBezTo>
                    <a:pt x="4713" y="3760"/>
                    <a:pt x="4713" y="3760"/>
                    <a:pt x="4713" y="3660"/>
                  </a:cubicBezTo>
                  <a:lnTo>
                    <a:pt x="4587" y="3560"/>
                  </a:lnTo>
                  <a:cubicBezTo>
                    <a:pt x="4553" y="3560"/>
                    <a:pt x="4298" y="3595"/>
                    <a:pt x="3889" y="3595"/>
                  </a:cubicBezTo>
                  <a:cubicBezTo>
                    <a:pt x="3106" y="3595"/>
                    <a:pt x="1760" y="3465"/>
                    <a:pt x="327" y="2708"/>
                  </a:cubicBezTo>
                  <a:cubicBezTo>
                    <a:pt x="2081" y="1881"/>
                    <a:pt x="3234" y="201"/>
                    <a:pt x="3334" y="101"/>
                  </a:cubicBezTo>
                  <a:cubicBezTo>
                    <a:pt x="3334" y="101"/>
                    <a:pt x="3334" y="1"/>
                    <a:pt x="323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174" name="Google Shape;804;p40">
            <a:extLst>
              <a:ext uri="{FF2B5EF4-FFF2-40B4-BE49-F238E27FC236}">
                <a16:creationId xmlns:a16="http://schemas.microsoft.com/office/drawing/2014/main" id="{EB00109B-7CF7-5245-A925-50427D171A9C}"/>
              </a:ext>
            </a:extLst>
          </p:cNvPr>
          <p:cNvGrpSpPr/>
          <p:nvPr/>
        </p:nvGrpSpPr>
        <p:grpSpPr>
          <a:xfrm rot="12556471">
            <a:off x="2834924" y="1859954"/>
            <a:ext cx="782148" cy="399197"/>
            <a:chOff x="2467225" y="2500013"/>
            <a:chExt cx="261325" cy="96525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175" name="Google Shape;805;p40">
              <a:extLst>
                <a:ext uri="{FF2B5EF4-FFF2-40B4-BE49-F238E27FC236}">
                  <a16:creationId xmlns:a16="http://schemas.microsoft.com/office/drawing/2014/main" id="{4A1122ED-3118-AF40-BE4A-733C949BB41B}"/>
                </a:ext>
              </a:extLst>
            </p:cNvPr>
            <p:cNvSpPr/>
            <p:nvPr/>
          </p:nvSpPr>
          <p:spPr>
            <a:xfrm>
              <a:off x="2467225" y="2500638"/>
              <a:ext cx="261325" cy="69575"/>
            </a:xfrm>
            <a:custGeom>
              <a:avLst/>
              <a:gdLst/>
              <a:ahLst/>
              <a:cxnLst/>
              <a:rect l="l" t="t" r="r" b="b"/>
              <a:pathLst>
                <a:path w="10453" h="2783" extrusionOk="0">
                  <a:moveTo>
                    <a:pt x="10402" y="1"/>
                  </a:moveTo>
                  <a:cubicBezTo>
                    <a:pt x="10377" y="1"/>
                    <a:pt x="10352" y="26"/>
                    <a:pt x="10352" y="76"/>
                  </a:cubicBezTo>
                  <a:cubicBezTo>
                    <a:pt x="10226" y="76"/>
                    <a:pt x="7094" y="1956"/>
                    <a:pt x="101" y="2482"/>
                  </a:cubicBezTo>
                  <a:cubicBezTo>
                    <a:pt x="1" y="2582"/>
                    <a:pt x="1" y="2582"/>
                    <a:pt x="1" y="2683"/>
                  </a:cubicBezTo>
                  <a:cubicBezTo>
                    <a:pt x="1" y="2683"/>
                    <a:pt x="1" y="2783"/>
                    <a:pt x="101" y="2783"/>
                  </a:cubicBezTo>
                  <a:cubicBezTo>
                    <a:pt x="7219" y="2156"/>
                    <a:pt x="10352" y="277"/>
                    <a:pt x="10452" y="176"/>
                  </a:cubicBezTo>
                  <a:lnTo>
                    <a:pt x="10452" y="76"/>
                  </a:lnTo>
                  <a:cubicBezTo>
                    <a:pt x="10452" y="26"/>
                    <a:pt x="10427" y="1"/>
                    <a:pt x="1040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6" name="Google Shape;806;p40">
              <a:extLst>
                <a:ext uri="{FF2B5EF4-FFF2-40B4-BE49-F238E27FC236}">
                  <a16:creationId xmlns:a16="http://schemas.microsoft.com/office/drawing/2014/main" id="{193A775C-420F-B045-ADB7-C90F042C8B0D}"/>
                </a:ext>
              </a:extLst>
            </p:cNvPr>
            <p:cNvSpPr/>
            <p:nvPr/>
          </p:nvSpPr>
          <p:spPr>
            <a:xfrm>
              <a:off x="2467225" y="2500013"/>
              <a:ext cx="117825" cy="96525"/>
            </a:xfrm>
            <a:custGeom>
              <a:avLst/>
              <a:gdLst/>
              <a:ahLst/>
              <a:cxnLst/>
              <a:rect l="l" t="t" r="r" b="b"/>
              <a:pathLst>
                <a:path w="4713" h="3861" extrusionOk="0">
                  <a:moveTo>
                    <a:pt x="3134" y="1"/>
                  </a:moveTo>
                  <a:cubicBezTo>
                    <a:pt x="3134" y="1"/>
                    <a:pt x="1881" y="1780"/>
                    <a:pt x="1" y="2607"/>
                  </a:cubicBezTo>
                  <a:lnTo>
                    <a:pt x="1" y="2808"/>
                  </a:lnTo>
                  <a:cubicBezTo>
                    <a:pt x="1580" y="3660"/>
                    <a:pt x="3033" y="3860"/>
                    <a:pt x="3861" y="3860"/>
                  </a:cubicBezTo>
                  <a:cubicBezTo>
                    <a:pt x="4287" y="3860"/>
                    <a:pt x="4587" y="3760"/>
                    <a:pt x="4587" y="3760"/>
                  </a:cubicBezTo>
                  <a:cubicBezTo>
                    <a:pt x="4713" y="3760"/>
                    <a:pt x="4713" y="3760"/>
                    <a:pt x="4713" y="3660"/>
                  </a:cubicBezTo>
                  <a:lnTo>
                    <a:pt x="4587" y="3560"/>
                  </a:lnTo>
                  <a:cubicBezTo>
                    <a:pt x="4553" y="3560"/>
                    <a:pt x="4298" y="3595"/>
                    <a:pt x="3889" y="3595"/>
                  </a:cubicBezTo>
                  <a:cubicBezTo>
                    <a:pt x="3106" y="3595"/>
                    <a:pt x="1760" y="3465"/>
                    <a:pt x="327" y="2708"/>
                  </a:cubicBezTo>
                  <a:cubicBezTo>
                    <a:pt x="2081" y="1881"/>
                    <a:pt x="3234" y="201"/>
                    <a:pt x="3334" y="101"/>
                  </a:cubicBezTo>
                  <a:cubicBezTo>
                    <a:pt x="3334" y="101"/>
                    <a:pt x="3334" y="1"/>
                    <a:pt x="323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177" name="Rectangle 176">
            <a:extLst>
              <a:ext uri="{FF2B5EF4-FFF2-40B4-BE49-F238E27FC236}">
                <a16:creationId xmlns:a16="http://schemas.microsoft.com/office/drawing/2014/main" id="{6C330BD1-7C43-0242-A5C4-BA061924333F}"/>
              </a:ext>
            </a:extLst>
          </p:cNvPr>
          <p:cNvSpPr/>
          <p:nvPr/>
        </p:nvSpPr>
        <p:spPr>
          <a:xfrm>
            <a:off x="2079451" y="1786925"/>
            <a:ext cx="74411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 err="1">
                <a:latin typeface="Times" pitchFamily="2" charset="0"/>
                <a:cs typeface="Consolas" panose="020B0609020204030204" pitchFamily="49" charset="0"/>
              </a:rPr>
              <a:t>t</a:t>
            </a:r>
            <a:r>
              <a:rPr lang="en-GB" sz="2000" baseline="-25000" dirty="0" err="1">
                <a:latin typeface="Times" pitchFamily="2" charset="0"/>
                <a:cs typeface="Consolas" panose="020B0609020204030204" pitchFamily="49" charset="0"/>
              </a:rPr>
              <a:t>i</a:t>
            </a:r>
            <a:r>
              <a:rPr lang="en-GB" sz="2000" baseline="-25000" dirty="0">
                <a:latin typeface="Times" pitchFamily="2" charset="0"/>
                <a:cs typeface="Consolas" panose="020B0609020204030204" pitchFamily="49" charset="0"/>
              </a:rPr>
              <a:t>=1</a:t>
            </a:r>
            <a:endParaRPr lang="en-GB" sz="2000" dirty="0"/>
          </a:p>
        </p:txBody>
      </p:sp>
      <p:sp>
        <p:nvSpPr>
          <p:cNvPr id="181" name="Rectangle 180">
            <a:extLst>
              <a:ext uri="{FF2B5EF4-FFF2-40B4-BE49-F238E27FC236}">
                <a16:creationId xmlns:a16="http://schemas.microsoft.com/office/drawing/2014/main" id="{DE3F4272-4790-9A4C-8D83-1F7A58024CE3}"/>
              </a:ext>
            </a:extLst>
          </p:cNvPr>
          <p:cNvSpPr/>
          <p:nvPr/>
        </p:nvSpPr>
        <p:spPr>
          <a:xfrm>
            <a:off x="4581307" y="6336669"/>
            <a:ext cx="59622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dirty="0">
                <a:latin typeface="Times" pitchFamily="2" charset="0"/>
                <a:cs typeface="Consolas" panose="020B0609020204030204" pitchFamily="49" charset="0"/>
              </a:rPr>
              <a:t>T = {t</a:t>
            </a:r>
            <a:r>
              <a:rPr lang="en-GB" sz="2000" baseline="-25000" dirty="0">
                <a:latin typeface="Times" pitchFamily="2" charset="0"/>
                <a:cs typeface="Consolas" panose="020B0609020204030204" pitchFamily="49" charset="0"/>
              </a:rPr>
              <a:t>1</a:t>
            </a:r>
            <a:r>
              <a:rPr lang="en-GB" sz="2000" dirty="0">
                <a:latin typeface="Times" pitchFamily="2" charset="0"/>
                <a:cs typeface="Consolas" panose="020B0609020204030204" pitchFamily="49" charset="0"/>
              </a:rPr>
              <a:t>,t</a:t>
            </a:r>
            <a:r>
              <a:rPr lang="en-GB" sz="2000" baseline="-25000" dirty="0">
                <a:latin typeface="Times" pitchFamily="2" charset="0"/>
                <a:cs typeface="Consolas" panose="020B0609020204030204" pitchFamily="49" charset="0"/>
              </a:rPr>
              <a:t>2</a:t>
            </a:r>
            <a:r>
              <a:rPr lang="en-GB" sz="2000" dirty="0">
                <a:latin typeface="Times" pitchFamily="2" charset="0"/>
                <a:cs typeface="Consolas" panose="020B0609020204030204" pitchFamily="49" charset="0"/>
              </a:rPr>
              <a:t> … </a:t>
            </a:r>
            <a:r>
              <a:rPr lang="en-GB" sz="2000" dirty="0" err="1">
                <a:latin typeface="Times" pitchFamily="2" charset="0"/>
                <a:cs typeface="Consolas" panose="020B0609020204030204" pitchFamily="49" charset="0"/>
              </a:rPr>
              <a:t>t</a:t>
            </a:r>
            <a:r>
              <a:rPr lang="en-GB" sz="2000" baseline="-25000" dirty="0" err="1">
                <a:latin typeface="Times" pitchFamily="2" charset="0"/>
                <a:cs typeface="Consolas" panose="020B0609020204030204" pitchFamily="49" charset="0"/>
              </a:rPr>
              <a:t>n</a:t>
            </a:r>
            <a:r>
              <a:rPr lang="en-GB" sz="2000" dirty="0">
                <a:latin typeface="Times" pitchFamily="2" charset="0"/>
                <a:cs typeface="Consolas" panose="020B0609020204030204" pitchFamily="49" charset="0"/>
              </a:rPr>
              <a:t>} = {0,1,3,4,9,1,14,15,1,2,2,10,7}, n = 13 </a:t>
            </a:r>
            <a:endParaRPr lang="en-GB" sz="2000" dirty="0"/>
          </a:p>
        </p:txBody>
      </p:sp>
      <p:grpSp>
        <p:nvGrpSpPr>
          <p:cNvPr id="182" name="Google Shape;804;p40">
            <a:extLst>
              <a:ext uri="{FF2B5EF4-FFF2-40B4-BE49-F238E27FC236}">
                <a16:creationId xmlns:a16="http://schemas.microsoft.com/office/drawing/2014/main" id="{60BB76F3-7EF9-4E4E-9E1C-F6DEB1B0DBA7}"/>
              </a:ext>
            </a:extLst>
          </p:cNvPr>
          <p:cNvGrpSpPr/>
          <p:nvPr/>
        </p:nvGrpSpPr>
        <p:grpSpPr>
          <a:xfrm rot="13689585">
            <a:off x="2587118" y="5033456"/>
            <a:ext cx="782148" cy="399197"/>
            <a:chOff x="2467225" y="2500013"/>
            <a:chExt cx="261325" cy="96525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183" name="Google Shape;805;p40">
              <a:extLst>
                <a:ext uri="{FF2B5EF4-FFF2-40B4-BE49-F238E27FC236}">
                  <a16:creationId xmlns:a16="http://schemas.microsoft.com/office/drawing/2014/main" id="{D4F64B18-7BD1-2349-BCD3-7E05F56DE8B0}"/>
                </a:ext>
              </a:extLst>
            </p:cNvPr>
            <p:cNvSpPr/>
            <p:nvPr/>
          </p:nvSpPr>
          <p:spPr>
            <a:xfrm>
              <a:off x="2467225" y="2500638"/>
              <a:ext cx="261325" cy="69575"/>
            </a:xfrm>
            <a:custGeom>
              <a:avLst/>
              <a:gdLst/>
              <a:ahLst/>
              <a:cxnLst/>
              <a:rect l="l" t="t" r="r" b="b"/>
              <a:pathLst>
                <a:path w="10453" h="2783" extrusionOk="0">
                  <a:moveTo>
                    <a:pt x="10402" y="1"/>
                  </a:moveTo>
                  <a:cubicBezTo>
                    <a:pt x="10377" y="1"/>
                    <a:pt x="10352" y="26"/>
                    <a:pt x="10352" y="76"/>
                  </a:cubicBezTo>
                  <a:cubicBezTo>
                    <a:pt x="10226" y="76"/>
                    <a:pt x="7094" y="1956"/>
                    <a:pt x="101" y="2482"/>
                  </a:cubicBezTo>
                  <a:cubicBezTo>
                    <a:pt x="1" y="2582"/>
                    <a:pt x="1" y="2582"/>
                    <a:pt x="1" y="2683"/>
                  </a:cubicBezTo>
                  <a:cubicBezTo>
                    <a:pt x="1" y="2683"/>
                    <a:pt x="1" y="2783"/>
                    <a:pt x="101" y="2783"/>
                  </a:cubicBezTo>
                  <a:cubicBezTo>
                    <a:pt x="7219" y="2156"/>
                    <a:pt x="10352" y="277"/>
                    <a:pt x="10452" y="176"/>
                  </a:cubicBezTo>
                  <a:lnTo>
                    <a:pt x="10452" y="76"/>
                  </a:lnTo>
                  <a:cubicBezTo>
                    <a:pt x="10452" y="26"/>
                    <a:pt x="10427" y="1"/>
                    <a:pt x="1040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4" name="Google Shape;806;p40">
              <a:extLst>
                <a:ext uri="{FF2B5EF4-FFF2-40B4-BE49-F238E27FC236}">
                  <a16:creationId xmlns:a16="http://schemas.microsoft.com/office/drawing/2014/main" id="{2AAAFAF7-8CC1-7544-B673-54E161043EFE}"/>
                </a:ext>
              </a:extLst>
            </p:cNvPr>
            <p:cNvSpPr/>
            <p:nvPr/>
          </p:nvSpPr>
          <p:spPr>
            <a:xfrm>
              <a:off x="2467225" y="2500013"/>
              <a:ext cx="117825" cy="96525"/>
            </a:xfrm>
            <a:custGeom>
              <a:avLst/>
              <a:gdLst/>
              <a:ahLst/>
              <a:cxnLst/>
              <a:rect l="l" t="t" r="r" b="b"/>
              <a:pathLst>
                <a:path w="4713" h="3861" extrusionOk="0">
                  <a:moveTo>
                    <a:pt x="3134" y="1"/>
                  </a:moveTo>
                  <a:cubicBezTo>
                    <a:pt x="3134" y="1"/>
                    <a:pt x="1881" y="1780"/>
                    <a:pt x="1" y="2607"/>
                  </a:cubicBezTo>
                  <a:lnTo>
                    <a:pt x="1" y="2808"/>
                  </a:lnTo>
                  <a:cubicBezTo>
                    <a:pt x="1580" y="3660"/>
                    <a:pt x="3033" y="3860"/>
                    <a:pt x="3861" y="3860"/>
                  </a:cubicBezTo>
                  <a:cubicBezTo>
                    <a:pt x="4287" y="3860"/>
                    <a:pt x="4587" y="3760"/>
                    <a:pt x="4587" y="3760"/>
                  </a:cubicBezTo>
                  <a:cubicBezTo>
                    <a:pt x="4713" y="3760"/>
                    <a:pt x="4713" y="3760"/>
                    <a:pt x="4713" y="3660"/>
                  </a:cubicBezTo>
                  <a:lnTo>
                    <a:pt x="4587" y="3560"/>
                  </a:lnTo>
                  <a:cubicBezTo>
                    <a:pt x="4553" y="3560"/>
                    <a:pt x="4298" y="3595"/>
                    <a:pt x="3889" y="3595"/>
                  </a:cubicBezTo>
                  <a:cubicBezTo>
                    <a:pt x="3106" y="3595"/>
                    <a:pt x="1760" y="3465"/>
                    <a:pt x="327" y="2708"/>
                  </a:cubicBezTo>
                  <a:cubicBezTo>
                    <a:pt x="2081" y="1881"/>
                    <a:pt x="3234" y="201"/>
                    <a:pt x="3334" y="101"/>
                  </a:cubicBezTo>
                  <a:cubicBezTo>
                    <a:pt x="3334" y="101"/>
                    <a:pt x="3334" y="1"/>
                    <a:pt x="323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185" name="Rectangle 184">
            <a:extLst>
              <a:ext uri="{FF2B5EF4-FFF2-40B4-BE49-F238E27FC236}">
                <a16:creationId xmlns:a16="http://schemas.microsoft.com/office/drawing/2014/main" id="{B8958766-24E1-744B-B4E5-F14FFE02D743}"/>
              </a:ext>
            </a:extLst>
          </p:cNvPr>
          <p:cNvSpPr/>
          <p:nvPr/>
        </p:nvSpPr>
        <p:spPr>
          <a:xfrm>
            <a:off x="157655" y="4827568"/>
            <a:ext cx="245864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latin typeface="Times" pitchFamily="2" charset="0"/>
                <a:cs typeface="Consolas" panose="020B0609020204030204" pitchFamily="49" charset="0"/>
              </a:rPr>
              <a:t>T</a:t>
            </a:r>
            <a:r>
              <a:rPr lang="en-GB" sz="2000" baseline="-25000" dirty="0">
                <a:latin typeface="Times" pitchFamily="2" charset="0"/>
                <a:cs typeface="Consolas" panose="020B0609020204030204" pitchFamily="49" charset="0"/>
              </a:rPr>
              <a:t>1,m</a:t>
            </a:r>
            <a:r>
              <a:rPr lang="en-GB" sz="2000" dirty="0">
                <a:latin typeface="Times" pitchFamily="2" charset="0"/>
                <a:cs typeface="Consolas" panose="020B0609020204030204" pitchFamily="49" charset="0"/>
              </a:rPr>
              <a:t> = {t</a:t>
            </a:r>
            <a:r>
              <a:rPr lang="en-GB" sz="2000" baseline="-25000" dirty="0">
                <a:latin typeface="Times" pitchFamily="2" charset="0"/>
                <a:cs typeface="Consolas" panose="020B0609020204030204" pitchFamily="49" charset="0"/>
              </a:rPr>
              <a:t>i</a:t>
            </a:r>
            <a:r>
              <a:rPr lang="en-GB" sz="2000" dirty="0">
                <a:latin typeface="Times" pitchFamily="2" charset="0"/>
                <a:cs typeface="Consolas" panose="020B0609020204030204" pitchFamily="49" charset="0"/>
              </a:rPr>
              <a:t>,t</a:t>
            </a:r>
            <a:r>
              <a:rPr lang="en-GB" sz="2000" baseline="-25000" dirty="0">
                <a:latin typeface="Times" pitchFamily="2" charset="0"/>
                <a:cs typeface="Consolas" panose="020B0609020204030204" pitchFamily="49" charset="0"/>
              </a:rPr>
              <a:t>i+1</a:t>
            </a:r>
            <a:r>
              <a:rPr lang="en-GB" sz="2000" dirty="0">
                <a:latin typeface="Times" pitchFamily="2" charset="0"/>
                <a:cs typeface="Consolas" panose="020B0609020204030204" pitchFamily="49" charset="0"/>
              </a:rPr>
              <a:t> … t</a:t>
            </a:r>
            <a:r>
              <a:rPr lang="en-GB" sz="2000" baseline="-25000" dirty="0">
                <a:latin typeface="Times" pitchFamily="2" charset="0"/>
                <a:cs typeface="Consolas" panose="020B0609020204030204" pitchFamily="49" charset="0"/>
              </a:rPr>
              <a:t>i+m-1</a:t>
            </a:r>
            <a:r>
              <a:rPr lang="en-GB" sz="2000" dirty="0">
                <a:latin typeface="Times" pitchFamily="2" charset="0"/>
                <a:cs typeface="Consolas" panose="020B0609020204030204" pitchFamily="49" charset="0"/>
              </a:rPr>
              <a:t>} </a:t>
            </a:r>
          </a:p>
          <a:p>
            <a:r>
              <a:rPr lang="en-GB" sz="2000" dirty="0">
                <a:latin typeface="Times" pitchFamily="2" charset="0"/>
                <a:cs typeface="Consolas" panose="020B0609020204030204" pitchFamily="49" charset="0"/>
              </a:rPr>
              <a:t>= {0,1,3,4}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116848146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/>
      <a:lstStyle>
        <a:defPPr algn="l">
          <a:defRPr sz="1600" dirty="0" smtClean="0">
            <a:solidFill>
              <a:schemeClr val="bg2">
                <a:lumMod val="50000"/>
              </a:schemeClr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7649</TotalTime>
  <Words>2975</Words>
  <Application>Microsoft Macintosh PowerPoint</Application>
  <PresentationFormat>Widescreen</PresentationFormat>
  <Paragraphs>960</Paragraphs>
  <Slides>44</Slides>
  <Notes>1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0" baseType="lpstr">
      <vt:lpstr>.Apple Color Emoji UI</vt:lpstr>
      <vt:lpstr>Arial</vt:lpstr>
      <vt:lpstr>Calibri</vt:lpstr>
      <vt:lpstr>Poppins Light</vt:lpstr>
      <vt:lpstr>Times</vt:lpstr>
      <vt:lpstr>Tema di Office</vt:lpstr>
      <vt:lpstr>Matrix Profile Proposal</vt:lpstr>
      <vt:lpstr>Problem Statement</vt:lpstr>
      <vt:lpstr>Matrix Profile: Properties</vt:lpstr>
      <vt:lpstr>Matrix Profile: Definitions</vt:lpstr>
      <vt:lpstr>Matrix Profile Example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Matrix Profile Application</vt:lpstr>
      <vt:lpstr>PowerPoint Presentation</vt:lpstr>
      <vt:lpstr>PowerPoint Presentation</vt:lpstr>
      <vt:lpstr>PowerPoint Presentation</vt:lpstr>
      <vt:lpstr>Limits of MP in energy field</vt:lpstr>
      <vt:lpstr>Open questions and possible research paths</vt:lpstr>
      <vt:lpstr>Annotation Vector</vt:lpstr>
      <vt:lpstr>The Annotation Vector (AV) framework</vt:lpstr>
      <vt:lpstr>The Annotation Vector (AV) framework</vt:lpstr>
      <vt:lpstr>PowerPoint Presentation</vt:lpstr>
      <vt:lpstr>PowerPoint Presentation</vt:lpstr>
      <vt:lpstr>Custom Energy Domain Based Annotation Vector</vt:lpstr>
      <vt:lpstr>PowerPoint Presentation</vt:lpstr>
      <vt:lpstr>Improvements/ideas</vt:lpstr>
      <vt:lpstr>Planned schedule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Marco Piscitelli</dc:creator>
  <cp:lastModifiedBy>CHIOSA  ROBERTO</cp:lastModifiedBy>
  <cp:revision>139</cp:revision>
  <cp:lastPrinted>2021-02-17T14:40:50Z</cp:lastPrinted>
  <dcterms:created xsi:type="dcterms:W3CDTF">2020-06-30T15:46:20Z</dcterms:created>
  <dcterms:modified xsi:type="dcterms:W3CDTF">2021-06-03T10:42:28Z</dcterms:modified>
</cp:coreProperties>
</file>